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6"/>
  </p:notesMasterIdLst>
  <p:sldIdLst>
    <p:sldId id="256" r:id="rId2"/>
    <p:sldId id="259" r:id="rId3"/>
    <p:sldId id="262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B71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629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0F96D-AAED-46B4-9287-2FCAFDFE893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5B468-059A-4CD0-BBB5-3391170EE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782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26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46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60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45" y="370304"/>
            <a:ext cx="7912066" cy="49803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45" y="1246917"/>
            <a:ext cx="8635273" cy="4219430"/>
          </a:xfrm>
        </p:spPr>
        <p:txBody>
          <a:bodyPr anchor="t"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542" y="34314"/>
            <a:ext cx="2368292" cy="309201"/>
          </a:xfrm>
        </p:spPr>
        <p:txBody>
          <a:bodyPr/>
          <a:lstStyle/>
          <a:p>
            <a:fld id="{F8D5ED43-C055-4AE5-84AD-C613D5669DD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1" y="33252"/>
            <a:ext cx="4034004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1411" y="367530"/>
            <a:ext cx="723207" cy="503578"/>
          </a:xfrm>
        </p:spPr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259345" y="868335"/>
            <a:ext cx="791206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73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51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20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60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61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10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ED43-C055-4AE5-84AD-C613D5669DD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41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F8D5ED43-C055-4AE5-84AD-C613D5669DD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7263-3CA1-4C20-93E6-03D0CB82327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603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345" y="342453"/>
            <a:ext cx="7924535" cy="4980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345" y="1246882"/>
            <a:ext cx="8635273" cy="472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252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5ED43-C055-4AE5-84AD-C613D5669DD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3252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3880" y="342453"/>
            <a:ext cx="710737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DA7263-3CA1-4C20-93E6-03D0CB82327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8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1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D17DA-BD87-4AE7-8278-816CB9EB3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Assignment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5BB252-D4A2-475F-82DF-FE843024CC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159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overall 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Objective</a:t>
            </a:r>
          </a:p>
          <a:p>
            <a:pPr lvl="1"/>
            <a:r>
              <a:rPr lang="en-US" altLang="ko-KR" sz="1800" dirty="0"/>
              <a:t>Classify face</a:t>
            </a:r>
            <a:r>
              <a:rPr lang="ko-KR" altLang="en-US" sz="1800" dirty="0"/>
              <a:t> </a:t>
            </a:r>
            <a:r>
              <a:rPr lang="en-US" altLang="ko-KR" sz="1800" dirty="0"/>
              <a:t>images</a:t>
            </a:r>
            <a:r>
              <a:rPr lang="ko-KR" altLang="en-US" sz="1800" dirty="0"/>
              <a:t> </a:t>
            </a:r>
            <a:r>
              <a:rPr lang="en-US" altLang="ko-KR" sz="1800" dirty="0"/>
              <a:t>into 2 classes using HOG-based features</a:t>
            </a:r>
          </a:p>
          <a:p>
            <a:pPr lvl="1"/>
            <a:r>
              <a:rPr lang="en-US" altLang="ko-KR" sz="1800" dirty="0"/>
              <a:t>Use multiple classifiers (ex. SVM, decision tree, …)</a:t>
            </a:r>
          </a:p>
          <a:p>
            <a:endParaRPr lang="en-US" altLang="ko-KR" sz="2000" dirty="0"/>
          </a:p>
          <a:p>
            <a:r>
              <a:rPr lang="en-US" altLang="ko-KR" sz="2000" dirty="0"/>
              <a:t>Problems</a:t>
            </a:r>
          </a:p>
          <a:p>
            <a:pPr lvl="1"/>
            <a:r>
              <a:rPr lang="en-US" altLang="ko-KR" sz="1800" dirty="0"/>
              <a:t>Fill the blanks in the </a:t>
            </a:r>
            <a:r>
              <a:rPr lang="en-US" altLang="ko-KR" sz="1800" dirty="0" err="1"/>
              <a:t>assignment.ipynb</a:t>
            </a:r>
            <a:r>
              <a:rPr lang="en-US" altLang="ko-KR" sz="1800" dirty="0"/>
              <a:t> (</a:t>
            </a:r>
            <a:r>
              <a:rPr lang="en-US" altLang="ko-KR" sz="1800" dirty="0" err="1"/>
              <a:t>Colab</a:t>
            </a:r>
            <a:r>
              <a:rPr lang="en-US" altLang="ko-KR" sz="1800" dirty="0"/>
              <a:t>) or assignment.py (PyCharm)</a:t>
            </a:r>
          </a:p>
          <a:p>
            <a:pPr lvl="1"/>
            <a:r>
              <a:rPr lang="en-US" altLang="ko-KR" sz="1800" dirty="0"/>
              <a:t>Discuss the results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99741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The Wikipedia Dataset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CE19E1-C43F-4975-BDEC-1FF184115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385" y="1332163"/>
            <a:ext cx="3927230" cy="3927230"/>
          </a:xfrm>
          <a:prstGeom prst="rect">
            <a:avLst/>
          </a:prstGeo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600B97-1DF8-4E26-9686-F54FB8A03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704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EF47-FCCA-4723-AF28-1B2DE76C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Detailed Flowchart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74E92-9B95-4123-B29D-F5E0D6956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45" y="1246917"/>
            <a:ext cx="8635273" cy="4832608"/>
          </a:xfrm>
        </p:spPr>
        <p:txBody>
          <a:bodyPr>
            <a:normAutofit/>
          </a:bodyPr>
          <a:lstStyle/>
          <a:p>
            <a:pPr lvl="1"/>
            <a:r>
              <a:rPr lang="en-US" altLang="ko-KR" sz="1800" dirty="0"/>
              <a:t>Given data</a:t>
            </a:r>
          </a:p>
          <a:p>
            <a:pPr lvl="2"/>
            <a:r>
              <a:rPr lang="en-US" altLang="ko-KR" sz="1800" dirty="0"/>
              <a:t>Binary class (male, female)</a:t>
            </a:r>
          </a:p>
          <a:p>
            <a:pPr lvl="2"/>
            <a:r>
              <a:rPr lang="en-US" altLang="ko-KR" sz="1800" dirty="0"/>
              <a:t>4000 training + 4000 test images</a:t>
            </a:r>
          </a:p>
          <a:p>
            <a:pPr lvl="1"/>
            <a:r>
              <a:rPr lang="en-US" altLang="ko-KR" sz="1800"/>
              <a:t>Training </a:t>
            </a:r>
            <a:r>
              <a:rPr lang="en-US" altLang="ko-KR" sz="1800" dirty="0"/>
              <a:t>step</a:t>
            </a:r>
          </a:p>
          <a:p>
            <a:pPr lvl="2"/>
            <a:r>
              <a:rPr lang="en-US" altLang="ko-KR" sz="1800" dirty="0">
                <a:sym typeface="Wingdings" panose="05000000000000000000" pitchFamily="2" charset="2"/>
              </a:rPr>
              <a:t>Convert training images to grayscale</a:t>
            </a:r>
          </a:p>
          <a:p>
            <a:pPr lvl="2"/>
            <a:r>
              <a:rPr lang="en-US" altLang="ko-KR" sz="1800" dirty="0">
                <a:sym typeface="Wingdings" panose="05000000000000000000" pitchFamily="2" charset="2"/>
              </a:rPr>
              <a:t>Extract HOG features from normalized training images</a:t>
            </a:r>
          </a:p>
          <a:p>
            <a:pPr lvl="2"/>
            <a:r>
              <a:rPr lang="en-US" altLang="ko-KR" sz="1800" dirty="0">
                <a:sym typeface="Wingdings" panose="05000000000000000000" pitchFamily="2" charset="2"/>
              </a:rPr>
              <a:t>Train each classifier </a:t>
            </a:r>
            <a:r>
              <a:rPr lang="en-US" altLang="ko-KR" sz="1800" dirty="0"/>
              <a:t>using the HOG-based features</a:t>
            </a:r>
          </a:p>
          <a:p>
            <a:pPr lvl="1"/>
            <a:r>
              <a:rPr lang="en-US" altLang="ko-KR" sz="1800" dirty="0"/>
              <a:t>Test step</a:t>
            </a:r>
          </a:p>
          <a:p>
            <a:pPr lvl="2"/>
            <a:r>
              <a:rPr lang="en-US" altLang="ko-KR" sz="1800" dirty="0"/>
              <a:t>Convert test images to grayscale</a:t>
            </a:r>
          </a:p>
          <a:p>
            <a:pPr lvl="2"/>
            <a:r>
              <a:rPr lang="en-US" altLang="ko-KR" sz="1800" dirty="0"/>
              <a:t>Extract HOG features from normalized test images</a:t>
            </a:r>
          </a:p>
          <a:p>
            <a:pPr lvl="2"/>
            <a:r>
              <a:rPr lang="en-US" altLang="ko-KR" sz="1800" dirty="0"/>
              <a:t>Classify the test data using the HOG-based features</a:t>
            </a:r>
          </a:p>
        </p:txBody>
      </p:sp>
    </p:spTree>
    <p:extLst>
      <p:ext uri="{BB962C8B-B14F-4D97-AF65-F5344CB8AC3E}">
        <p14:creationId xmlns:p14="http://schemas.microsoft.com/office/powerpoint/2010/main" val="2803142894"/>
      </p:ext>
    </p:extLst>
  </p:cSld>
  <p:clrMapOvr>
    <a:masterClrMapping/>
  </p:clrMapOvr>
</p:sld>
</file>

<file path=ppt/theme/theme1.xml><?xml version="1.0" encoding="utf-8"?>
<a:theme xmlns:a="http://schemas.openxmlformats.org/drawingml/2006/main" name="2018_ex_sds_theme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_ex_sds_theme" id="{6D900A4D-6BDE-4C08-947F-C3244D6A1C26}" vid="{34882BB0-C402-444D-A358-E532A9F04BB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2018_ex_sds_theme</Template>
  <TotalTime>5874</TotalTime>
  <Words>110</Words>
  <Application>Microsoft Office PowerPoint</Application>
  <PresentationFormat>화면 슬라이드 쇼(4:3)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Gill Sans MT</vt:lpstr>
      <vt:lpstr>2018_ex_sds_theme</vt:lpstr>
      <vt:lpstr>Assignment</vt:lpstr>
      <vt:lpstr>overall flow</vt:lpstr>
      <vt:lpstr>The Wikipedia Dataset</vt:lpstr>
      <vt:lpstr>Detailed Flowchart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 1</dc:title>
  <dc:creator>Jisu Hong</dc:creator>
  <cp:lastModifiedBy>Junmo Kwon</cp:lastModifiedBy>
  <cp:revision>247</cp:revision>
  <dcterms:created xsi:type="dcterms:W3CDTF">2018-05-17T11:22:06Z</dcterms:created>
  <dcterms:modified xsi:type="dcterms:W3CDTF">2021-07-14T08:14:44Z</dcterms:modified>
</cp:coreProperties>
</file>