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76" r:id="rId7"/>
    <p:sldId id="264" r:id="rId8"/>
    <p:sldId id="278" r:id="rId9"/>
    <p:sldId id="285" r:id="rId10"/>
    <p:sldId id="280" r:id="rId11"/>
    <p:sldId id="279" r:id="rId12"/>
    <p:sldId id="267" r:id="rId13"/>
    <p:sldId id="281" r:id="rId14"/>
    <p:sldId id="283" r:id="rId15"/>
    <p:sldId id="282" r:id="rId16"/>
    <p:sldId id="272" r:id="rId17"/>
    <p:sldId id="284" r:id="rId18"/>
    <p:sldId id="28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FFAA2-E859-4AF1-9BFA-4B5928811525}" v="12" dt="2022-09-14T08:41:05.8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종은" userId="5cabcc43-02d4-48e1-8252-8be248ae0561" providerId="ADAL" clId="{F49FFAA2-E859-4AF1-9BFA-4B5928811525}"/>
    <pc:docChg chg="undo custSel addSld modSld sldOrd">
      <pc:chgData name="이종은" userId="5cabcc43-02d4-48e1-8252-8be248ae0561" providerId="ADAL" clId="{F49FFAA2-E859-4AF1-9BFA-4B5928811525}" dt="2022-09-14T08:41:25.284" v="252" actId="20577"/>
      <pc:docMkLst>
        <pc:docMk/>
      </pc:docMkLst>
      <pc:sldChg chg="addSp delSp modSp mod">
        <pc:chgData name="이종은" userId="5cabcc43-02d4-48e1-8252-8be248ae0561" providerId="ADAL" clId="{F49FFAA2-E859-4AF1-9BFA-4B5928811525}" dt="2022-09-14T07:39:10.097" v="10" actId="14100"/>
        <pc:sldMkLst>
          <pc:docMk/>
          <pc:sldMk cId="1455713041" sldId="260"/>
        </pc:sldMkLst>
        <pc:picChg chg="add mod ord">
          <ac:chgData name="이종은" userId="5cabcc43-02d4-48e1-8252-8be248ae0561" providerId="ADAL" clId="{F49FFAA2-E859-4AF1-9BFA-4B5928811525}" dt="2022-09-14T07:38:54.700" v="7" actId="171"/>
          <ac:picMkLst>
            <pc:docMk/>
            <pc:sldMk cId="1455713041" sldId="260"/>
            <ac:picMk id="5" creationId="{084129CD-AD03-A919-A7B4-0A92BB3701A0}"/>
          </ac:picMkLst>
        </pc:picChg>
        <pc:picChg chg="del">
          <ac:chgData name="이종은" userId="5cabcc43-02d4-48e1-8252-8be248ae0561" providerId="ADAL" clId="{F49FFAA2-E859-4AF1-9BFA-4B5928811525}" dt="2022-09-14T07:38:48.319" v="0" actId="478"/>
          <ac:picMkLst>
            <pc:docMk/>
            <pc:sldMk cId="1455713041" sldId="260"/>
            <ac:picMk id="7" creationId="{00000000-0000-0000-0000-000000000000}"/>
          </ac:picMkLst>
        </pc:picChg>
        <pc:cxnChg chg="mod">
          <ac:chgData name="이종은" userId="5cabcc43-02d4-48e1-8252-8be248ae0561" providerId="ADAL" clId="{F49FFAA2-E859-4AF1-9BFA-4B5928811525}" dt="2022-09-14T07:39:10.097" v="10" actId="14100"/>
          <ac:cxnSpMkLst>
            <pc:docMk/>
            <pc:sldMk cId="1455713041" sldId="260"/>
            <ac:cxnSpMk id="10" creationId="{00000000-0000-0000-0000-000000000000}"/>
          </ac:cxnSpMkLst>
        </pc:cxnChg>
        <pc:cxnChg chg="mod">
          <ac:chgData name="이종은" userId="5cabcc43-02d4-48e1-8252-8be248ae0561" providerId="ADAL" clId="{F49FFAA2-E859-4AF1-9BFA-4B5928811525}" dt="2022-09-14T07:39:07.721" v="9" actId="14100"/>
          <ac:cxnSpMkLst>
            <pc:docMk/>
            <pc:sldMk cId="1455713041" sldId="260"/>
            <ac:cxnSpMk id="12" creationId="{00000000-0000-0000-0000-000000000000}"/>
          </ac:cxnSpMkLst>
        </pc:cxnChg>
      </pc:sldChg>
      <pc:sldChg chg="addSp delSp modSp mod">
        <pc:chgData name="이종은" userId="5cabcc43-02d4-48e1-8252-8be248ae0561" providerId="ADAL" clId="{F49FFAA2-E859-4AF1-9BFA-4B5928811525}" dt="2022-09-14T07:40:42.942" v="36" actId="14100"/>
        <pc:sldMkLst>
          <pc:docMk/>
          <pc:sldMk cId="3917931949" sldId="261"/>
        </pc:sldMkLst>
        <pc:spChg chg="mod">
          <ac:chgData name="이종은" userId="5cabcc43-02d4-48e1-8252-8be248ae0561" providerId="ADAL" clId="{F49FFAA2-E859-4AF1-9BFA-4B5928811525}" dt="2022-09-14T07:40:39.623" v="35" actId="1076"/>
          <ac:spMkLst>
            <pc:docMk/>
            <pc:sldMk cId="3917931949" sldId="261"/>
            <ac:spMk id="11" creationId="{00000000-0000-0000-0000-000000000000}"/>
          </ac:spMkLst>
        </pc:spChg>
        <pc:spChg chg="mod">
          <ac:chgData name="이종은" userId="5cabcc43-02d4-48e1-8252-8be248ae0561" providerId="ADAL" clId="{F49FFAA2-E859-4AF1-9BFA-4B5928811525}" dt="2022-09-14T07:40:23.321" v="30" actId="1076"/>
          <ac:spMkLst>
            <pc:docMk/>
            <pc:sldMk cId="3917931949" sldId="261"/>
            <ac:spMk id="14" creationId="{00000000-0000-0000-0000-000000000000}"/>
          </ac:spMkLst>
        </pc:spChg>
        <pc:picChg chg="del">
          <ac:chgData name="이종은" userId="5cabcc43-02d4-48e1-8252-8be248ae0561" providerId="ADAL" clId="{F49FFAA2-E859-4AF1-9BFA-4B5928811525}" dt="2022-09-14T07:39:47.200" v="11" actId="478"/>
          <ac:picMkLst>
            <pc:docMk/>
            <pc:sldMk cId="3917931949" sldId="261"/>
            <ac:picMk id="4" creationId="{00000000-0000-0000-0000-000000000000}"/>
          </ac:picMkLst>
        </pc:picChg>
        <pc:picChg chg="add mod ord">
          <ac:chgData name="이종은" userId="5cabcc43-02d4-48e1-8252-8be248ae0561" providerId="ADAL" clId="{F49FFAA2-E859-4AF1-9BFA-4B5928811525}" dt="2022-09-14T07:40:00.034" v="25" actId="171"/>
          <ac:picMkLst>
            <pc:docMk/>
            <pc:sldMk cId="3917931949" sldId="261"/>
            <ac:picMk id="7" creationId="{6D0DCC3D-E289-10BB-54EC-7ADED9A38528}"/>
          </ac:picMkLst>
        </pc:picChg>
        <pc:cxnChg chg="mod">
          <ac:chgData name="이종은" userId="5cabcc43-02d4-48e1-8252-8be248ae0561" providerId="ADAL" clId="{F49FFAA2-E859-4AF1-9BFA-4B5928811525}" dt="2022-09-14T07:40:33.079" v="32" actId="1076"/>
          <ac:cxnSpMkLst>
            <pc:docMk/>
            <pc:sldMk cId="3917931949" sldId="261"/>
            <ac:cxnSpMk id="6" creationId="{00000000-0000-0000-0000-000000000000}"/>
          </ac:cxnSpMkLst>
        </pc:cxnChg>
        <pc:cxnChg chg="mod">
          <ac:chgData name="이종은" userId="5cabcc43-02d4-48e1-8252-8be248ae0561" providerId="ADAL" clId="{F49FFAA2-E859-4AF1-9BFA-4B5928811525}" dt="2022-09-14T07:40:42.942" v="36" actId="14100"/>
          <ac:cxnSpMkLst>
            <pc:docMk/>
            <pc:sldMk cId="3917931949" sldId="261"/>
            <ac:cxnSpMk id="12" creationId="{00000000-0000-0000-0000-000000000000}"/>
          </ac:cxnSpMkLst>
        </pc:cxnChg>
        <pc:cxnChg chg="mod">
          <ac:chgData name="이종은" userId="5cabcc43-02d4-48e1-8252-8be248ae0561" providerId="ADAL" clId="{F49FFAA2-E859-4AF1-9BFA-4B5928811525}" dt="2022-09-14T07:40:17.855" v="28" actId="14100"/>
          <ac:cxnSpMkLst>
            <pc:docMk/>
            <pc:sldMk cId="3917931949" sldId="261"/>
            <ac:cxnSpMk id="13" creationId="{00000000-0000-0000-0000-000000000000}"/>
          </ac:cxnSpMkLst>
        </pc:cxnChg>
        <pc:cxnChg chg="mod">
          <ac:chgData name="이종은" userId="5cabcc43-02d4-48e1-8252-8be248ae0561" providerId="ADAL" clId="{F49FFAA2-E859-4AF1-9BFA-4B5928811525}" dt="2022-09-14T07:40:25.764" v="31" actId="14100"/>
          <ac:cxnSpMkLst>
            <pc:docMk/>
            <pc:sldMk cId="3917931949" sldId="261"/>
            <ac:cxnSpMk id="15" creationId="{00000000-0000-0000-0000-000000000000}"/>
          </ac:cxnSpMkLst>
        </pc:cxnChg>
      </pc:sldChg>
      <pc:sldChg chg="addSp delSp modSp mod ord">
        <pc:chgData name="이종은" userId="5cabcc43-02d4-48e1-8252-8be248ae0561" providerId="ADAL" clId="{F49FFAA2-E859-4AF1-9BFA-4B5928811525}" dt="2022-09-14T08:07:40.498" v="64" actId="1076"/>
        <pc:sldMkLst>
          <pc:docMk/>
          <pc:sldMk cId="1582764446" sldId="264"/>
        </pc:sldMkLst>
        <pc:spChg chg="add mod">
          <ac:chgData name="이종은" userId="5cabcc43-02d4-48e1-8252-8be248ae0561" providerId="ADAL" clId="{F49FFAA2-E859-4AF1-9BFA-4B5928811525}" dt="2022-09-14T08:07:40.498" v="64" actId="1076"/>
          <ac:spMkLst>
            <pc:docMk/>
            <pc:sldMk cId="1582764446" sldId="264"/>
            <ac:spMk id="8" creationId="{D5BEBFE3-1011-5DC5-0059-EB3551F5AEFC}"/>
          </ac:spMkLst>
        </pc:spChg>
        <pc:picChg chg="del">
          <ac:chgData name="이종은" userId="5cabcc43-02d4-48e1-8252-8be248ae0561" providerId="ADAL" clId="{F49FFAA2-E859-4AF1-9BFA-4B5928811525}" dt="2022-09-14T08:06:25.895" v="48" actId="478"/>
          <ac:picMkLst>
            <pc:docMk/>
            <pc:sldMk cId="1582764446" sldId="264"/>
            <ac:picMk id="4" creationId="{00000000-0000-0000-0000-000000000000}"/>
          </ac:picMkLst>
        </pc:picChg>
        <pc:picChg chg="add mod">
          <ac:chgData name="이종은" userId="5cabcc43-02d4-48e1-8252-8be248ae0561" providerId="ADAL" clId="{F49FFAA2-E859-4AF1-9BFA-4B5928811525}" dt="2022-09-14T08:07:37.410" v="63" actId="1076"/>
          <ac:picMkLst>
            <pc:docMk/>
            <pc:sldMk cId="1582764446" sldId="264"/>
            <ac:picMk id="6" creationId="{00CC4BF8-5356-45B6-0C73-BA2F9E112147}"/>
          </ac:picMkLst>
        </pc:picChg>
      </pc:sldChg>
      <pc:sldChg chg="addSp modSp mod ord">
        <pc:chgData name="이종은" userId="5cabcc43-02d4-48e1-8252-8be248ae0561" providerId="ADAL" clId="{F49FFAA2-E859-4AF1-9BFA-4B5928811525}" dt="2022-09-14T08:22:27.275" v="181" actId="1076"/>
        <pc:sldMkLst>
          <pc:docMk/>
          <pc:sldMk cId="2602312986" sldId="267"/>
        </pc:sldMkLst>
        <pc:spChg chg="add mod">
          <ac:chgData name="이종은" userId="5cabcc43-02d4-48e1-8252-8be248ae0561" providerId="ADAL" clId="{F49FFAA2-E859-4AF1-9BFA-4B5928811525}" dt="2022-09-14T08:22:27.275" v="181" actId="1076"/>
          <ac:spMkLst>
            <pc:docMk/>
            <pc:sldMk cId="2602312986" sldId="267"/>
            <ac:spMk id="6" creationId="{33205EB0-234F-12BD-0F47-D158B75491BD}"/>
          </ac:spMkLst>
        </pc:spChg>
        <pc:picChg chg="mod">
          <ac:chgData name="이종은" userId="5cabcc43-02d4-48e1-8252-8be248ae0561" providerId="ADAL" clId="{F49FFAA2-E859-4AF1-9BFA-4B5928811525}" dt="2022-09-14T08:22:21.641" v="180" actId="1076"/>
          <ac:picMkLst>
            <pc:docMk/>
            <pc:sldMk cId="2602312986" sldId="267"/>
            <ac:picMk id="5" creationId="{00000000-0000-0000-0000-000000000000}"/>
          </ac:picMkLst>
        </pc:picChg>
      </pc:sldChg>
      <pc:sldChg chg="addSp delSp modSp mod">
        <pc:chgData name="이종은" userId="5cabcc43-02d4-48e1-8252-8be248ae0561" providerId="ADAL" clId="{F49FFAA2-E859-4AF1-9BFA-4B5928811525}" dt="2022-09-14T08:38:38.900" v="219" actId="1076"/>
        <pc:sldMkLst>
          <pc:docMk/>
          <pc:sldMk cId="1366967681" sldId="272"/>
        </pc:sldMkLst>
        <pc:picChg chg="add mod">
          <ac:chgData name="이종은" userId="5cabcc43-02d4-48e1-8252-8be248ae0561" providerId="ADAL" clId="{F49FFAA2-E859-4AF1-9BFA-4B5928811525}" dt="2022-09-14T08:38:38.900" v="219" actId="1076"/>
          <ac:picMkLst>
            <pc:docMk/>
            <pc:sldMk cId="1366967681" sldId="272"/>
            <ac:picMk id="4" creationId="{6DCA1075-5187-1719-B391-10C602184E15}"/>
          </ac:picMkLst>
        </pc:picChg>
        <pc:picChg chg="del mod">
          <ac:chgData name="이종은" userId="5cabcc43-02d4-48e1-8252-8be248ae0561" providerId="ADAL" clId="{F49FFAA2-E859-4AF1-9BFA-4B5928811525}" dt="2022-09-14T08:38:32.707" v="216" actId="478"/>
          <ac:picMkLst>
            <pc:docMk/>
            <pc:sldMk cId="1366967681" sldId="272"/>
            <ac:picMk id="6" creationId="{00000000-0000-0000-0000-000000000000}"/>
          </ac:picMkLst>
        </pc:picChg>
      </pc:sldChg>
      <pc:sldChg chg="addSp delSp modSp mod">
        <pc:chgData name="이종은" userId="5cabcc43-02d4-48e1-8252-8be248ae0561" providerId="ADAL" clId="{F49FFAA2-E859-4AF1-9BFA-4B5928811525}" dt="2022-09-14T07:53:27.359" v="47" actId="20577"/>
        <pc:sldMkLst>
          <pc:docMk/>
          <pc:sldMk cId="4236646421" sldId="276"/>
        </pc:sldMkLst>
        <pc:spChg chg="mod">
          <ac:chgData name="이종은" userId="5cabcc43-02d4-48e1-8252-8be248ae0561" providerId="ADAL" clId="{F49FFAA2-E859-4AF1-9BFA-4B5928811525}" dt="2022-09-14T07:53:27.359" v="47" actId="20577"/>
          <ac:spMkLst>
            <pc:docMk/>
            <pc:sldMk cId="4236646421" sldId="276"/>
            <ac:spMk id="3" creationId="{25774E92-9B95-4123-B29D-F5E0D6956FCA}"/>
          </ac:spMkLst>
        </pc:spChg>
        <pc:picChg chg="del">
          <ac:chgData name="이종은" userId="5cabcc43-02d4-48e1-8252-8be248ae0561" providerId="ADAL" clId="{F49FFAA2-E859-4AF1-9BFA-4B5928811525}" dt="2022-09-14T07:52:50.357" v="37" actId="478"/>
          <ac:picMkLst>
            <pc:docMk/>
            <pc:sldMk cId="4236646421" sldId="276"/>
            <ac:picMk id="4" creationId="{00000000-0000-0000-0000-000000000000}"/>
          </ac:picMkLst>
        </pc:picChg>
        <pc:picChg chg="add mod">
          <ac:chgData name="이종은" userId="5cabcc43-02d4-48e1-8252-8be248ae0561" providerId="ADAL" clId="{F49FFAA2-E859-4AF1-9BFA-4B5928811525}" dt="2022-09-14T07:52:58.536" v="42" actId="1076"/>
          <ac:picMkLst>
            <pc:docMk/>
            <pc:sldMk cId="4236646421" sldId="276"/>
            <ac:picMk id="6" creationId="{110A5551-40AD-449F-6328-EA990D4E601B}"/>
          </ac:picMkLst>
        </pc:picChg>
      </pc:sldChg>
      <pc:sldChg chg="delSp modSp mod">
        <pc:chgData name="이종은" userId="5cabcc43-02d4-48e1-8252-8be248ae0561" providerId="ADAL" clId="{F49FFAA2-E859-4AF1-9BFA-4B5928811525}" dt="2022-09-14T08:07:32.832" v="60" actId="1076"/>
        <pc:sldMkLst>
          <pc:docMk/>
          <pc:sldMk cId="4253465744" sldId="278"/>
        </pc:sldMkLst>
        <pc:spChg chg="del">
          <ac:chgData name="이종은" userId="5cabcc43-02d4-48e1-8252-8be248ae0561" providerId="ADAL" clId="{F49FFAA2-E859-4AF1-9BFA-4B5928811525}" dt="2022-09-14T08:07:27.656" v="56" actId="21"/>
          <ac:spMkLst>
            <pc:docMk/>
            <pc:sldMk cId="4253465744" sldId="278"/>
            <ac:spMk id="9" creationId="{B16A8EC2-8A6D-44D2-9EDE-EF34BC7617C6}"/>
          </ac:spMkLst>
        </pc:spChg>
        <pc:picChg chg="mod">
          <ac:chgData name="이종은" userId="5cabcc43-02d4-48e1-8252-8be248ae0561" providerId="ADAL" clId="{F49FFAA2-E859-4AF1-9BFA-4B5928811525}" dt="2022-09-14T08:07:32.832" v="60" actId="1076"/>
          <ac:picMkLst>
            <pc:docMk/>
            <pc:sldMk cId="4253465744" sldId="278"/>
            <ac:picMk id="3" creationId="{00000000-0000-0000-0000-000000000000}"/>
          </ac:picMkLst>
        </pc:picChg>
      </pc:sldChg>
      <pc:sldChg chg="addSp delSp modSp mod ord">
        <pc:chgData name="이종은" userId="5cabcc43-02d4-48e1-8252-8be248ae0561" providerId="ADAL" clId="{F49FFAA2-E859-4AF1-9BFA-4B5928811525}" dt="2022-09-14T08:09:36.758" v="105" actId="1076"/>
        <pc:sldMkLst>
          <pc:docMk/>
          <pc:sldMk cId="767917582" sldId="279"/>
        </pc:sldMkLst>
        <pc:spChg chg="del">
          <ac:chgData name="이종은" userId="5cabcc43-02d4-48e1-8252-8be248ae0561" providerId="ADAL" clId="{F49FFAA2-E859-4AF1-9BFA-4B5928811525}" dt="2022-09-14T08:07:56.071" v="69" actId="21"/>
          <ac:spMkLst>
            <pc:docMk/>
            <pc:sldMk cId="767917582" sldId="279"/>
            <ac:spMk id="5" creationId="{00000000-0000-0000-0000-000000000000}"/>
          </ac:spMkLst>
        </pc:spChg>
        <pc:spChg chg="del">
          <ac:chgData name="이종은" userId="5cabcc43-02d4-48e1-8252-8be248ae0561" providerId="ADAL" clId="{F49FFAA2-E859-4AF1-9BFA-4B5928811525}" dt="2022-09-14T08:07:56.071" v="69" actId="21"/>
          <ac:spMkLst>
            <pc:docMk/>
            <pc:sldMk cId="767917582" sldId="279"/>
            <ac:spMk id="6" creationId="{00000000-0000-0000-0000-000000000000}"/>
          </ac:spMkLst>
        </pc:spChg>
        <pc:spChg chg="add del">
          <ac:chgData name="이종은" userId="5cabcc43-02d4-48e1-8252-8be248ae0561" providerId="ADAL" clId="{F49FFAA2-E859-4AF1-9BFA-4B5928811525}" dt="2022-09-14T08:07:56.071" v="69" actId="21"/>
          <ac:spMkLst>
            <pc:docMk/>
            <pc:sldMk cId="767917582" sldId="279"/>
            <ac:spMk id="9" creationId="{B16A8EC2-8A6D-44D2-9EDE-EF34BC7617C6}"/>
          </ac:spMkLst>
        </pc:spChg>
        <pc:picChg chg="mod">
          <ac:chgData name="이종은" userId="5cabcc43-02d4-48e1-8252-8be248ae0561" providerId="ADAL" clId="{F49FFAA2-E859-4AF1-9BFA-4B5928811525}" dt="2022-09-14T08:09:36.758" v="105" actId="1076"/>
          <ac:picMkLst>
            <pc:docMk/>
            <pc:sldMk cId="767917582" sldId="279"/>
            <ac:picMk id="7" creationId="{00000000-0000-0000-0000-000000000000}"/>
          </ac:picMkLst>
        </pc:picChg>
      </pc:sldChg>
      <pc:sldChg chg="addSp delSp modSp mod ord">
        <pc:chgData name="이종은" userId="5cabcc43-02d4-48e1-8252-8be248ae0561" providerId="ADAL" clId="{F49FFAA2-E859-4AF1-9BFA-4B5928811525}" dt="2022-09-14T08:14:42.256" v="140" actId="20577"/>
        <pc:sldMkLst>
          <pc:docMk/>
          <pc:sldMk cId="2509231647" sldId="280"/>
        </pc:sldMkLst>
        <pc:spChg chg="mod">
          <ac:chgData name="이종은" userId="5cabcc43-02d4-48e1-8252-8be248ae0561" providerId="ADAL" clId="{F49FFAA2-E859-4AF1-9BFA-4B5928811525}" dt="2022-09-14T08:14:42.256" v="140" actId="20577"/>
          <ac:spMkLst>
            <pc:docMk/>
            <pc:sldMk cId="2509231647" sldId="280"/>
            <ac:spMk id="2" creationId="{32A4EF47-FCCA-4723-AF28-1B2DE76CE7E9}"/>
          </ac:spMkLst>
        </pc:spChg>
        <pc:spChg chg="add del">
          <ac:chgData name="이종은" userId="5cabcc43-02d4-48e1-8252-8be248ae0561" providerId="ADAL" clId="{F49FFAA2-E859-4AF1-9BFA-4B5928811525}" dt="2022-09-14T08:08:09.436" v="71" actId="22"/>
          <ac:spMkLst>
            <pc:docMk/>
            <pc:sldMk cId="2509231647" sldId="280"/>
            <ac:spMk id="6" creationId="{EDAE89BF-B252-4CCD-2074-2A709EF6B877}"/>
          </ac:spMkLst>
        </pc:spChg>
        <pc:spChg chg="mod">
          <ac:chgData name="이종은" userId="5cabcc43-02d4-48e1-8252-8be248ae0561" providerId="ADAL" clId="{F49FFAA2-E859-4AF1-9BFA-4B5928811525}" dt="2022-09-14T08:09:28.339" v="100" actId="1035"/>
          <ac:spMkLst>
            <pc:docMk/>
            <pc:sldMk cId="2509231647" sldId="280"/>
            <ac:spMk id="8" creationId="{00000000-0000-0000-0000-000000000000}"/>
          </ac:spMkLst>
        </pc:spChg>
        <pc:spChg chg="del mod">
          <ac:chgData name="이종은" userId="5cabcc43-02d4-48e1-8252-8be248ae0561" providerId="ADAL" clId="{F49FFAA2-E859-4AF1-9BFA-4B5928811525}" dt="2022-09-14T08:08:47.122" v="82" actId="478"/>
          <ac:spMkLst>
            <pc:docMk/>
            <pc:sldMk cId="2509231647" sldId="280"/>
            <ac:spMk id="11" creationId="{00000000-0000-0000-0000-000000000000}"/>
          </ac:spMkLst>
        </pc:spChg>
        <pc:spChg chg="add del">
          <ac:chgData name="이종은" userId="5cabcc43-02d4-48e1-8252-8be248ae0561" providerId="ADAL" clId="{F49FFAA2-E859-4AF1-9BFA-4B5928811525}" dt="2022-09-14T08:08:09.436" v="71" actId="22"/>
          <ac:spMkLst>
            <pc:docMk/>
            <pc:sldMk cId="2509231647" sldId="280"/>
            <ac:spMk id="12" creationId="{6D839DBB-AA73-56BC-732C-991F656095C8}"/>
          </ac:spMkLst>
        </pc:spChg>
        <pc:spChg chg="add del">
          <ac:chgData name="이종은" userId="5cabcc43-02d4-48e1-8252-8be248ae0561" providerId="ADAL" clId="{F49FFAA2-E859-4AF1-9BFA-4B5928811525}" dt="2022-09-14T08:08:09.436" v="71" actId="22"/>
          <ac:spMkLst>
            <pc:docMk/>
            <pc:sldMk cId="2509231647" sldId="280"/>
            <ac:spMk id="15" creationId="{11BF2F91-E8AF-AB58-AFC4-717933DA8E86}"/>
          </ac:spMkLst>
        </pc:spChg>
        <pc:spChg chg="add mod">
          <ac:chgData name="이종은" userId="5cabcc43-02d4-48e1-8252-8be248ae0561" providerId="ADAL" clId="{F49FFAA2-E859-4AF1-9BFA-4B5928811525}" dt="2022-09-14T08:09:16.042" v="89" actId="1076"/>
          <ac:spMkLst>
            <pc:docMk/>
            <pc:sldMk cId="2509231647" sldId="280"/>
            <ac:spMk id="17" creationId="{C2899139-778B-81BD-B62E-A5549B36EC38}"/>
          </ac:spMkLst>
        </pc:spChg>
        <pc:spChg chg="add mod">
          <ac:chgData name="이종은" userId="5cabcc43-02d4-48e1-8252-8be248ae0561" providerId="ADAL" clId="{F49FFAA2-E859-4AF1-9BFA-4B5928811525}" dt="2022-09-14T08:09:22.508" v="90" actId="1076"/>
          <ac:spMkLst>
            <pc:docMk/>
            <pc:sldMk cId="2509231647" sldId="280"/>
            <ac:spMk id="19" creationId="{61BE171F-CFC4-FEE5-60A4-A98751F1D8CE}"/>
          </ac:spMkLst>
        </pc:spChg>
        <pc:spChg chg="add mod">
          <ac:chgData name="이종은" userId="5cabcc43-02d4-48e1-8252-8be248ae0561" providerId="ADAL" clId="{F49FFAA2-E859-4AF1-9BFA-4B5928811525}" dt="2022-09-14T08:09:22.508" v="90" actId="1076"/>
          <ac:spMkLst>
            <pc:docMk/>
            <pc:sldMk cId="2509231647" sldId="280"/>
            <ac:spMk id="21" creationId="{05F908AB-5C17-A4E6-1A63-2BF155DC023E}"/>
          </ac:spMkLst>
        </pc:spChg>
        <pc:picChg chg="mod">
          <ac:chgData name="이종은" userId="5cabcc43-02d4-48e1-8252-8be248ae0561" providerId="ADAL" clId="{F49FFAA2-E859-4AF1-9BFA-4B5928811525}" dt="2022-09-14T08:09:28.339" v="100" actId="1035"/>
          <ac:picMkLst>
            <pc:docMk/>
            <pc:sldMk cId="2509231647" sldId="280"/>
            <ac:picMk id="5" creationId="{00000000-0000-0000-0000-000000000000}"/>
          </ac:picMkLst>
        </pc:picChg>
        <pc:cxnChg chg="mod">
          <ac:chgData name="이종은" userId="5cabcc43-02d4-48e1-8252-8be248ae0561" providerId="ADAL" clId="{F49FFAA2-E859-4AF1-9BFA-4B5928811525}" dt="2022-09-14T08:09:28.339" v="100" actId="1035"/>
          <ac:cxnSpMkLst>
            <pc:docMk/>
            <pc:sldMk cId="2509231647" sldId="280"/>
            <ac:cxnSpMk id="7" creationId="{00000000-0000-0000-0000-000000000000}"/>
          </ac:cxnSpMkLst>
        </pc:cxnChg>
        <pc:cxnChg chg="del mod">
          <ac:chgData name="이종은" userId="5cabcc43-02d4-48e1-8252-8be248ae0561" providerId="ADAL" clId="{F49FFAA2-E859-4AF1-9BFA-4B5928811525}" dt="2022-09-14T08:08:45.862" v="81" actId="478"/>
          <ac:cxnSpMkLst>
            <pc:docMk/>
            <pc:sldMk cId="2509231647" sldId="280"/>
            <ac:cxnSpMk id="10" creationId="{00000000-0000-0000-0000-000000000000}"/>
          </ac:cxnSpMkLst>
        </pc:cxnChg>
        <pc:cxnChg chg="del mod">
          <ac:chgData name="이종은" userId="5cabcc43-02d4-48e1-8252-8be248ae0561" providerId="ADAL" clId="{F49FFAA2-E859-4AF1-9BFA-4B5928811525}" dt="2022-09-14T08:08:45.296" v="80" actId="478"/>
          <ac:cxnSpMkLst>
            <pc:docMk/>
            <pc:sldMk cId="2509231647" sldId="280"/>
            <ac:cxnSpMk id="13" creationId="{00000000-0000-0000-0000-000000000000}"/>
          </ac:cxnSpMkLst>
        </pc:cxnChg>
      </pc:sldChg>
      <pc:sldChg chg="delSp modSp mod">
        <pc:chgData name="이종은" userId="5cabcc43-02d4-48e1-8252-8be248ae0561" providerId="ADAL" clId="{F49FFAA2-E859-4AF1-9BFA-4B5928811525}" dt="2022-09-14T08:24:04.832" v="195" actId="1076"/>
        <pc:sldMkLst>
          <pc:docMk/>
          <pc:sldMk cId="221037909" sldId="281"/>
        </pc:sldMkLst>
        <pc:spChg chg="del">
          <ac:chgData name="이종은" userId="5cabcc43-02d4-48e1-8252-8be248ae0561" providerId="ADAL" clId="{F49FFAA2-E859-4AF1-9BFA-4B5928811525}" dt="2022-09-14T08:19:16.741" v="174" actId="21"/>
          <ac:spMkLst>
            <pc:docMk/>
            <pc:sldMk cId="221037909" sldId="281"/>
            <ac:spMk id="9" creationId="{B16A8EC2-8A6D-44D2-9EDE-EF34BC7617C6}"/>
          </ac:spMkLst>
        </pc:spChg>
        <pc:picChg chg="mod">
          <ac:chgData name="이종은" userId="5cabcc43-02d4-48e1-8252-8be248ae0561" providerId="ADAL" clId="{F49FFAA2-E859-4AF1-9BFA-4B5928811525}" dt="2022-09-14T08:24:04.832" v="195" actId="1076"/>
          <ac:picMkLst>
            <pc:docMk/>
            <pc:sldMk cId="221037909" sldId="281"/>
            <ac:picMk id="4" creationId="{00000000-0000-0000-0000-000000000000}"/>
          </ac:picMkLst>
        </pc:picChg>
      </pc:sldChg>
      <pc:sldChg chg="delSp modSp mod">
        <pc:chgData name="이종은" userId="5cabcc43-02d4-48e1-8252-8be248ae0561" providerId="ADAL" clId="{F49FFAA2-E859-4AF1-9BFA-4B5928811525}" dt="2022-09-14T08:24:01.461" v="194" actId="1076"/>
        <pc:sldMkLst>
          <pc:docMk/>
          <pc:sldMk cId="253288570" sldId="282"/>
        </pc:sldMkLst>
        <pc:spChg chg="del">
          <ac:chgData name="이종은" userId="5cabcc43-02d4-48e1-8252-8be248ae0561" providerId="ADAL" clId="{F49FFAA2-E859-4AF1-9BFA-4B5928811525}" dt="2022-09-14T08:23:41.674" v="186" actId="21"/>
          <ac:spMkLst>
            <pc:docMk/>
            <pc:sldMk cId="253288570" sldId="282"/>
            <ac:spMk id="9" creationId="{B16A8EC2-8A6D-44D2-9EDE-EF34BC7617C6}"/>
          </ac:spMkLst>
        </pc:spChg>
        <pc:picChg chg="mod">
          <ac:chgData name="이종은" userId="5cabcc43-02d4-48e1-8252-8be248ae0561" providerId="ADAL" clId="{F49FFAA2-E859-4AF1-9BFA-4B5928811525}" dt="2022-09-14T08:24:01.461" v="194" actId="1076"/>
          <ac:picMkLst>
            <pc:docMk/>
            <pc:sldMk cId="253288570" sldId="282"/>
            <ac:picMk id="3" creationId="{00000000-0000-0000-0000-000000000000}"/>
          </ac:picMkLst>
        </pc:picChg>
      </pc:sldChg>
      <pc:sldChg chg="addSp modSp mod ord">
        <pc:chgData name="이종은" userId="5cabcc43-02d4-48e1-8252-8be248ae0561" providerId="ADAL" clId="{F49FFAA2-E859-4AF1-9BFA-4B5928811525}" dt="2022-09-14T08:27:24.299" v="215" actId="1076"/>
        <pc:sldMkLst>
          <pc:docMk/>
          <pc:sldMk cId="885004291" sldId="283"/>
        </pc:sldMkLst>
        <pc:spChg chg="add mod">
          <ac:chgData name="이종은" userId="5cabcc43-02d4-48e1-8252-8be248ae0561" providerId="ADAL" clId="{F49FFAA2-E859-4AF1-9BFA-4B5928811525}" dt="2022-09-14T08:23:55.097" v="190" actId="1076"/>
          <ac:spMkLst>
            <pc:docMk/>
            <pc:sldMk cId="885004291" sldId="283"/>
            <ac:spMk id="6" creationId="{508781E6-9AA7-F88B-2E00-AD240E39FBFA}"/>
          </ac:spMkLst>
        </pc:spChg>
        <pc:picChg chg="mod">
          <ac:chgData name="이종은" userId="5cabcc43-02d4-48e1-8252-8be248ae0561" providerId="ADAL" clId="{F49FFAA2-E859-4AF1-9BFA-4B5928811525}" dt="2022-09-14T08:23:50.766" v="189" actId="1076"/>
          <ac:picMkLst>
            <pc:docMk/>
            <pc:sldMk cId="885004291" sldId="283"/>
            <ac:picMk id="4" creationId="{00000000-0000-0000-0000-000000000000}"/>
          </ac:picMkLst>
        </pc:picChg>
        <pc:picChg chg="add mod">
          <ac:chgData name="이종은" userId="5cabcc43-02d4-48e1-8252-8be248ae0561" providerId="ADAL" clId="{F49FFAA2-E859-4AF1-9BFA-4B5928811525}" dt="2022-09-14T08:27:24.299" v="215" actId="1076"/>
          <ac:picMkLst>
            <pc:docMk/>
            <pc:sldMk cId="885004291" sldId="283"/>
            <ac:picMk id="1026" creationId="{F573AAE8-94E2-D2C8-E869-41E2CC89782E}"/>
          </ac:picMkLst>
        </pc:picChg>
      </pc:sldChg>
      <pc:sldChg chg="addSp delSp modSp mod">
        <pc:chgData name="이종은" userId="5cabcc43-02d4-48e1-8252-8be248ae0561" providerId="ADAL" clId="{F49FFAA2-E859-4AF1-9BFA-4B5928811525}" dt="2022-09-14T08:41:12.549" v="235" actId="478"/>
        <pc:sldMkLst>
          <pc:docMk/>
          <pc:sldMk cId="661258395" sldId="284"/>
        </pc:sldMkLst>
        <pc:picChg chg="del">
          <ac:chgData name="이종은" userId="5cabcc43-02d4-48e1-8252-8be248ae0561" providerId="ADAL" clId="{F49FFAA2-E859-4AF1-9BFA-4B5928811525}" dt="2022-09-14T08:24:56.264" v="196" actId="478"/>
          <ac:picMkLst>
            <pc:docMk/>
            <pc:sldMk cId="661258395" sldId="284"/>
            <ac:picMk id="4" creationId="{00000000-0000-0000-0000-000000000000}"/>
          </ac:picMkLst>
        </pc:picChg>
        <pc:picChg chg="add mod">
          <ac:chgData name="이종은" userId="5cabcc43-02d4-48e1-8252-8be248ae0561" providerId="ADAL" clId="{F49FFAA2-E859-4AF1-9BFA-4B5928811525}" dt="2022-09-14T08:39:27.310" v="229" actId="1076"/>
          <ac:picMkLst>
            <pc:docMk/>
            <pc:sldMk cId="661258395" sldId="284"/>
            <ac:picMk id="4" creationId="{3690436A-4064-6879-185E-30BA8DA01522}"/>
          </ac:picMkLst>
        </pc:picChg>
        <pc:picChg chg="del mod">
          <ac:chgData name="이종은" userId="5cabcc43-02d4-48e1-8252-8be248ae0561" providerId="ADAL" clId="{F49FFAA2-E859-4AF1-9BFA-4B5928811525}" dt="2022-09-14T08:39:00.442" v="223" actId="478"/>
          <ac:picMkLst>
            <pc:docMk/>
            <pc:sldMk cId="661258395" sldId="284"/>
            <ac:picMk id="5" creationId="{00000000-0000-0000-0000-000000000000}"/>
          </ac:picMkLst>
        </pc:picChg>
        <pc:picChg chg="add del mod">
          <ac:chgData name="이종은" userId="5cabcc43-02d4-48e1-8252-8be248ae0561" providerId="ADAL" clId="{F49FFAA2-E859-4AF1-9BFA-4B5928811525}" dt="2022-09-14T08:38:56.449" v="220" actId="478"/>
          <ac:picMkLst>
            <pc:docMk/>
            <pc:sldMk cId="661258395" sldId="284"/>
            <ac:picMk id="6" creationId="{D64149B5-D269-0EE4-6214-E5C2F89B549B}"/>
          </ac:picMkLst>
        </pc:picChg>
        <pc:picChg chg="add mod">
          <ac:chgData name="이종은" userId="5cabcc43-02d4-48e1-8252-8be248ae0561" providerId="ADAL" clId="{F49FFAA2-E859-4AF1-9BFA-4B5928811525}" dt="2022-09-14T08:39:30.378" v="230" actId="1076"/>
          <ac:picMkLst>
            <pc:docMk/>
            <pc:sldMk cId="661258395" sldId="284"/>
            <ac:picMk id="8" creationId="{98BF8CA8-2D9D-4721-2083-17CD3C7AD7FE}"/>
          </ac:picMkLst>
        </pc:picChg>
        <pc:picChg chg="add del">
          <ac:chgData name="이종은" userId="5cabcc43-02d4-48e1-8252-8be248ae0561" providerId="ADAL" clId="{F49FFAA2-E859-4AF1-9BFA-4B5928811525}" dt="2022-09-14T08:41:12.549" v="235" actId="478"/>
          <ac:picMkLst>
            <pc:docMk/>
            <pc:sldMk cId="661258395" sldId="284"/>
            <ac:picMk id="10" creationId="{6297BBC8-3B2B-C137-D7CC-2B934FFE5B6F}"/>
          </ac:picMkLst>
        </pc:picChg>
      </pc:sldChg>
      <pc:sldChg chg="delSp modSp add mod">
        <pc:chgData name="이종은" userId="5cabcc43-02d4-48e1-8252-8be248ae0561" providerId="ADAL" clId="{F49FFAA2-E859-4AF1-9BFA-4B5928811525}" dt="2022-09-14T08:15:39.691" v="171" actId="113"/>
        <pc:sldMkLst>
          <pc:docMk/>
          <pc:sldMk cId="2251233726" sldId="285"/>
        </pc:sldMkLst>
        <pc:spChg chg="mod">
          <ac:chgData name="이종은" userId="5cabcc43-02d4-48e1-8252-8be248ae0561" providerId="ADAL" clId="{F49FFAA2-E859-4AF1-9BFA-4B5928811525}" dt="2022-09-14T08:15:39.691" v="171" actId="113"/>
          <ac:spMkLst>
            <pc:docMk/>
            <pc:sldMk cId="2251233726" sldId="285"/>
            <ac:spMk id="3" creationId="{25774E92-9B95-4123-B29D-F5E0D6956FCA}"/>
          </ac:spMkLst>
        </pc:spChg>
        <pc:spChg chg="del mod">
          <ac:chgData name="이종은" userId="5cabcc43-02d4-48e1-8252-8be248ae0561" providerId="ADAL" clId="{F49FFAA2-E859-4AF1-9BFA-4B5928811525}" dt="2022-09-14T08:14:05.803" v="109" actId="478"/>
          <ac:spMkLst>
            <pc:docMk/>
            <pc:sldMk cId="2251233726" sldId="285"/>
            <ac:spMk id="8" creationId="{D5BEBFE3-1011-5DC5-0059-EB3551F5AEFC}"/>
          </ac:spMkLst>
        </pc:spChg>
        <pc:picChg chg="del">
          <ac:chgData name="이종은" userId="5cabcc43-02d4-48e1-8252-8be248ae0561" providerId="ADAL" clId="{F49FFAA2-E859-4AF1-9BFA-4B5928811525}" dt="2022-09-14T08:14:04.388" v="107" actId="478"/>
          <ac:picMkLst>
            <pc:docMk/>
            <pc:sldMk cId="2251233726" sldId="285"/>
            <ac:picMk id="6" creationId="{00CC4BF8-5356-45B6-0C73-BA2F9E112147}"/>
          </ac:picMkLst>
        </pc:picChg>
      </pc:sldChg>
      <pc:sldChg chg="addSp delSp modSp add mod">
        <pc:chgData name="이종은" userId="5cabcc43-02d4-48e1-8252-8be248ae0561" providerId="ADAL" clId="{F49FFAA2-E859-4AF1-9BFA-4B5928811525}" dt="2022-09-14T08:41:25.284" v="252" actId="20577"/>
        <pc:sldMkLst>
          <pc:docMk/>
          <pc:sldMk cId="797651847" sldId="286"/>
        </pc:sldMkLst>
        <pc:spChg chg="mod">
          <ac:chgData name="이종은" userId="5cabcc43-02d4-48e1-8252-8be248ae0561" providerId="ADAL" clId="{F49FFAA2-E859-4AF1-9BFA-4B5928811525}" dt="2022-09-14T08:41:25.284" v="252" actId="20577"/>
          <ac:spMkLst>
            <pc:docMk/>
            <pc:sldMk cId="797651847" sldId="286"/>
            <ac:spMk id="2" creationId="{00000000-0000-0000-0000-000000000000}"/>
          </ac:spMkLst>
        </pc:spChg>
        <pc:picChg chg="del">
          <ac:chgData name="이종은" userId="5cabcc43-02d4-48e1-8252-8be248ae0561" providerId="ADAL" clId="{F49FFAA2-E859-4AF1-9BFA-4B5928811525}" dt="2022-09-14T08:41:13.887" v="236" actId="478"/>
          <ac:picMkLst>
            <pc:docMk/>
            <pc:sldMk cId="797651847" sldId="286"/>
            <ac:picMk id="4" creationId="{3690436A-4064-6879-185E-30BA8DA01522}"/>
          </ac:picMkLst>
        </pc:picChg>
        <pc:picChg chg="del">
          <ac:chgData name="이종은" userId="5cabcc43-02d4-48e1-8252-8be248ae0561" providerId="ADAL" clId="{F49FFAA2-E859-4AF1-9BFA-4B5928811525}" dt="2022-09-14T08:41:14.342" v="237" actId="478"/>
          <ac:picMkLst>
            <pc:docMk/>
            <pc:sldMk cId="797651847" sldId="286"/>
            <ac:picMk id="8" creationId="{98BF8CA8-2D9D-4721-2083-17CD3C7AD7FE}"/>
          </ac:picMkLst>
        </pc:picChg>
        <pc:picChg chg="add del mod">
          <ac:chgData name="이종은" userId="5cabcc43-02d4-48e1-8252-8be248ae0561" providerId="ADAL" clId="{F49FFAA2-E859-4AF1-9BFA-4B5928811525}" dt="2022-09-14T08:41:16.577" v="238" actId="1076"/>
          <ac:picMkLst>
            <pc:docMk/>
            <pc:sldMk cId="797651847" sldId="286"/>
            <ac:picMk id="10" creationId="{6297BBC8-3B2B-C137-D7CC-2B934FFE5B6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0F96D-AAED-46B4-9287-2FCAFDFE893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5B468-059A-4CD0-BBB5-3391170EE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8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26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46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60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45" y="370304"/>
            <a:ext cx="7912066" cy="4980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45" y="1246917"/>
            <a:ext cx="8635273" cy="4219430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542" y="34314"/>
            <a:ext cx="2368292" cy="309201"/>
          </a:xfrm>
        </p:spPr>
        <p:txBody>
          <a:bodyPr/>
          <a:lstStyle/>
          <a:p>
            <a:fld id="{F8D5ED43-C055-4AE5-84AD-C613D5669D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1" y="33252"/>
            <a:ext cx="4034004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411" y="367530"/>
            <a:ext cx="723207" cy="503578"/>
          </a:xfrm>
        </p:spPr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59345" y="868335"/>
            <a:ext cx="791206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73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1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20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0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1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0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41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F8D5ED43-C055-4AE5-84AD-C613D5669D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0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45" y="342453"/>
            <a:ext cx="7924535" cy="4980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45" y="1246882"/>
            <a:ext cx="8635273" cy="472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252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ED43-C055-4AE5-84AD-C613D5669D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3252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3880" y="342453"/>
            <a:ext cx="710737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DA7263-3CA1-4C20-93E6-03D0CB8232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8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D17DA-BD87-4AE7-8278-816CB9EB3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</a:t>
            </a:r>
            <a:r>
              <a:rPr lang="ko-KR" altLang="en-US" dirty="0"/>
              <a:t> </a:t>
            </a:r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5BB252-D4A2-475F-82DF-FE843024C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Transformation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159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Rotation (AROUND Image center)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Define transformation matrix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306" y="3468070"/>
            <a:ext cx="5472336" cy="2986462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2246306" y="6260522"/>
            <a:ext cx="5087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52346" y="5697181"/>
            <a:ext cx="227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Order matter!!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899139-778B-81BD-B62E-A5549B36EC38}"/>
                  </a:ext>
                </a:extLst>
              </p:cNvPr>
              <p:cNvSpPr txBox="1"/>
              <p:nvPr/>
            </p:nvSpPr>
            <p:spPr>
              <a:xfrm>
                <a:off x="1843502" y="1725347"/>
                <a:ext cx="5892705" cy="1526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  <a:p>
                <a:pPr algn="ctr"/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899139-778B-81BD-B62E-A5549B36E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502" y="1725347"/>
                <a:ext cx="5892705" cy="1526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BE171F-CFC4-FEE5-60A4-A98751F1D8CE}"/>
              </a:ext>
            </a:extLst>
          </p:cNvPr>
          <p:cNvSpPr/>
          <p:nvPr/>
        </p:nvSpPr>
        <p:spPr>
          <a:xfrm>
            <a:off x="6005809" y="2004716"/>
            <a:ext cx="1161967" cy="950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F908AB-5C17-A4E6-1A63-2BF155DC023E}"/>
              </a:ext>
            </a:extLst>
          </p:cNvPr>
          <p:cNvSpPr txBox="1"/>
          <p:nvPr/>
        </p:nvSpPr>
        <p:spPr>
          <a:xfrm>
            <a:off x="6005809" y="1635384"/>
            <a:ext cx="277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Center</a:t>
            </a:r>
            <a:r>
              <a:rPr lang="en-US" altLang="ko-KR" dirty="0" err="1">
                <a:solidFill>
                  <a:srgbClr val="FF0000"/>
                </a:solidFill>
                <a:sym typeface="Wingdings" panose="05000000000000000000" pitchFamily="2" charset="2"/>
              </a:rPr>
              <a:t>Origin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 translation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23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Rotation (by Image center)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28" b="19244"/>
          <a:stretch/>
        </p:blipFill>
        <p:spPr>
          <a:xfrm>
            <a:off x="900095" y="1973943"/>
            <a:ext cx="7343810" cy="307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1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Scaling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Define transformation matrix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455" y="3875507"/>
            <a:ext cx="6057089" cy="1554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205EB0-234F-12BD-0F47-D158B75491BD}"/>
                  </a:ext>
                </a:extLst>
              </p:cNvPr>
              <p:cNvSpPr txBox="1"/>
              <p:nvPr/>
            </p:nvSpPr>
            <p:spPr>
              <a:xfrm>
                <a:off x="3430821" y="1970225"/>
                <a:ext cx="2282355" cy="1526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Transformation matrix</a:t>
                </a:r>
              </a:p>
              <a:p>
                <a:pPr algn="ctr"/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ko-KR" altLang="en-US" dirty="0"/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205EB0-234F-12BD-0F47-D158B754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821" y="1970225"/>
                <a:ext cx="2282355" cy="1526700"/>
              </a:xfrm>
              <a:prstGeom prst="rect">
                <a:avLst/>
              </a:prstGeom>
              <a:blipFill>
                <a:blip r:embed="rId3"/>
                <a:stretch>
                  <a:fillRect l="-2139" t="-1992" r="-1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31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Scaling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52" b="19519"/>
          <a:stretch/>
        </p:blipFill>
        <p:spPr>
          <a:xfrm>
            <a:off x="828490" y="1913804"/>
            <a:ext cx="7487019" cy="319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7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Shearing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Define transformation matrix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3825978"/>
            <a:ext cx="2886075" cy="2076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8781E6-9AA7-F88B-2E00-AD240E39FBFA}"/>
                  </a:ext>
                </a:extLst>
              </p:cNvPr>
              <p:cNvSpPr txBox="1"/>
              <p:nvPr/>
            </p:nvSpPr>
            <p:spPr>
              <a:xfrm>
                <a:off x="3430821" y="1920696"/>
                <a:ext cx="2282355" cy="1526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Transformation matrix</a:t>
                </a:r>
              </a:p>
              <a:p>
                <a:pPr algn="ctr"/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ko-KR" altLang="en-US" dirty="0"/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8781E6-9AA7-F88B-2E00-AD240E39F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821" y="1920696"/>
                <a:ext cx="2282355" cy="1526700"/>
              </a:xfrm>
              <a:prstGeom prst="rect">
                <a:avLst/>
              </a:prstGeom>
              <a:blipFill>
                <a:blip r:embed="rId3"/>
                <a:stretch>
                  <a:fillRect l="-2139" t="-1992" r="-1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tress 2장] τ: 전단응력(Shear Stress)과 전단 파괴(Shear Fracture)알아보기 : 네이버 블로그">
            <a:extLst>
              <a:ext uri="{FF2B5EF4-FFF2-40B4-BE49-F238E27FC236}">
                <a16:creationId xmlns:a16="http://schemas.microsoft.com/office/drawing/2014/main" id="{F573AAE8-94E2-D2C8-E869-41E2CC897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14"/>
          <a:stretch/>
        </p:blipFill>
        <p:spPr bwMode="auto">
          <a:xfrm>
            <a:off x="6919853" y="2306258"/>
            <a:ext cx="1371809" cy="30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004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Shearing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02" b="19061"/>
          <a:stretch/>
        </p:blipFill>
        <p:spPr>
          <a:xfrm>
            <a:off x="906923" y="1976579"/>
            <a:ext cx="7330154" cy="312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8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6A8EC2-8A6D-44D2-9EDE-EF34BC7617C6}"/>
                  </a:ext>
                </a:extLst>
              </p:cNvPr>
              <p:cNvSpPr txBox="1"/>
              <p:nvPr/>
            </p:nvSpPr>
            <p:spPr>
              <a:xfrm>
                <a:off x="3406865" y="1316859"/>
                <a:ext cx="2282355" cy="1400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Transformation matrix</a:t>
                </a:r>
              </a:p>
              <a:p>
                <a:pPr algn="ctr"/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ko-KR" altLang="en-US" dirty="0"/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16A8EC2-8A6D-44D2-9EDE-EF34BC761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865" y="1316859"/>
                <a:ext cx="2282355" cy="1400961"/>
              </a:xfrm>
              <a:prstGeom prst="rect">
                <a:avLst/>
              </a:prstGeom>
              <a:blipFill rotWithShape="0">
                <a:blip r:embed="rId3"/>
                <a:stretch>
                  <a:fillRect l="-2139" t="-2174" r="-1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DCA1075-5187-1719-B391-10C602184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880" y="3017141"/>
            <a:ext cx="5884240" cy="297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67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90436A-4064-6879-185E-30BA8DA01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08" y="1536497"/>
            <a:ext cx="4273770" cy="40642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BF8CA8-2D9D-4721-2083-17CD3C7AD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51586"/>
            <a:ext cx="4412463" cy="223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58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Example - SOLUTON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97BBC8-3B2B-C137-D7CC-2B934FFE5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16" y="1448931"/>
            <a:ext cx="6166167" cy="405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5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image transformation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774E92-9B95-4123-B29D-F5E0D6956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1700" dirty="0">
                    <a:solidFill>
                      <a:srgbClr val="FF0000"/>
                    </a:solidFill>
                  </a:rPr>
                  <a:t>X=Row, Y=Column</a:t>
                </a:r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Rigid-body transformation</a:t>
                </a:r>
              </a:p>
              <a:p>
                <a:pPr lvl="1"/>
                <a:r>
                  <a:rPr lang="en-US" altLang="ko-KR" sz="1700" dirty="0"/>
                  <a:t>Translation + Rotation</a:t>
                </a:r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Affine transformation</a:t>
                </a:r>
              </a:p>
              <a:p>
                <a:pPr lvl="1"/>
                <a:r>
                  <a:rPr lang="en-US" altLang="ko-KR" sz="1700" dirty="0"/>
                  <a:t>Translation + Rotation + Scaling + Shearing</a:t>
                </a:r>
              </a:p>
              <a:p>
                <a:pPr lvl="1"/>
                <a:endParaRPr lang="en-US" altLang="ko-KR" sz="1700" dirty="0"/>
              </a:p>
              <a:p>
                <a:r>
                  <a:rPr lang="en-US" altLang="ko-KR" sz="2000" dirty="0"/>
                  <a:t>Package</a:t>
                </a:r>
              </a:p>
              <a:p>
                <a:pPr lvl="1"/>
                <a:r>
                  <a:rPr lang="en-US" altLang="ko-KR" sz="1700" dirty="0" err="1"/>
                  <a:t>matplotlib</a:t>
                </a:r>
                <a:r>
                  <a:rPr lang="en-US" altLang="ko-KR" sz="1700" dirty="0"/>
                  <a:t>, </a:t>
                </a:r>
                <a:r>
                  <a:rPr lang="en-US" altLang="ko-KR" sz="1700" dirty="0" err="1"/>
                  <a:t>skimage</a:t>
                </a:r>
                <a:r>
                  <a:rPr lang="en-US" altLang="ko-KR" sz="1700" dirty="0"/>
                  <a:t>, </a:t>
                </a:r>
                <a:r>
                  <a:rPr lang="en-US" altLang="ko-KR" sz="1700" dirty="0" err="1"/>
                  <a:t>scipy</a:t>
                </a:r>
                <a:r>
                  <a:rPr lang="en-US" altLang="ko-KR" sz="1700" dirty="0"/>
                  <a:t>, </a:t>
                </a:r>
                <a:r>
                  <a:rPr lang="en-US" altLang="ko-KR" sz="1700" dirty="0" err="1"/>
                  <a:t>numpy</a:t>
                </a:r>
                <a:endParaRPr lang="ko-KR" altLang="en-US" sz="17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774E92-9B95-4123-B29D-F5E0D6956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98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Translation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0" b="17226"/>
          <a:stretch/>
        </p:blipFill>
        <p:spPr>
          <a:xfrm>
            <a:off x="1621957" y="3014725"/>
            <a:ext cx="5852172" cy="2627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6A8EC2-8A6D-44D2-9EDE-EF34BC7617C6}"/>
                  </a:ext>
                </a:extLst>
              </p:cNvPr>
              <p:cNvSpPr txBox="1"/>
              <p:nvPr/>
            </p:nvSpPr>
            <p:spPr>
              <a:xfrm>
                <a:off x="3406865" y="1316859"/>
                <a:ext cx="2282356" cy="1526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Transformation matrix</a:t>
                </a:r>
              </a:p>
              <a:p>
                <a:pPr algn="ctr"/>
                <a:endParaRPr lang="en-US" altLang="ko-KR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16A8EC2-8A6D-44D2-9EDE-EF34BC761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865" y="1316859"/>
                <a:ext cx="2282356" cy="1526700"/>
              </a:xfrm>
              <a:prstGeom prst="rect">
                <a:avLst/>
              </a:prstGeom>
              <a:blipFill rotWithShape="0">
                <a:blip r:embed="rId3"/>
                <a:stretch>
                  <a:fillRect l="-2139" t="-2000" r="-1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00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Translation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4129CD-AD03-A919-A7B4-0A92BB370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42" y="2002982"/>
            <a:ext cx="3613336" cy="384194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Define transformation matrix</a:t>
            </a:r>
            <a:endParaRPr lang="ko-KR" altLang="en-US" sz="2000" dirty="0"/>
          </a:p>
        </p:txBody>
      </p:sp>
      <p:cxnSp>
        <p:nvCxnSpPr>
          <p:cNvPr id="10" name="직선 화살표 연결선 9"/>
          <p:cNvCxnSpPr>
            <a:cxnSpLocks/>
            <a:endCxn id="11" idx="1"/>
          </p:cNvCxnSpPr>
          <p:nvPr/>
        </p:nvCxnSpPr>
        <p:spPr>
          <a:xfrm flipV="1">
            <a:off x="2408710" y="4284975"/>
            <a:ext cx="3435217" cy="85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43927" y="4100309"/>
            <a:ext cx="149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 for X’ = TX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cxnSpLocks/>
            <a:endCxn id="14" idx="1"/>
          </p:cNvCxnSpPr>
          <p:nvPr/>
        </p:nvCxnSpPr>
        <p:spPr>
          <a:xfrm flipV="1">
            <a:off x="2917704" y="4899237"/>
            <a:ext cx="2926223" cy="75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843927" y="4576071"/>
                <a:ext cx="14933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We need</a:t>
                </a:r>
                <a:br>
                  <a:rPr lang="en-US" altLang="ko-KR" dirty="0"/>
                </a:br>
                <a:r>
                  <a:rPr lang="en-US" altLang="ko-KR" dirty="0"/>
                  <a:t>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X’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927" y="4576071"/>
                <a:ext cx="1493387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3673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71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D0DCC3D-E289-10BB-54EC-7ADED9A38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30" y="1976741"/>
            <a:ext cx="7276574" cy="379440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Translation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Apply transform</a:t>
            </a:r>
            <a:endParaRPr lang="ko-KR" altLang="en-US" sz="20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639900" y="3544607"/>
            <a:ext cx="3449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64882" y="1489632"/>
                <a:ext cx="1493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ko-K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X’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882" y="1489632"/>
                <a:ext cx="1493387" cy="369332"/>
              </a:xfrm>
              <a:prstGeom prst="rect">
                <a:avLst/>
              </a:prstGeom>
              <a:blipFill>
                <a:blip r:embed="rId3"/>
                <a:stretch>
                  <a:fillRect l="-326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>
            <a:cxnSpLocks/>
            <a:endCxn id="11" idx="2"/>
          </p:cNvCxnSpPr>
          <p:nvPr/>
        </p:nvCxnSpPr>
        <p:spPr>
          <a:xfrm flipV="1">
            <a:off x="4494668" y="1858964"/>
            <a:ext cx="616908" cy="1454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cxnSpLocks/>
          </p:cNvCxnSpPr>
          <p:nvPr/>
        </p:nvCxnSpPr>
        <p:spPr>
          <a:xfrm>
            <a:off x="3925132" y="4046015"/>
            <a:ext cx="3697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21296" y="1544246"/>
            <a:ext cx="149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Interpolation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>
            <a:cxnSpLocks/>
            <a:endCxn id="14" idx="2"/>
          </p:cNvCxnSpPr>
          <p:nvPr/>
        </p:nvCxnSpPr>
        <p:spPr>
          <a:xfrm flipV="1">
            <a:off x="6321296" y="1913578"/>
            <a:ext cx="746694" cy="191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93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Translation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Additional work : Simple way!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0A5551-40AD-449F-6328-EA990D4E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877" y="1907600"/>
            <a:ext cx="6190246" cy="480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4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Rotation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Define transformation matrix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CC4BF8-5356-45B6-0C73-BA2F9E112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274" y="3697830"/>
            <a:ext cx="4957452" cy="19132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BEBFE3-1011-5DC5-0059-EB3551F5AEFC}"/>
                  </a:ext>
                </a:extLst>
              </p:cNvPr>
              <p:cNvSpPr txBox="1"/>
              <p:nvPr/>
            </p:nvSpPr>
            <p:spPr>
              <a:xfrm>
                <a:off x="3430822" y="1975420"/>
                <a:ext cx="2282355" cy="1381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Transformation matrix</a:t>
                </a:r>
              </a:p>
              <a:p>
                <a:pPr algn="ctr"/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BEBFE3-1011-5DC5-0059-EB3551F5A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822" y="1975420"/>
                <a:ext cx="2282355" cy="1381212"/>
              </a:xfrm>
              <a:prstGeom prst="rect">
                <a:avLst/>
              </a:prstGeom>
              <a:blipFill>
                <a:blip r:embed="rId3"/>
                <a:stretch>
                  <a:fillRect l="-2139" t="-2203" r="-1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76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Rotation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00" b="17134"/>
          <a:stretch/>
        </p:blipFill>
        <p:spPr>
          <a:xfrm>
            <a:off x="1330430" y="1947117"/>
            <a:ext cx="6483140" cy="296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6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Rotation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Can we rotate the image around </a:t>
            </a:r>
            <a:r>
              <a:rPr lang="en-US" altLang="ko-KR" sz="2000" b="1" dirty="0"/>
              <a:t>the image center</a:t>
            </a:r>
            <a:r>
              <a:rPr lang="en-US" altLang="ko-KR" sz="2000" dirty="0"/>
              <a:t>? 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1233726"/>
      </p:ext>
    </p:extLst>
  </p:cSld>
  <p:clrMapOvr>
    <a:masterClrMapping/>
  </p:clrMapOvr>
</p:sld>
</file>

<file path=ppt/theme/theme1.xml><?xml version="1.0" encoding="utf-8"?>
<a:theme xmlns:a="http://schemas.openxmlformats.org/drawingml/2006/main" name="2018_ex_sds_theme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ex_sds_theme" id="{6D900A4D-6BDE-4C08-947F-C3244D6A1C26}" vid="{34882BB0-C402-444D-A358-E532A9F04BB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2018_ex_sds_theme</Template>
  <TotalTime>3708</TotalTime>
  <Words>148</Words>
  <Application>Microsoft Office PowerPoint</Application>
  <PresentationFormat>화면 슬라이드 쇼(4:3)</PresentationFormat>
  <Paragraphs>61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Cambria Math</vt:lpstr>
      <vt:lpstr>Gill Sans MT</vt:lpstr>
      <vt:lpstr>2018_ex_sds_theme</vt:lpstr>
      <vt:lpstr>EX 1-2</vt:lpstr>
      <vt:lpstr>image transformation</vt:lpstr>
      <vt:lpstr>Translation</vt:lpstr>
      <vt:lpstr>Translation</vt:lpstr>
      <vt:lpstr>Translation</vt:lpstr>
      <vt:lpstr>Translation</vt:lpstr>
      <vt:lpstr>Rotation</vt:lpstr>
      <vt:lpstr>Rotation</vt:lpstr>
      <vt:lpstr>Rotation</vt:lpstr>
      <vt:lpstr>Rotation (AROUND Image center)</vt:lpstr>
      <vt:lpstr>Rotation (by Image center)</vt:lpstr>
      <vt:lpstr>Scaling</vt:lpstr>
      <vt:lpstr>Scaling</vt:lpstr>
      <vt:lpstr>Shearing</vt:lpstr>
      <vt:lpstr>Shearing</vt:lpstr>
      <vt:lpstr>Example</vt:lpstr>
      <vt:lpstr>Example</vt:lpstr>
      <vt:lpstr>Example - SOLUTON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1</dc:title>
  <dc:creator>Jisu Hong</dc:creator>
  <cp:lastModifiedBy>이종은</cp:lastModifiedBy>
  <cp:revision>94</cp:revision>
  <dcterms:created xsi:type="dcterms:W3CDTF">2018-05-17T11:22:06Z</dcterms:created>
  <dcterms:modified xsi:type="dcterms:W3CDTF">2022-09-14T08:41:26Z</dcterms:modified>
</cp:coreProperties>
</file>