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1"/>
  </p:notesMasterIdLst>
  <p:sldIdLst>
    <p:sldId id="256" r:id="rId2"/>
    <p:sldId id="257" r:id="rId3"/>
    <p:sldId id="265" r:id="rId4"/>
    <p:sldId id="272" r:id="rId5"/>
    <p:sldId id="287" r:id="rId6"/>
    <p:sldId id="270" r:id="rId7"/>
    <p:sldId id="286" r:id="rId8"/>
    <p:sldId id="273" r:id="rId9"/>
    <p:sldId id="288" r:id="rId10"/>
    <p:sldId id="276" r:id="rId11"/>
    <p:sldId id="275" r:id="rId12"/>
    <p:sldId id="283" r:id="rId13"/>
    <p:sldId id="284" r:id="rId14"/>
    <p:sldId id="285" r:id="rId15"/>
    <p:sldId id="277" r:id="rId16"/>
    <p:sldId id="281" r:id="rId17"/>
    <p:sldId id="282" r:id="rId18"/>
    <p:sldId id="289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32E"/>
    <a:srgbClr val="825D30"/>
    <a:srgbClr val="E2E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AD552-FBD3-4483-BF6A-086BC946112A}" v="20" dt="2022-09-14T10:00:55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종은" userId="5cabcc43-02d4-48e1-8252-8be248ae0561" providerId="ADAL" clId="{86BAD552-FBD3-4483-BF6A-086BC946112A}"/>
    <pc:docChg chg="undo custSel addSld delSld modSld sldOrd">
      <pc:chgData name="이종은" userId="5cabcc43-02d4-48e1-8252-8be248ae0561" providerId="ADAL" clId="{86BAD552-FBD3-4483-BF6A-086BC946112A}" dt="2022-09-14T10:07:43.977" v="971" actId="1076"/>
      <pc:docMkLst>
        <pc:docMk/>
      </pc:docMkLst>
      <pc:sldChg chg="modSp mod">
        <pc:chgData name="이종은" userId="5cabcc43-02d4-48e1-8252-8be248ae0561" providerId="ADAL" clId="{86BAD552-FBD3-4483-BF6A-086BC946112A}" dt="2022-09-14T08:45:32.927" v="595" actId="1035"/>
        <pc:sldMkLst>
          <pc:docMk/>
          <pc:sldMk cId="780568939" sldId="265"/>
        </pc:sldMkLst>
        <pc:spChg chg="mod">
          <ac:chgData name="이종은" userId="5cabcc43-02d4-48e1-8252-8be248ae0561" providerId="ADAL" clId="{86BAD552-FBD3-4483-BF6A-086BC946112A}" dt="2022-09-14T08:45:07.245" v="518" actId="404"/>
          <ac:spMkLst>
            <pc:docMk/>
            <pc:sldMk cId="780568939" sldId="265"/>
            <ac:spMk id="3" creationId="{25774E92-9B95-4123-B29D-F5E0D6956FCA}"/>
          </ac:spMkLst>
        </pc:spChg>
        <pc:grpChg chg="mod">
          <ac:chgData name="이종은" userId="5cabcc43-02d4-48e1-8252-8be248ae0561" providerId="ADAL" clId="{86BAD552-FBD3-4483-BF6A-086BC946112A}" dt="2022-09-14T08:45:32.927" v="595" actId="1035"/>
          <ac:grpSpMkLst>
            <pc:docMk/>
            <pc:sldMk cId="780568939" sldId="265"/>
            <ac:grpSpMk id="8" creationId="{18DF07D2-6231-4D72-87A2-35156F07063C}"/>
          </ac:grpSpMkLst>
        </pc:grpChg>
        <pc:grpChg chg="mod">
          <ac:chgData name="이종은" userId="5cabcc43-02d4-48e1-8252-8be248ae0561" providerId="ADAL" clId="{86BAD552-FBD3-4483-BF6A-086BC946112A}" dt="2022-09-14T08:45:28.317" v="589" actId="1035"/>
          <ac:grpSpMkLst>
            <pc:docMk/>
            <pc:sldMk cId="780568939" sldId="265"/>
            <ac:grpSpMk id="9" creationId="{5B4B90DB-9817-41E8-9BDA-48BDFE3C5847}"/>
          </ac:grpSpMkLst>
        </pc:grpChg>
        <pc:grpChg chg="mod">
          <ac:chgData name="이종은" userId="5cabcc43-02d4-48e1-8252-8be248ae0561" providerId="ADAL" clId="{86BAD552-FBD3-4483-BF6A-086BC946112A}" dt="2022-09-14T08:45:28.317" v="589" actId="1035"/>
          <ac:grpSpMkLst>
            <pc:docMk/>
            <pc:sldMk cId="780568939" sldId="265"/>
            <ac:grpSpMk id="10" creationId="{6E458BA1-A9DE-4CEA-8FA4-5839C3CF4FFA}"/>
          </ac:grpSpMkLst>
        </pc:grpChg>
        <pc:grpChg chg="mod">
          <ac:chgData name="이종은" userId="5cabcc43-02d4-48e1-8252-8be248ae0561" providerId="ADAL" clId="{86BAD552-FBD3-4483-BF6A-086BC946112A}" dt="2022-09-14T08:45:32.927" v="595" actId="1035"/>
          <ac:grpSpMkLst>
            <pc:docMk/>
            <pc:sldMk cId="780568939" sldId="265"/>
            <ac:grpSpMk id="11" creationId="{93E24DB7-A943-4B3C-BB25-4EC9F972624D}"/>
          </ac:grpSpMkLst>
        </pc:grpChg>
      </pc:sldChg>
      <pc:sldChg chg="modSp del mod">
        <pc:chgData name="이종은" userId="5cabcc43-02d4-48e1-8252-8be248ae0561" providerId="ADAL" clId="{86BAD552-FBD3-4483-BF6A-086BC946112A}" dt="2022-09-14T08:44:47.268" v="500" actId="47"/>
        <pc:sldMkLst>
          <pc:docMk/>
          <pc:sldMk cId="2194961202" sldId="269"/>
        </pc:sldMkLst>
        <pc:picChg chg="mod">
          <ac:chgData name="이종은" userId="5cabcc43-02d4-48e1-8252-8be248ae0561" providerId="ADAL" clId="{86BAD552-FBD3-4483-BF6A-086BC946112A}" dt="2022-09-14T08:44:11.133" v="499" actId="1076"/>
          <ac:picMkLst>
            <pc:docMk/>
            <pc:sldMk cId="2194961202" sldId="269"/>
            <ac:picMk id="4" creationId="{00000000-0000-0000-0000-000000000000}"/>
          </ac:picMkLst>
        </pc:picChg>
      </pc:sldChg>
      <pc:sldChg chg="addSp delSp modSp mod">
        <pc:chgData name="이종은" userId="5cabcc43-02d4-48e1-8252-8be248ae0561" providerId="ADAL" clId="{86BAD552-FBD3-4483-BF6A-086BC946112A}" dt="2022-09-14T08:59:32.797" v="625" actId="1076"/>
        <pc:sldMkLst>
          <pc:docMk/>
          <pc:sldMk cId="2297249304" sldId="270"/>
        </pc:sldMkLst>
        <pc:spChg chg="mod">
          <ac:chgData name="이종은" userId="5cabcc43-02d4-48e1-8252-8be248ae0561" providerId="ADAL" clId="{86BAD552-FBD3-4483-BF6A-086BC946112A}" dt="2022-09-14T08:45:46.770" v="597"/>
          <ac:spMkLst>
            <pc:docMk/>
            <pc:sldMk cId="2297249304" sldId="270"/>
            <ac:spMk id="3" creationId="{00000000-0000-0000-0000-000000000000}"/>
          </ac:spMkLst>
        </pc:spChg>
        <pc:picChg chg="del mod">
          <ac:chgData name="이종은" userId="5cabcc43-02d4-48e1-8252-8be248ae0561" providerId="ADAL" clId="{86BAD552-FBD3-4483-BF6A-086BC946112A}" dt="2022-09-14T08:56:51.703" v="599" actId="478"/>
          <ac:picMkLst>
            <pc:docMk/>
            <pc:sldMk cId="2297249304" sldId="270"/>
            <ac:picMk id="4" creationId="{00000000-0000-0000-0000-000000000000}"/>
          </ac:picMkLst>
        </pc:picChg>
        <pc:picChg chg="add del mod">
          <ac:chgData name="이종은" userId="5cabcc43-02d4-48e1-8252-8be248ae0561" providerId="ADAL" clId="{86BAD552-FBD3-4483-BF6A-086BC946112A}" dt="2022-09-14T08:56:56.290" v="605" actId="22"/>
          <ac:picMkLst>
            <pc:docMk/>
            <pc:sldMk cId="2297249304" sldId="270"/>
            <ac:picMk id="6" creationId="{ED35F5A6-A03A-1DC2-654B-50430AA952DD}"/>
          </ac:picMkLst>
        </pc:picChg>
        <pc:picChg chg="add del mod">
          <ac:chgData name="이종은" userId="5cabcc43-02d4-48e1-8252-8be248ae0561" providerId="ADAL" clId="{86BAD552-FBD3-4483-BF6A-086BC946112A}" dt="2022-09-14T08:59:27.556" v="621" actId="478"/>
          <ac:picMkLst>
            <pc:docMk/>
            <pc:sldMk cId="2297249304" sldId="270"/>
            <ac:picMk id="8" creationId="{35447E91-081A-828E-04F7-547BC7228B67}"/>
          </ac:picMkLst>
        </pc:picChg>
        <pc:picChg chg="add mod">
          <ac:chgData name="이종은" userId="5cabcc43-02d4-48e1-8252-8be248ae0561" providerId="ADAL" clId="{86BAD552-FBD3-4483-BF6A-086BC946112A}" dt="2022-09-14T08:59:32.797" v="625" actId="1076"/>
          <ac:picMkLst>
            <pc:docMk/>
            <pc:sldMk cId="2297249304" sldId="270"/>
            <ac:picMk id="10" creationId="{2975FB9C-F4CB-C6EE-3039-F8FE1AA6AB6D}"/>
          </ac:picMkLst>
        </pc:picChg>
      </pc:sldChg>
      <pc:sldChg chg="del">
        <pc:chgData name="이종은" userId="5cabcc43-02d4-48e1-8252-8be248ae0561" providerId="ADAL" clId="{86BAD552-FBD3-4483-BF6A-086BC946112A}" dt="2022-09-14T08:58:04.082" v="610" actId="47"/>
        <pc:sldMkLst>
          <pc:docMk/>
          <pc:sldMk cId="2331633807" sldId="271"/>
        </pc:sldMkLst>
      </pc:sldChg>
      <pc:sldChg chg="addSp delSp modSp mod ord">
        <pc:chgData name="이종은" userId="5cabcc43-02d4-48e1-8252-8be248ae0561" providerId="ADAL" clId="{86BAD552-FBD3-4483-BF6A-086BC946112A}" dt="2022-09-14T09:01:01.620" v="652" actId="1076"/>
        <pc:sldMkLst>
          <pc:docMk/>
          <pc:sldMk cId="266104008" sldId="272"/>
        </pc:sldMkLst>
        <pc:spChg chg="mod">
          <ac:chgData name="이종은" userId="5cabcc43-02d4-48e1-8252-8be248ae0561" providerId="ADAL" clId="{86BAD552-FBD3-4483-BF6A-086BC946112A}" dt="2022-09-14T08:59:43.377" v="632" actId="20577"/>
          <ac:spMkLst>
            <pc:docMk/>
            <pc:sldMk cId="266104008" sldId="272"/>
            <ac:spMk id="3" creationId="{00000000-0000-0000-0000-000000000000}"/>
          </ac:spMkLst>
        </pc:spChg>
        <pc:picChg chg="del mod">
          <ac:chgData name="이종은" userId="5cabcc43-02d4-48e1-8252-8be248ae0561" providerId="ADAL" clId="{86BAD552-FBD3-4483-BF6A-086BC946112A}" dt="2022-09-14T08:58:47.095" v="615" actId="478"/>
          <ac:picMkLst>
            <pc:docMk/>
            <pc:sldMk cId="266104008" sldId="272"/>
            <ac:picMk id="4" creationId="{00000000-0000-0000-0000-000000000000}"/>
          </ac:picMkLst>
        </pc:picChg>
        <pc:picChg chg="del mod">
          <ac:chgData name="이종은" userId="5cabcc43-02d4-48e1-8252-8be248ae0561" providerId="ADAL" clId="{86BAD552-FBD3-4483-BF6A-086BC946112A}" dt="2022-09-14T08:59:40.809" v="627" actId="478"/>
          <ac:picMkLst>
            <pc:docMk/>
            <pc:sldMk cId="266104008" sldId="272"/>
            <ac:picMk id="6" creationId="{00000000-0000-0000-0000-000000000000}"/>
          </ac:picMkLst>
        </pc:picChg>
        <pc:picChg chg="add mod">
          <ac:chgData name="이종은" userId="5cabcc43-02d4-48e1-8252-8be248ae0561" providerId="ADAL" clId="{86BAD552-FBD3-4483-BF6A-086BC946112A}" dt="2022-09-14T09:01:01.620" v="652" actId="1076"/>
          <ac:picMkLst>
            <pc:docMk/>
            <pc:sldMk cId="266104008" sldId="272"/>
            <ac:picMk id="7" creationId="{E67C5D99-838E-3BA0-D8C6-CCF2B0D509A8}"/>
          </ac:picMkLst>
        </pc:picChg>
      </pc:sldChg>
      <pc:sldChg chg="addSp delSp modSp mod">
        <pc:chgData name="이종은" userId="5cabcc43-02d4-48e1-8252-8be248ae0561" providerId="ADAL" clId="{86BAD552-FBD3-4483-BF6A-086BC946112A}" dt="2022-09-14T09:41:11.888" v="683" actId="1076"/>
        <pc:sldMkLst>
          <pc:docMk/>
          <pc:sldMk cId="2605652168" sldId="273"/>
        </pc:sldMkLst>
        <pc:spChg chg="mod">
          <ac:chgData name="이종은" userId="5cabcc43-02d4-48e1-8252-8be248ae0561" providerId="ADAL" clId="{86BAD552-FBD3-4483-BF6A-086BC946112A}" dt="2022-09-14T09:39:06.323" v="657" actId="20577"/>
          <ac:spMkLst>
            <pc:docMk/>
            <pc:sldMk cId="2605652168" sldId="273"/>
            <ac:spMk id="3" creationId="{00000000-0000-0000-0000-000000000000}"/>
          </ac:spMkLst>
        </pc:spChg>
        <pc:picChg chg="del">
          <ac:chgData name="이종은" userId="5cabcc43-02d4-48e1-8252-8be248ae0561" providerId="ADAL" clId="{86BAD552-FBD3-4483-BF6A-086BC946112A}" dt="2022-09-14T09:39:46.557" v="659" actId="478"/>
          <ac:picMkLst>
            <pc:docMk/>
            <pc:sldMk cId="2605652168" sldId="273"/>
            <ac:picMk id="5" creationId="{00000000-0000-0000-0000-000000000000}"/>
          </ac:picMkLst>
        </pc:picChg>
        <pc:picChg chg="add del mod modCrop">
          <ac:chgData name="이종은" userId="5cabcc43-02d4-48e1-8252-8be248ae0561" providerId="ADAL" clId="{86BAD552-FBD3-4483-BF6A-086BC946112A}" dt="2022-09-14T09:40:49.829" v="680" actId="478"/>
          <ac:picMkLst>
            <pc:docMk/>
            <pc:sldMk cId="2605652168" sldId="273"/>
            <ac:picMk id="6" creationId="{694A8F43-7A0A-3B6B-A9B9-807CB896689B}"/>
          </ac:picMkLst>
        </pc:picChg>
        <pc:picChg chg="add mod">
          <ac:chgData name="이종은" userId="5cabcc43-02d4-48e1-8252-8be248ae0561" providerId="ADAL" clId="{86BAD552-FBD3-4483-BF6A-086BC946112A}" dt="2022-09-14T09:41:11.888" v="683" actId="1076"/>
          <ac:picMkLst>
            <pc:docMk/>
            <pc:sldMk cId="2605652168" sldId="273"/>
            <ac:picMk id="8" creationId="{C4E8BCE0-3B24-3D88-8014-28B7181AA2CA}"/>
          </ac:picMkLst>
        </pc:picChg>
      </pc:sldChg>
      <pc:sldChg chg="del">
        <pc:chgData name="이종은" userId="5cabcc43-02d4-48e1-8252-8be248ae0561" providerId="ADAL" clId="{86BAD552-FBD3-4483-BF6A-086BC946112A}" dt="2022-09-14T09:41:18.429" v="684" actId="47"/>
        <pc:sldMkLst>
          <pc:docMk/>
          <pc:sldMk cId="1913928944" sldId="274"/>
        </pc:sldMkLst>
      </pc:sldChg>
      <pc:sldChg chg="addSp delSp modSp mod">
        <pc:chgData name="이종은" userId="5cabcc43-02d4-48e1-8252-8be248ae0561" providerId="ADAL" clId="{86BAD552-FBD3-4483-BF6A-086BC946112A}" dt="2022-09-14T09:42:26.815" v="692" actId="1076"/>
        <pc:sldMkLst>
          <pc:docMk/>
          <pc:sldMk cId="3983943553" sldId="275"/>
        </pc:sldMkLst>
        <pc:spChg chg="mod">
          <ac:chgData name="이종은" userId="5cabcc43-02d4-48e1-8252-8be248ae0561" providerId="ADAL" clId="{86BAD552-FBD3-4483-BF6A-086BC946112A}" dt="2022-09-14T09:41:27.859" v="688"/>
          <ac:spMkLst>
            <pc:docMk/>
            <pc:sldMk cId="3983943553" sldId="275"/>
            <ac:spMk id="3" creationId="{00000000-0000-0000-0000-000000000000}"/>
          </ac:spMkLst>
        </pc:spChg>
        <pc:picChg chg="add mod">
          <ac:chgData name="이종은" userId="5cabcc43-02d4-48e1-8252-8be248ae0561" providerId="ADAL" clId="{86BAD552-FBD3-4483-BF6A-086BC946112A}" dt="2022-09-14T09:42:26.815" v="692" actId="1076"/>
          <ac:picMkLst>
            <pc:docMk/>
            <pc:sldMk cId="3983943553" sldId="275"/>
            <ac:picMk id="5" creationId="{6316FAE8-D2BD-551F-8F79-B15AFEBBD4BD}"/>
          </ac:picMkLst>
        </pc:picChg>
        <pc:picChg chg="del">
          <ac:chgData name="이종은" userId="5cabcc43-02d4-48e1-8252-8be248ae0561" providerId="ADAL" clId="{86BAD552-FBD3-4483-BF6A-086BC946112A}" dt="2022-09-14T09:42:24.766" v="690" actId="478"/>
          <ac:picMkLst>
            <pc:docMk/>
            <pc:sldMk cId="3983943553" sldId="275"/>
            <ac:picMk id="6" creationId="{00000000-0000-0000-0000-000000000000}"/>
          </ac:picMkLst>
        </pc:picChg>
      </pc:sldChg>
      <pc:sldChg chg="addSp delSp modSp mod ord">
        <pc:chgData name="이종은" userId="5cabcc43-02d4-48e1-8252-8be248ae0561" providerId="ADAL" clId="{86BAD552-FBD3-4483-BF6A-086BC946112A}" dt="2022-09-14T09:42:42.778" v="695" actId="1076"/>
        <pc:sldMkLst>
          <pc:docMk/>
          <pc:sldMk cId="67468113" sldId="276"/>
        </pc:sldMkLst>
        <pc:spChg chg="add mod">
          <ac:chgData name="이종은" userId="5cabcc43-02d4-48e1-8252-8be248ae0561" providerId="ADAL" clId="{86BAD552-FBD3-4483-BF6A-086BC946112A}" dt="2022-09-14T09:41:30.016" v="689"/>
          <ac:spMkLst>
            <pc:docMk/>
            <pc:sldMk cId="67468113" sldId="276"/>
            <ac:spMk id="3" creationId="{4639AE76-19C0-A87E-860B-0ECE7B65D27B}"/>
          </ac:spMkLst>
        </pc:spChg>
        <pc:picChg chg="del">
          <ac:chgData name="이종은" userId="5cabcc43-02d4-48e1-8252-8be248ae0561" providerId="ADAL" clId="{86BAD552-FBD3-4483-BF6A-086BC946112A}" dt="2022-09-14T09:42:40.470" v="693" actId="478"/>
          <ac:picMkLst>
            <pc:docMk/>
            <pc:sldMk cId="67468113" sldId="276"/>
            <ac:picMk id="4" creationId="{00000000-0000-0000-0000-000000000000}"/>
          </ac:picMkLst>
        </pc:picChg>
        <pc:picChg chg="add mod">
          <ac:chgData name="이종은" userId="5cabcc43-02d4-48e1-8252-8be248ae0561" providerId="ADAL" clId="{86BAD552-FBD3-4483-BF6A-086BC946112A}" dt="2022-09-14T09:42:42.778" v="695" actId="1076"/>
          <ac:picMkLst>
            <pc:docMk/>
            <pc:sldMk cId="67468113" sldId="276"/>
            <ac:picMk id="6" creationId="{FC0CC528-AE8E-565D-59F3-86FC48F6CE08}"/>
          </ac:picMkLst>
        </pc:picChg>
      </pc:sldChg>
      <pc:sldChg chg="addSp delSp modSp mod">
        <pc:chgData name="이종은" userId="5cabcc43-02d4-48e1-8252-8be248ae0561" providerId="ADAL" clId="{86BAD552-FBD3-4483-BF6A-086BC946112A}" dt="2022-09-14T09:50:10.557" v="854" actId="20577"/>
        <pc:sldMkLst>
          <pc:docMk/>
          <pc:sldMk cId="1534489147" sldId="277"/>
        </pc:sldMkLst>
        <pc:spChg chg="mod">
          <ac:chgData name="이종은" userId="5cabcc43-02d4-48e1-8252-8be248ae0561" providerId="ADAL" clId="{86BAD552-FBD3-4483-BF6A-086BC946112A}" dt="2022-09-14T09:50:10.557" v="854" actId="20577"/>
          <ac:spMkLst>
            <pc:docMk/>
            <pc:sldMk cId="1534489147" sldId="277"/>
            <ac:spMk id="3" creationId="{00000000-0000-0000-0000-000000000000}"/>
          </ac:spMkLst>
        </pc:spChg>
        <pc:picChg chg="del">
          <ac:chgData name="이종은" userId="5cabcc43-02d4-48e1-8252-8be248ae0561" providerId="ADAL" clId="{86BAD552-FBD3-4483-BF6A-086BC946112A}" dt="2022-09-14T09:49:05.343" v="758" actId="478"/>
          <ac:picMkLst>
            <pc:docMk/>
            <pc:sldMk cId="1534489147" sldId="277"/>
            <ac:picMk id="5" creationId="{00000000-0000-0000-0000-000000000000}"/>
          </ac:picMkLst>
        </pc:picChg>
        <pc:picChg chg="add mod">
          <ac:chgData name="이종은" userId="5cabcc43-02d4-48e1-8252-8be248ae0561" providerId="ADAL" clId="{86BAD552-FBD3-4483-BF6A-086BC946112A}" dt="2022-09-14T09:49:57.652" v="804" actId="1076"/>
          <ac:picMkLst>
            <pc:docMk/>
            <pc:sldMk cId="1534489147" sldId="277"/>
            <ac:picMk id="6" creationId="{CD452458-4608-4A7B-AFD3-0EF9799017AD}"/>
          </ac:picMkLst>
        </pc:picChg>
      </pc:sldChg>
      <pc:sldChg chg="del">
        <pc:chgData name="이종은" userId="5cabcc43-02d4-48e1-8252-8be248ae0561" providerId="ADAL" clId="{86BAD552-FBD3-4483-BF6A-086BC946112A}" dt="2022-09-14T09:47:40.128" v="756" actId="47"/>
        <pc:sldMkLst>
          <pc:docMk/>
          <pc:sldMk cId="963601659" sldId="278"/>
        </pc:sldMkLst>
      </pc:sldChg>
      <pc:sldChg chg="addSp delSp modSp mod">
        <pc:chgData name="이종은" userId="5cabcc43-02d4-48e1-8252-8be248ae0561" providerId="ADAL" clId="{86BAD552-FBD3-4483-BF6A-086BC946112A}" dt="2022-09-14T10:06:31.847" v="963" actId="1035"/>
        <pc:sldMkLst>
          <pc:docMk/>
          <pc:sldMk cId="1405583209" sldId="279"/>
        </pc:sldMkLst>
        <pc:spChg chg="mod">
          <ac:chgData name="이종은" userId="5cabcc43-02d4-48e1-8252-8be248ae0561" providerId="ADAL" clId="{86BAD552-FBD3-4483-BF6A-086BC946112A}" dt="2022-09-14T09:57:35.030" v="890" actId="20577"/>
          <ac:spMkLst>
            <pc:docMk/>
            <pc:sldMk cId="1405583209" sldId="279"/>
            <ac:spMk id="2" creationId="{00000000-0000-0000-0000-000000000000}"/>
          </ac:spMkLst>
        </pc:spChg>
        <pc:picChg chg="add del mod">
          <ac:chgData name="이종은" userId="5cabcc43-02d4-48e1-8252-8be248ae0561" providerId="ADAL" clId="{86BAD552-FBD3-4483-BF6A-086BC946112A}" dt="2022-09-14T10:06:24.569" v="959" actId="478"/>
          <ac:picMkLst>
            <pc:docMk/>
            <pc:sldMk cId="1405583209" sldId="279"/>
            <ac:picMk id="4" creationId="{3811CDDD-D734-DCDE-4841-090F81C9A79C}"/>
          </ac:picMkLst>
        </pc:picChg>
        <pc:picChg chg="del">
          <ac:chgData name="이종은" userId="5cabcc43-02d4-48e1-8252-8be248ae0561" providerId="ADAL" clId="{86BAD552-FBD3-4483-BF6A-086BC946112A}" dt="2022-09-14T09:56:47.324" v="855" actId="478"/>
          <ac:picMkLst>
            <pc:docMk/>
            <pc:sldMk cId="1405583209" sldId="279"/>
            <ac:picMk id="6" creationId="{00000000-0000-0000-0000-000000000000}"/>
          </ac:picMkLst>
        </pc:picChg>
        <pc:picChg chg="add mod">
          <ac:chgData name="이종은" userId="5cabcc43-02d4-48e1-8252-8be248ae0561" providerId="ADAL" clId="{86BAD552-FBD3-4483-BF6A-086BC946112A}" dt="2022-09-14T10:06:31.847" v="963" actId="1035"/>
          <ac:picMkLst>
            <pc:docMk/>
            <pc:sldMk cId="1405583209" sldId="279"/>
            <ac:picMk id="7" creationId="{52AE9DB5-E85C-553B-8109-42D5132FBA0D}"/>
          </ac:picMkLst>
        </pc:picChg>
      </pc:sldChg>
      <pc:sldChg chg="del">
        <pc:chgData name="이종은" userId="5cabcc43-02d4-48e1-8252-8be248ae0561" providerId="ADAL" clId="{86BAD552-FBD3-4483-BF6A-086BC946112A}" dt="2022-09-14T09:47:43.712" v="757" actId="47"/>
        <pc:sldMkLst>
          <pc:docMk/>
          <pc:sldMk cId="1827535974" sldId="280"/>
        </pc:sldMkLst>
      </pc:sldChg>
      <pc:sldChg chg="addSp delSp modSp mod">
        <pc:chgData name="이종은" userId="5cabcc43-02d4-48e1-8252-8be248ae0561" providerId="ADAL" clId="{86BAD552-FBD3-4483-BF6A-086BC946112A}" dt="2022-09-14T10:07:43.977" v="971" actId="1076"/>
        <pc:sldMkLst>
          <pc:docMk/>
          <pc:sldMk cId="2360934232" sldId="281"/>
        </pc:sldMkLst>
        <pc:spChg chg="mod">
          <ac:chgData name="이종은" userId="5cabcc43-02d4-48e1-8252-8be248ae0561" providerId="ADAL" clId="{86BAD552-FBD3-4483-BF6A-086BC946112A}" dt="2022-09-14T09:58:04.714" v="898" actId="20577"/>
          <ac:spMkLst>
            <pc:docMk/>
            <pc:sldMk cId="2360934232" sldId="281"/>
            <ac:spMk id="2" creationId="{00000000-0000-0000-0000-000000000000}"/>
          </ac:spMkLst>
        </pc:spChg>
        <pc:spChg chg="del mod">
          <ac:chgData name="이종은" userId="5cabcc43-02d4-48e1-8252-8be248ae0561" providerId="ADAL" clId="{86BAD552-FBD3-4483-BF6A-086BC946112A}" dt="2022-09-14T09:58:28.835" v="901" actId="478"/>
          <ac:spMkLst>
            <pc:docMk/>
            <pc:sldMk cId="2360934232" sldId="281"/>
            <ac:spMk id="3" creationId="{00000000-0000-0000-0000-000000000000}"/>
          </ac:spMkLst>
        </pc:spChg>
        <pc:spChg chg="add mod">
          <ac:chgData name="이종은" userId="5cabcc43-02d4-48e1-8252-8be248ae0561" providerId="ADAL" clId="{86BAD552-FBD3-4483-BF6A-086BC946112A}" dt="2022-09-14T10:00:23.148" v="940" actId="20577"/>
          <ac:spMkLst>
            <pc:docMk/>
            <pc:sldMk cId="2360934232" sldId="281"/>
            <ac:spMk id="4" creationId="{404F90EA-9967-82B3-02D9-0D7BED98C5E9}"/>
          </ac:spMkLst>
        </pc:spChg>
        <pc:picChg chg="del mod">
          <ac:chgData name="이종은" userId="5cabcc43-02d4-48e1-8252-8be248ae0561" providerId="ADAL" clId="{86BAD552-FBD3-4483-BF6A-086BC946112A}" dt="2022-09-14T09:59:04.015" v="918" actId="478"/>
          <ac:picMkLst>
            <pc:docMk/>
            <pc:sldMk cId="2360934232" sldId="281"/>
            <ac:picMk id="5" creationId="{00000000-0000-0000-0000-000000000000}"/>
          </ac:picMkLst>
        </pc:picChg>
        <pc:picChg chg="add del mod">
          <ac:chgData name="이종은" userId="5cabcc43-02d4-48e1-8252-8be248ae0561" providerId="ADAL" clId="{86BAD552-FBD3-4483-BF6A-086BC946112A}" dt="2022-09-14T10:07:35.945" v="968" actId="478"/>
          <ac:picMkLst>
            <pc:docMk/>
            <pc:sldMk cId="2360934232" sldId="281"/>
            <ac:picMk id="7" creationId="{F43AB176-EDF0-A5CB-5C9D-A30B25976494}"/>
          </ac:picMkLst>
        </pc:picChg>
        <pc:picChg chg="add mod">
          <ac:chgData name="이종은" userId="5cabcc43-02d4-48e1-8252-8be248ae0561" providerId="ADAL" clId="{86BAD552-FBD3-4483-BF6A-086BC946112A}" dt="2022-09-14T10:07:43.977" v="971" actId="1076"/>
          <ac:picMkLst>
            <pc:docMk/>
            <pc:sldMk cId="2360934232" sldId="281"/>
            <ac:picMk id="9" creationId="{847E7470-65BF-F654-D4AD-F8AB5AEF9D66}"/>
          </ac:picMkLst>
        </pc:picChg>
      </pc:sldChg>
      <pc:sldChg chg="addSp delSp modSp mod">
        <pc:chgData name="이종은" userId="5cabcc43-02d4-48e1-8252-8be248ae0561" providerId="ADAL" clId="{86BAD552-FBD3-4483-BF6A-086BC946112A}" dt="2022-09-14T10:00:51.318" v="951" actId="1076"/>
        <pc:sldMkLst>
          <pc:docMk/>
          <pc:sldMk cId="222251816" sldId="282"/>
        </pc:sldMkLst>
        <pc:spChg chg="del">
          <ac:chgData name="이종은" userId="5cabcc43-02d4-48e1-8252-8be248ae0561" providerId="ADAL" clId="{86BAD552-FBD3-4483-BF6A-086BC946112A}" dt="2022-09-14T09:57:06.070" v="870" actId="478"/>
          <ac:spMkLst>
            <pc:docMk/>
            <pc:sldMk cId="222251816" sldId="282"/>
            <ac:spMk id="2" creationId="{00000000-0000-0000-0000-000000000000}"/>
          </ac:spMkLst>
        </pc:spChg>
        <pc:spChg chg="del mod">
          <ac:chgData name="이종은" userId="5cabcc43-02d4-48e1-8252-8be248ae0561" providerId="ADAL" clId="{86BAD552-FBD3-4483-BF6A-086BC946112A}" dt="2022-09-14T10:00:38.869" v="948"/>
          <ac:spMkLst>
            <pc:docMk/>
            <pc:sldMk cId="222251816" sldId="282"/>
            <ac:spMk id="3" creationId="{00000000-0000-0000-0000-000000000000}"/>
          </ac:spMkLst>
        </pc:spChg>
        <pc:spChg chg="add del mod">
          <ac:chgData name="이종은" userId="5cabcc43-02d4-48e1-8252-8be248ae0561" providerId="ADAL" clId="{86BAD552-FBD3-4483-BF6A-086BC946112A}" dt="2022-09-14T09:57:08.085" v="876" actId="478"/>
          <ac:spMkLst>
            <pc:docMk/>
            <pc:sldMk cId="222251816" sldId="282"/>
            <ac:spMk id="5" creationId="{F9915B6B-A370-0801-F53E-D6AC586BC28A}"/>
          </ac:spMkLst>
        </pc:spChg>
        <pc:spChg chg="add del mod">
          <ac:chgData name="이종은" userId="5cabcc43-02d4-48e1-8252-8be248ae0561" providerId="ADAL" clId="{86BAD552-FBD3-4483-BF6A-086BC946112A}" dt="2022-09-14T09:57:07.116" v="875"/>
          <ac:spMkLst>
            <pc:docMk/>
            <pc:sldMk cId="222251816" sldId="282"/>
            <ac:spMk id="6" creationId="{2A485319-03B7-4A94-4907-B63309319E52}"/>
          </ac:spMkLst>
        </pc:spChg>
        <pc:spChg chg="add mod">
          <ac:chgData name="이종은" userId="5cabcc43-02d4-48e1-8252-8be248ae0561" providerId="ADAL" clId="{86BAD552-FBD3-4483-BF6A-086BC946112A}" dt="2022-09-14T09:57:08.392" v="877"/>
          <ac:spMkLst>
            <pc:docMk/>
            <pc:sldMk cId="222251816" sldId="282"/>
            <ac:spMk id="7" creationId="{F9532C74-8B97-D4A8-5BD8-98FE298BEAB1}"/>
          </ac:spMkLst>
        </pc:spChg>
        <pc:spChg chg="add mod">
          <ac:chgData name="이종은" userId="5cabcc43-02d4-48e1-8252-8be248ae0561" providerId="ADAL" clId="{86BAD552-FBD3-4483-BF6A-086BC946112A}" dt="2022-09-14T10:00:37.979" v="946" actId="20577"/>
          <ac:spMkLst>
            <pc:docMk/>
            <pc:sldMk cId="222251816" sldId="282"/>
            <ac:spMk id="8" creationId="{A8D2BCF4-DF86-CC4F-784B-47FC45D4BBF4}"/>
          </ac:spMkLst>
        </pc:spChg>
        <pc:picChg chg="add mod">
          <ac:chgData name="이종은" userId="5cabcc43-02d4-48e1-8252-8be248ae0561" providerId="ADAL" clId="{86BAD552-FBD3-4483-BF6A-086BC946112A}" dt="2022-09-14T10:00:51.318" v="951" actId="1076"/>
          <ac:picMkLst>
            <pc:docMk/>
            <pc:sldMk cId="222251816" sldId="282"/>
            <ac:picMk id="10" creationId="{3A3A97A4-8B2D-EB62-26AC-89506CC30601}"/>
          </ac:picMkLst>
        </pc:picChg>
      </pc:sldChg>
      <pc:sldChg chg="addSp delSp modSp add mod ord">
        <pc:chgData name="이종은" userId="5cabcc43-02d4-48e1-8252-8be248ae0561" providerId="ADAL" clId="{86BAD552-FBD3-4483-BF6A-086BC946112A}" dt="2022-09-14T09:47:13.636" v="751" actId="20577"/>
        <pc:sldMkLst>
          <pc:docMk/>
          <pc:sldMk cId="585380778" sldId="283"/>
        </pc:sldMkLst>
        <pc:spChg chg="del mod">
          <ac:chgData name="이종은" userId="5cabcc43-02d4-48e1-8252-8be248ae0561" providerId="ADAL" clId="{86BAD552-FBD3-4483-BF6A-086BC946112A}" dt="2022-09-14T09:44:06.483" v="723"/>
          <ac:spMkLst>
            <pc:docMk/>
            <pc:sldMk cId="585380778" sldId="283"/>
            <ac:spMk id="3" creationId="{00000000-0000-0000-0000-000000000000}"/>
          </ac:spMkLst>
        </pc:spChg>
        <pc:spChg chg="add mod ord">
          <ac:chgData name="이종은" userId="5cabcc43-02d4-48e1-8252-8be248ae0561" providerId="ADAL" clId="{86BAD552-FBD3-4483-BF6A-086BC946112A}" dt="2022-09-14T09:47:13.636" v="751" actId="20577"/>
          <ac:spMkLst>
            <pc:docMk/>
            <pc:sldMk cId="585380778" sldId="283"/>
            <ac:spMk id="4" creationId="{BA9A9BB4-9621-1E44-76D3-AFFCEF0E269A}"/>
          </ac:spMkLst>
        </pc:spChg>
        <pc:picChg chg="add mod">
          <ac:chgData name="이종은" userId="5cabcc43-02d4-48e1-8252-8be248ae0561" providerId="ADAL" clId="{86BAD552-FBD3-4483-BF6A-086BC946112A}" dt="2022-09-14T09:44:21.538" v="726" actId="1076"/>
          <ac:picMkLst>
            <pc:docMk/>
            <pc:sldMk cId="585380778" sldId="283"/>
            <ac:picMk id="5" creationId="{C80C3097-0F64-6F85-5699-67D564A9FFE0}"/>
          </ac:picMkLst>
        </pc:picChg>
        <pc:picChg chg="add mod">
          <ac:chgData name="이종은" userId="5cabcc43-02d4-48e1-8252-8be248ae0561" providerId="ADAL" clId="{86BAD552-FBD3-4483-BF6A-086BC946112A}" dt="2022-09-14T09:44:25.346" v="727" actId="1076"/>
          <ac:picMkLst>
            <pc:docMk/>
            <pc:sldMk cId="585380778" sldId="283"/>
            <ac:picMk id="7" creationId="{F8B4F929-F548-CD90-D6F2-432F54D1912A}"/>
          </ac:picMkLst>
        </pc:picChg>
      </pc:sldChg>
      <pc:sldChg chg="addSp delSp modSp add mod">
        <pc:chgData name="이종은" userId="5cabcc43-02d4-48e1-8252-8be248ae0561" providerId="ADAL" clId="{86BAD552-FBD3-4483-BF6A-086BC946112A}" dt="2022-09-14T09:47:16.191" v="752" actId="20577"/>
        <pc:sldMkLst>
          <pc:docMk/>
          <pc:sldMk cId="2660187738" sldId="284"/>
        </pc:sldMkLst>
        <pc:spChg chg="del mod">
          <ac:chgData name="이종은" userId="5cabcc43-02d4-48e1-8252-8be248ae0561" providerId="ADAL" clId="{86BAD552-FBD3-4483-BF6A-086BC946112A}" dt="2022-09-14T09:44:38.293" v="732" actId="478"/>
          <ac:spMkLst>
            <pc:docMk/>
            <pc:sldMk cId="2660187738" sldId="284"/>
            <ac:spMk id="3" creationId="{00000000-0000-0000-0000-000000000000}"/>
          </ac:spMkLst>
        </pc:spChg>
        <pc:spChg chg="add mod">
          <ac:chgData name="이종은" userId="5cabcc43-02d4-48e1-8252-8be248ae0561" providerId="ADAL" clId="{86BAD552-FBD3-4483-BF6A-086BC946112A}" dt="2022-09-14T09:47:16.191" v="752" actId="20577"/>
          <ac:spMkLst>
            <pc:docMk/>
            <pc:sldMk cId="2660187738" sldId="284"/>
            <ac:spMk id="4" creationId="{E8C785BC-C7B1-7E11-D493-6984F35B06C5}"/>
          </ac:spMkLst>
        </pc:spChg>
        <pc:picChg chg="del">
          <ac:chgData name="이종은" userId="5cabcc43-02d4-48e1-8252-8be248ae0561" providerId="ADAL" clId="{86BAD552-FBD3-4483-BF6A-086BC946112A}" dt="2022-09-14T06:37:02.262" v="459" actId="478"/>
          <ac:picMkLst>
            <pc:docMk/>
            <pc:sldMk cId="2660187738" sldId="284"/>
            <ac:picMk id="5" creationId="{C80C3097-0F64-6F85-5699-67D564A9FFE0}"/>
          </ac:picMkLst>
        </pc:picChg>
        <pc:picChg chg="add del mod">
          <ac:chgData name="이종은" userId="5cabcc43-02d4-48e1-8252-8be248ae0561" providerId="ADAL" clId="{86BAD552-FBD3-4483-BF6A-086BC946112A}" dt="2022-09-14T09:46:07.699" v="745" actId="478"/>
          <ac:picMkLst>
            <pc:docMk/>
            <pc:sldMk cId="2660187738" sldId="284"/>
            <ac:picMk id="6" creationId="{F9EA68A8-BEF0-63C0-761D-8977EDB5FEC4}"/>
          </ac:picMkLst>
        </pc:picChg>
        <pc:picChg chg="add mod">
          <ac:chgData name="이종은" userId="5cabcc43-02d4-48e1-8252-8be248ae0561" providerId="ADAL" clId="{86BAD552-FBD3-4483-BF6A-086BC946112A}" dt="2022-09-14T09:46:15.114" v="750" actId="1036"/>
          <ac:picMkLst>
            <pc:docMk/>
            <pc:sldMk cId="2660187738" sldId="284"/>
            <ac:picMk id="7" creationId="{965CDAE1-A4DA-20AA-58DC-725379063107}"/>
          </ac:picMkLst>
        </pc:picChg>
        <pc:picChg chg="del">
          <ac:chgData name="이종은" userId="5cabcc43-02d4-48e1-8252-8be248ae0561" providerId="ADAL" clId="{86BAD552-FBD3-4483-BF6A-086BC946112A}" dt="2022-09-14T06:37:01.865" v="458" actId="478"/>
          <ac:picMkLst>
            <pc:docMk/>
            <pc:sldMk cId="2660187738" sldId="284"/>
            <ac:picMk id="7" creationId="{F8B4F929-F548-CD90-D6F2-432F54D1912A}"/>
          </ac:picMkLst>
        </pc:picChg>
      </pc:sldChg>
      <pc:sldChg chg="addSp delSp modSp add mod">
        <pc:chgData name="이종은" userId="5cabcc43-02d4-48e1-8252-8be248ae0561" providerId="ADAL" clId="{86BAD552-FBD3-4483-BF6A-086BC946112A}" dt="2022-09-14T09:47:18.531" v="753" actId="20577"/>
        <pc:sldMkLst>
          <pc:docMk/>
          <pc:sldMk cId="3415763162" sldId="285"/>
        </pc:sldMkLst>
        <pc:spChg chg="del">
          <ac:chgData name="이종은" userId="5cabcc43-02d4-48e1-8252-8be248ae0561" providerId="ADAL" clId="{86BAD552-FBD3-4483-BF6A-086BC946112A}" dt="2022-09-14T09:45:46.812" v="744" actId="478"/>
          <ac:spMkLst>
            <pc:docMk/>
            <pc:sldMk cId="3415763162" sldId="285"/>
            <ac:spMk id="3" creationId="{00000000-0000-0000-0000-000000000000}"/>
          </ac:spMkLst>
        </pc:spChg>
        <pc:spChg chg="add mod">
          <ac:chgData name="이종은" userId="5cabcc43-02d4-48e1-8252-8be248ae0561" providerId="ADAL" clId="{86BAD552-FBD3-4483-BF6A-086BC946112A}" dt="2022-09-14T09:47:18.531" v="753" actId="20577"/>
          <ac:spMkLst>
            <pc:docMk/>
            <pc:sldMk cId="3415763162" sldId="285"/>
            <ac:spMk id="7" creationId="{F0E76D71-3F11-809C-E8B0-D41AD9AEF96C}"/>
          </ac:spMkLst>
        </pc:spChg>
        <pc:picChg chg="add del mod">
          <ac:chgData name="이종은" userId="5cabcc43-02d4-48e1-8252-8be248ae0561" providerId="ADAL" clId="{86BAD552-FBD3-4483-BF6A-086BC946112A}" dt="2022-09-14T09:45:38.393" v="739" actId="478"/>
          <ac:picMkLst>
            <pc:docMk/>
            <pc:sldMk cId="3415763162" sldId="285"/>
            <ac:picMk id="5" creationId="{BB4FBEF0-C49C-F09D-E655-B27658DD7385}"/>
          </ac:picMkLst>
        </pc:picChg>
        <pc:picChg chg="add mod">
          <ac:chgData name="이종은" userId="5cabcc43-02d4-48e1-8252-8be248ae0561" providerId="ADAL" clId="{86BAD552-FBD3-4483-BF6A-086BC946112A}" dt="2022-09-14T09:45:42.245" v="742" actId="1076"/>
          <ac:picMkLst>
            <pc:docMk/>
            <pc:sldMk cId="3415763162" sldId="285"/>
            <ac:picMk id="6" creationId="{7D43E655-2D90-62CF-32BB-5CD8DBA3466B}"/>
          </ac:picMkLst>
        </pc:picChg>
        <pc:picChg chg="del">
          <ac:chgData name="이종은" userId="5cabcc43-02d4-48e1-8252-8be248ae0561" providerId="ADAL" clId="{86BAD552-FBD3-4483-BF6A-086BC946112A}" dt="2022-09-14T06:37:36.472" v="466" actId="478"/>
          <ac:picMkLst>
            <pc:docMk/>
            <pc:sldMk cId="3415763162" sldId="285"/>
            <ac:picMk id="6" creationId="{F9EA68A8-BEF0-63C0-761D-8977EDB5FEC4}"/>
          </ac:picMkLst>
        </pc:picChg>
      </pc:sldChg>
      <pc:sldChg chg="add">
        <pc:chgData name="이종은" userId="5cabcc43-02d4-48e1-8252-8be248ae0561" providerId="ADAL" clId="{86BAD552-FBD3-4483-BF6A-086BC946112A}" dt="2022-09-14T08:59:04.616" v="620"/>
        <pc:sldMkLst>
          <pc:docMk/>
          <pc:sldMk cId="3560798258" sldId="286"/>
        </pc:sldMkLst>
      </pc:sldChg>
      <pc:sldChg chg="addSp delSp modSp add mod">
        <pc:chgData name="이종은" userId="5cabcc43-02d4-48e1-8252-8be248ae0561" providerId="ADAL" clId="{86BAD552-FBD3-4483-BF6A-086BC946112A}" dt="2022-09-14T09:00:43.737" v="651" actId="1076"/>
        <pc:sldMkLst>
          <pc:docMk/>
          <pc:sldMk cId="3924395411" sldId="287"/>
        </pc:sldMkLst>
        <pc:spChg chg="mod">
          <ac:chgData name="이종은" userId="5cabcc43-02d4-48e1-8252-8be248ae0561" providerId="ADAL" clId="{86BAD552-FBD3-4483-BF6A-086BC946112A}" dt="2022-09-14T09:00:20.811" v="646"/>
          <ac:spMkLst>
            <pc:docMk/>
            <pc:sldMk cId="3924395411" sldId="287"/>
            <ac:spMk id="3" creationId="{00000000-0000-0000-0000-000000000000}"/>
          </ac:spMkLst>
        </pc:spChg>
        <pc:picChg chg="add mod">
          <ac:chgData name="이종은" userId="5cabcc43-02d4-48e1-8252-8be248ae0561" providerId="ADAL" clId="{86BAD552-FBD3-4483-BF6A-086BC946112A}" dt="2022-09-14T09:00:43.737" v="651" actId="1076"/>
          <ac:picMkLst>
            <pc:docMk/>
            <pc:sldMk cId="3924395411" sldId="287"/>
            <ac:picMk id="5" creationId="{02E4B624-B9F1-892B-D0B1-CD09F73F4066}"/>
          </ac:picMkLst>
        </pc:picChg>
        <pc:picChg chg="del mod">
          <ac:chgData name="이종은" userId="5cabcc43-02d4-48e1-8252-8be248ae0561" providerId="ADAL" clId="{86BAD552-FBD3-4483-BF6A-086BC946112A}" dt="2022-09-14T09:00:23.892" v="649" actId="478"/>
          <ac:picMkLst>
            <pc:docMk/>
            <pc:sldMk cId="3924395411" sldId="287"/>
            <ac:picMk id="6" creationId="{00000000-0000-0000-0000-000000000000}"/>
          </ac:picMkLst>
        </pc:picChg>
        <pc:picChg chg="del">
          <ac:chgData name="이종은" userId="5cabcc43-02d4-48e1-8252-8be248ae0561" providerId="ADAL" clId="{86BAD552-FBD3-4483-BF6A-086BC946112A}" dt="2022-09-14T09:00:15.417" v="644" actId="478"/>
          <ac:picMkLst>
            <pc:docMk/>
            <pc:sldMk cId="3924395411" sldId="287"/>
            <ac:picMk id="7" creationId="{E67C5D99-838E-3BA0-D8C6-CCF2B0D509A8}"/>
          </ac:picMkLst>
        </pc:picChg>
      </pc:sldChg>
      <pc:sldChg chg="addSp delSp modSp add mod">
        <pc:chgData name="이종은" userId="5cabcc43-02d4-48e1-8252-8be248ae0561" providerId="ADAL" clId="{86BAD552-FBD3-4483-BF6A-086BC946112A}" dt="2022-09-14T09:40:03.452" v="665" actId="1076"/>
        <pc:sldMkLst>
          <pc:docMk/>
          <pc:sldMk cId="1013579075" sldId="288"/>
        </pc:sldMkLst>
        <pc:picChg chg="del">
          <ac:chgData name="이종은" userId="5cabcc43-02d4-48e1-8252-8be248ae0561" providerId="ADAL" clId="{86BAD552-FBD3-4483-BF6A-086BC946112A}" dt="2022-09-14T09:39:48.777" v="660" actId="478"/>
          <ac:picMkLst>
            <pc:docMk/>
            <pc:sldMk cId="1013579075" sldId="288"/>
            <ac:picMk id="5" creationId="{00000000-0000-0000-0000-000000000000}"/>
          </ac:picMkLst>
        </pc:picChg>
        <pc:picChg chg="add mod">
          <ac:chgData name="이종은" userId="5cabcc43-02d4-48e1-8252-8be248ae0561" providerId="ADAL" clId="{86BAD552-FBD3-4483-BF6A-086BC946112A}" dt="2022-09-14T09:40:03.452" v="665" actId="1076"/>
          <ac:picMkLst>
            <pc:docMk/>
            <pc:sldMk cId="1013579075" sldId="288"/>
            <ac:picMk id="6" creationId="{A29D7443-C0D1-F977-14B3-43FEE998F7C9}"/>
          </ac:picMkLst>
        </pc:picChg>
      </pc:sldChg>
      <pc:sldChg chg="add del">
        <pc:chgData name="이종은" userId="5cabcc43-02d4-48e1-8252-8be248ae0561" providerId="ADAL" clId="{86BAD552-FBD3-4483-BF6A-086BC946112A}" dt="2022-09-14T09:39:04.784" v="656"/>
        <pc:sldMkLst>
          <pc:docMk/>
          <pc:sldMk cId="2707285036" sldId="288"/>
        </pc:sldMkLst>
      </pc:sldChg>
      <pc:sldChg chg="add del">
        <pc:chgData name="이종은" userId="5cabcc43-02d4-48e1-8252-8be248ae0561" providerId="ADAL" clId="{86BAD552-FBD3-4483-BF6A-086BC946112A}" dt="2022-09-14T09:44:31.116" v="729"/>
        <pc:sldMkLst>
          <pc:docMk/>
          <pc:sldMk cId="3090589017" sldId="289"/>
        </pc:sldMkLst>
      </pc:sldChg>
      <pc:sldChg chg="addSp delSp modSp add mod ord">
        <pc:chgData name="이종은" userId="5cabcc43-02d4-48e1-8252-8be248ae0561" providerId="ADAL" clId="{86BAD552-FBD3-4483-BF6A-086BC946112A}" dt="2022-09-14T10:07:16.533" v="967" actId="1076"/>
        <pc:sldMkLst>
          <pc:docMk/>
          <pc:sldMk cId="3452745327" sldId="289"/>
        </pc:sldMkLst>
        <pc:picChg chg="del">
          <ac:chgData name="이종은" userId="5cabcc43-02d4-48e1-8252-8be248ae0561" providerId="ADAL" clId="{86BAD552-FBD3-4483-BF6A-086BC946112A}" dt="2022-09-14T10:01:13.303" v="955" actId="478"/>
          <ac:picMkLst>
            <pc:docMk/>
            <pc:sldMk cId="3452745327" sldId="289"/>
            <ac:picMk id="4" creationId="{3811CDDD-D734-DCDE-4841-090F81C9A79C}"/>
          </ac:picMkLst>
        </pc:picChg>
        <pc:picChg chg="add del mod">
          <ac:chgData name="이종은" userId="5cabcc43-02d4-48e1-8252-8be248ae0561" providerId="ADAL" clId="{86BAD552-FBD3-4483-BF6A-086BC946112A}" dt="2022-09-14T10:07:11.258" v="964" actId="478"/>
          <ac:picMkLst>
            <pc:docMk/>
            <pc:sldMk cId="3452745327" sldId="289"/>
            <ac:picMk id="5" creationId="{60A62496-8064-EC11-A717-1A96E3F93FE5}"/>
          </ac:picMkLst>
        </pc:picChg>
        <pc:picChg chg="add mod">
          <ac:chgData name="이종은" userId="5cabcc43-02d4-48e1-8252-8be248ae0561" providerId="ADAL" clId="{86BAD552-FBD3-4483-BF6A-086BC946112A}" dt="2022-09-14T10:07:16.533" v="967" actId="1076"/>
          <ac:picMkLst>
            <pc:docMk/>
            <pc:sldMk cId="3452745327" sldId="289"/>
            <ac:picMk id="7" creationId="{5385E195-CA3D-2A58-87B1-038C21157F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8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jpeg"/><Relationship Id="rId10" Type="http://schemas.openxmlformats.org/officeDocument/2006/relationships/image" Target="../media/image35.png"/><Relationship Id="rId4" Type="http://schemas.openxmlformats.org/officeDocument/2006/relationships/image" Target="../media/image6.jpe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1-4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9AE76-19C0-A87E-860B-0ECE7B65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/>
          <a:lstStyle/>
          <a:p>
            <a:r>
              <a:rPr lang="en-US" altLang="ko-KR" sz="2000" dirty="0"/>
              <a:t>Median filter – window size = 3, 5, 7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0CC528-AE8E-565D-59F3-86FC48F6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34" y="2251306"/>
            <a:ext cx="5480332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Median filter – window size = 3, 5, 7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6FAE8-D2BD-551F-8F79-B15AFEBB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4" y="2432998"/>
            <a:ext cx="7988711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A9A9BB4-9621-1E44-76D3-AFFCEF0E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/>
          <a:lstStyle/>
          <a:p>
            <a:r>
              <a:rPr lang="en-US" altLang="ko-KR" sz="2000" dirty="0"/>
              <a:t>High-boost filtering (sharpening the image)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dirty="0"/>
              <a:t>Blur the image.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dirty="0"/>
              <a:t>Subtract the blurred image from the original image. </a:t>
            </a:r>
            <a:br>
              <a:rPr lang="en-US" altLang="ko-KR" sz="2000" dirty="0"/>
            </a:br>
            <a:r>
              <a:rPr lang="en-US" altLang="ko-KR" sz="2000" dirty="0"/>
              <a:t>The output image will have most of the high-frequency components.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dirty="0"/>
              <a:t>Adding these components back to the original will enhance the high-frequency components.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C3097-0F64-6F85-5699-67D564A9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13" y="3105794"/>
            <a:ext cx="4349974" cy="501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B4F929-F548-CD90-D6F2-432F54D1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06" y="4808737"/>
            <a:ext cx="4603987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8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8C785BC-C7B1-7E11-D493-6984F35B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/>
          <a:lstStyle/>
          <a:p>
            <a:r>
              <a:rPr lang="en-US" altLang="ko-KR" sz="2000" dirty="0"/>
              <a:t>High-boost filtering (sharpening the image)</a:t>
            </a:r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5CDAE1-A4DA-20AA-58DC-72537906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64" y="1789337"/>
            <a:ext cx="5790071" cy="49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8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43E655-2D90-62CF-32BB-5CD8DBA3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3" y="2226138"/>
            <a:ext cx="8276984" cy="28414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0E76D71-3F11-809C-E8B0-D41AD9AE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/>
          <a:lstStyle/>
          <a:p>
            <a:r>
              <a:rPr lang="en-US" altLang="ko-KR" sz="2000" dirty="0"/>
              <a:t>High-boost filtering (sharpening the image)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576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Application: Denoising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Type of noise: Gaussian, Salt and Pepper, Speckle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452458-4608-4A7B-AFD3-0EF97990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5" y="3131842"/>
            <a:ext cx="8635273" cy="21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8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4F90EA-9967-82B3-02D9-0D7BED98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/>
          <a:lstStyle/>
          <a:p>
            <a:r>
              <a:rPr lang="en-US" altLang="ko-KR" sz="2000" dirty="0"/>
              <a:t>Application: Denoising (Gaussian noise)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Similarity measure: NRMSE(normalized RMSE), SSIM (Structural similarity)</a:t>
            </a:r>
          </a:p>
          <a:p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E7470-65BF-F654-D4AD-F8AB5AEF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8" y="2664032"/>
            <a:ext cx="8651183" cy="39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3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9532C74-8B97-D4A8-5BD8-98FE298B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8D2BCF4-DF86-CC4F-784B-47FC45D4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/>
          <a:lstStyle/>
          <a:p>
            <a:r>
              <a:rPr lang="en-US" altLang="ko-KR" sz="2000" dirty="0"/>
              <a:t>Do it yourself! Denoise Salt&amp; Pepper and Speckle noises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3A97A4-8B2D-EB62-26AC-89506CC3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06" y="2349314"/>
            <a:ext cx="3458788" cy="3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- solution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5E195-CA3D-2A58-87B1-038C2115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22" y="1006354"/>
            <a:ext cx="6028156" cy="57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- solution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AE9DB5-E85C-553B-8109-42D5132F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24" y="965144"/>
            <a:ext cx="7090151" cy="58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8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Correlation filter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:endParaRPr lang="en-US" altLang="ko-KR" sz="1700" dirty="0"/>
              </a:p>
              <a:p>
                <a:pPr lvl="1"/>
                <a:endParaRPr lang="en-US" altLang="ko-KR" sz="1700" dirty="0"/>
              </a:p>
              <a:p>
                <a:pPr lvl="1"/>
                <a:endParaRPr lang="en-US" altLang="ko-KR" sz="1700" dirty="0"/>
              </a:p>
              <a:p>
                <a:pPr lvl="1"/>
                <a:endParaRPr lang="en-US" altLang="ko-KR" sz="1700" dirty="0"/>
              </a:p>
              <a:p>
                <a:r>
                  <a:rPr lang="en-US" altLang="ko-KR" sz="2000" dirty="0"/>
                  <a:t>Convolution filter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7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6" t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FAFA69-7389-4C95-8C0C-DF2516E7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54437"/>
              </p:ext>
            </p:extLst>
          </p:nvPr>
        </p:nvGraphicFramePr>
        <p:xfrm>
          <a:off x="1076007" y="2436191"/>
          <a:ext cx="10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779456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9469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36678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7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8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8128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96F407-B680-43ED-AD34-55970E7D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3149"/>
              </p:ext>
            </p:extLst>
          </p:nvPr>
        </p:nvGraphicFramePr>
        <p:xfrm>
          <a:off x="2836278" y="2436191"/>
          <a:ext cx="10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779456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9469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36678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7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8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8128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8456D-91F3-422E-903B-2098958994AF}"/>
              </a:ext>
            </a:extLst>
          </p:cNvPr>
          <p:cNvSpPr txBox="1"/>
          <p:nvPr/>
        </p:nvSpPr>
        <p:spPr>
          <a:xfrm>
            <a:off x="1312077" y="212841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D9C0D-F840-4A4B-9126-25CFDC12DDC8}"/>
              </a:ext>
            </a:extLst>
          </p:cNvPr>
          <p:cNvSpPr txBox="1"/>
          <p:nvPr/>
        </p:nvSpPr>
        <p:spPr>
          <a:xfrm>
            <a:off x="3044071" y="2133921"/>
            <a:ext cx="66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Kernel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659E4-BE5C-416A-85D7-D57F30AB79EF}"/>
              </a:ext>
            </a:extLst>
          </p:cNvPr>
          <p:cNvSpPr txBox="1"/>
          <p:nvPr/>
        </p:nvSpPr>
        <p:spPr>
          <a:xfrm>
            <a:off x="2343696" y="2838064"/>
            <a:ext cx="30489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E2B141-AF9D-4E50-81D7-4FD0058C3CE1}"/>
                  </a:ext>
                </a:extLst>
              </p:cNvPr>
              <p:cNvSpPr txBox="1"/>
              <p:nvPr/>
            </p:nvSpPr>
            <p:spPr>
              <a:xfrm>
                <a:off x="4289702" y="2516134"/>
                <a:ext cx="27868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E2B141-AF9D-4E50-81D7-4FD0058C3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02" y="2516134"/>
                <a:ext cx="2786853" cy="923330"/>
              </a:xfrm>
              <a:prstGeom prst="rect">
                <a:avLst/>
              </a:prstGeom>
              <a:blipFill>
                <a:blip r:embed="rId3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A06819-4C11-40D1-A41D-F5AE569DE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08299"/>
              </p:ext>
            </p:extLst>
          </p:nvPr>
        </p:nvGraphicFramePr>
        <p:xfrm>
          <a:off x="1076007" y="4856984"/>
          <a:ext cx="10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779456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9469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36678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7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8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81285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70E4EF-AE16-4263-A279-DC0D39F8A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39798"/>
              </p:ext>
            </p:extLst>
          </p:nvPr>
        </p:nvGraphicFramePr>
        <p:xfrm>
          <a:off x="2836278" y="4856984"/>
          <a:ext cx="10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779456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9469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36678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7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8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8128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D40B8F-5D93-443E-9949-62F1C9CC5A05}"/>
              </a:ext>
            </a:extLst>
          </p:cNvPr>
          <p:cNvSpPr txBox="1"/>
          <p:nvPr/>
        </p:nvSpPr>
        <p:spPr>
          <a:xfrm>
            <a:off x="1312077" y="454920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066FD-46E6-46A6-A0CF-6BEDEC3A1A24}"/>
              </a:ext>
            </a:extLst>
          </p:cNvPr>
          <p:cNvSpPr txBox="1"/>
          <p:nvPr/>
        </p:nvSpPr>
        <p:spPr>
          <a:xfrm>
            <a:off x="3044071" y="4554714"/>
            <a:ext cx="66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Kernel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35977-035D-46B4-BE1D-49E5E6E81441}"/>
              </a:ext>
            </a:extLst>
          </p:cNvPr>
          <p:cNvSpPr txBox="1"/>
          <p:nvPr/>
        </p:nvSpPr>
        <p:spPr>
          <a:xfrm>
            <a:off x="2343696" y="5258857"/>
            <a:ext cx="30489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A5A58B-5E85-4018-9FE5-BBCB03FF9FA2}"/>
                  </a:ext>
                </a:extLst>
              </p:cNvPr>
              <p:cNvSpPr txBox="1"/>
              <p:nvPr/>
            </p:nvSpPr>
            <p:spPr>
              <a:xfrm>
                <a:off x="4289702" y="4936927"/>
                <a:ext cx="27868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A5A58B-5E85-4018-9FE5-BBCB03FF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02" y="4936927"/>
                <a:ext cx="2786853" cy="923330"/>
              </a:xfrm>
              <a:prstGeom prst="rect">
                <a:avLst/>
              </a:prstGeom>
              <a:blipFill>
                <a:blip r:embed="rId4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FC7208-1B1D-4D9E-B5D4-55576ED73CC5}"/>
              </a:ext>
            </a:extLst>
          </p:cNvPr>
          <p:cNvSpPr txBox="1"/>
          <p:nvPr/>
        </p:nvSpPr>
        <p:spPr>
          <a:xfrm>
            <a:off x="4215378" y="4543017"/>
            <a:ext cx="705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X-, Y-flip</a:t>
            </a:r>
            <a:endParaRPr lang="ko-KR" altLang="en-US" sz="1400" i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90E5D2B-0912-4FA1-9053-234F3BE2F25D}"/>
              </a:ext>
            </a:extLst>
          </p:cNvPr>
          <p:cNvSpPr/>
          <p:nvPr/>
        </p:nvSpPr>
        <p:spPr>
          <a:xfrm rot="8803941">
            <a:off x="3920050" y="4669773"/>
            <a:ext cx="299407" cy="2583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Size of kernel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00" dirty="0"/>
          </a:p>
          <a:p>
            <a:r>
              <a:rPr lang="en-US" altLang="ko-KR" sz="2000" dirty="0"/>
              <a:t>Variance of kernel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DF07D2-6231-4D72-87A2-35156F07063C}"/>
              </a:ext>
            </a:extLst>
          </p:cNvPr>
          <p:cNvGrpSpPr/>
          <p:nvPr/>
        </p:nvGrpSpPr>
        <p:grpSpPr>
          <a:xfrm>
            <a:off x="557098" y="1733762"/>
            <a:ext cx="2402622" cy="2033044"/>
            <a:chOff x="557097" y="1684902"/>
            <a:chExt cx="2466609" cy="2087188"/>
          </a:xfrm>
        </p:grpSpPr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42A0C729-16B1-41E6-91E5-9A3B821769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44176" r="50636" b="9006"/>
            <a:stretch/>
          </p:blipFill>
          <p:spPr bwMode="auto">
            <a:xfrm>
              <a:off x="557097" y="1684902"/>
              <a:ext cx="2466609" cy="179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AA3F5EE-5119-4788-9E3C-A2B64E0C0505}"/>
                    </a:ext>
                  </a:extLst>
                </p:cNvPr>
                <p:cNvSpPr txBox="1"/>
                <p:nvPr/>
              </p:nvSpPr>
              <p:spPr>
                <a:xfrm>
                  <a:off x="683481" y="3464588"/>
                  <a:ext cx="2213840" cy="307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10×10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kernel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AA3F5EE-5119-4788-9E3C-A2B64E0C0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81" y="3464588"/>
                  <a:ext cx="2213840" cy="307502"/>
                </a:xfrm>
                <a:prstGeom prst="rect">
                  <a:avLst/>
                </a:prstGeom>
                <a:blipFill>
                  <a:blip r:embed="rId3"/>
                  <a:stretch>
                    <a:fillRect l="-3966" t="-6122" r="-7649" b="-387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4B90DB-9817-41E8-9BDA-48BDFE3C5847}"/>
              </a:ext>
            </a:extLst>
          </p:cNvPr>
          <p:cNvGrpSpPr/>
          <p:nvPr/>
        </p:nvGrpSpPr>
        <p:grpSpPr>
          <a:xfrm>
            <a:off x="555487" y="4325002"/>
            <a:ext cx="2427724" cy="1793344"/>
            <a:chOff x="555486" y="4143516"/>
            <a:chExt cx="2492379" cy="18411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A20B621-E317-4984-9538-E1A0C28AD52C}"/>
                </a:ext>
              </a:extLst>
            </p:cNvPr>
            <p:cNvGrpSpPr/>
            <p:nvPr/>
          </p:nvGrpSpPr>
          <p:grpSpPr>
            <a:xfrm>
              <a:off x="581256" y="4143516"/>
              <a:ext cx="2466609" cy="1525202"/>
              <a:chOff x="603963" y="4585227"/>
              <a:chExt cx="2466609" cy="1525202"/>
            </a:xfrm>
          </p:grpSpPr>
          <p:pic>
            <p:nvPicPr>
              <p:cNvPr id="26" name="Picture 11" descr="gauss_sigma2_hsize30.jpg">
                <a:extLst>
                  <a:ext uri="{FF2B5EF4-FFF2-40B4-BE49-F238E27FC236}">
                    <a16:creationId xmlns:a16="http://schemas.microsoft.com/office/drawing/2014/main" id="{681E7DD9-580B-4EA3-96E7-350E01BA6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3963" y="4585227"/>
                <a:ext cx="2466609" cy="1525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6" descr="gauss_sigma2_hsize30_2d.jpg">
                <a:extLst>
                  <a:ext uri="{FF2B5EF4-FFF2-40B4-BE49-F238E27FC236}">
                    <a16:creationId xmlns:a16="http://schemas.microsoft.com/office/drawing/2014/main" id="{77B19591-1921-4E58-93EA-67D9944D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rcRect l="26237" t="6770" r="22217" b="9853"/>
              <a:stretch>
                <a:fillRect/>
              </a:stretch>
            </p:blipFill>
            <p:spPr bwMode="auto">
              <a:xfrm>
                <a:off x="603963" y="4587265"/>
                <a:ext cx="585832" cy="585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0FB493E-9658-4274-854A-4B84466B610F}"/>
                    </a:ext>
                  </a:extLst>
                </p:cNvPr>
                <p:cNvSpPr txBox="1"/>
                <p:nvPr/>
              </p:nvSpPr>
              <p:spPr>
                <a:xfrm>
                  <a:off x="555486" y="5646066"/>
                  <a:ext cx="24373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30×30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kernel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0FB493E-9658-4274-854A-4B84466B6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86" y="5646066"/>
                  <a:ext cx="2437399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556" r="-2051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458BA1-A9DE-4CEA-8FA4-5839C3CF4FFA}"/>
              </a:ext>
            </a:extLst>
          </p:cNvPr>
          <p:cNvGrpSpPr/>
          <p:nvPr/>
        </p:nvGrpSpPr>
        <p:grpSpPr>
          <a:xfrm>
            <a:off x="3758167" y="4353530"/>
            <a:ext cx="2402623" cy="1762352"/>
            <a:chOff x="4215377" y="4172043"/>
            <a:chExt cx="2466610" cy="1809287"/>
          </a:xfrm>
        </p:grpSpPr>
        <p:pic>
          <p:nvPicPr>
            <p:cNvPr id="27" name="Picture 14" descr="gauss_sigma5_hsize30.jpg">
              <a:extLst>
                <a:ext uri="{FF2B5EF4-FFF2-40B4-BE49-F238E27FC236}">
                  <a16:creationId xmlns:a16="http://schemas.microsoft.com/office/drawing/2014/main" id="{7558968B-8EDA-4FB0-A00A-56A825CB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15377" y="4172043"/>
              <a:ext cx="2466610" cy="152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5" descr="gauss_sigma5_hsize30_2d.jpg">
              <a:extLst>
                <a:ext uri="{FF2B5EF4-FFF2-40B4-BE49-F238E27FC236}">
                  <a16:creationId xmlns:a16="http://schemas.microsoft.com/office/drawing/2014/main" id="{83302537-E580-4800-ADF9-659ACB738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 l="26300" t="5916" r="22746" b="10709"/>
            <a:stretch>
              <a:fillRect/>
            </a:stretch>
          </p:blipFill>
          <p:spPr bwMode="auto">
            <a:xfrm>
              <a:off x="6081549" y="4172043"/>
              <a:ext cx="585832" cy="592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6A802E-2A2A-4B4B-A350-4309DAF43131}"/>
                    </a:ext>
                  </a:extLst>
                </p:cNvPr>
                <p:cNvSpPr txBox="1"/>
                <p:nvPr/>
              </p:nvSpPr>
              <p:spPr>
                <a:xfrm>
                  <a:off x="4229982" y="5642776"/>
                  <a:ext cx="24373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30×30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kernel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6A802E-2A2A-4B4B-A350-4309DAF43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982" y="5642776"/>
                  <a:ext cx="2437399" cy="338554"/>
                </a:xfrm>
                <a:prstGeom prst="rect">
                  <a:avLst/>
                </a:prstGeom>
                <a:blipFill>
                  <a:blip r:embed="rId9"/>
                  <a:stretch>
                    <a:fillRect t="-5556" r="-2057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E24DB7-A943-4B3C-BB25-4EC9F972624D}"/>
              </a:ext>
            </a:extLst>
          </p:cNvPr>
          <p:cNvGrpSpPr/>
          <p:nvPr/>
        </p:nvGrpSpPr>
        <p:grpSpPr>
          <a:xfrm>
            <a:off x="3758169" y="1733762"/>
            <a:ext cx="2402622" cy="2033044"/>
            <a:chOff x="4215378" y="1684902"/>
            <a:chExt cx="2466609" cy="2087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3B57BF4-2829-48D3-9F89-001B91B91707}"/>
                    </a:ext>
                  </a:extLst>
                </p:cNvPr>
                <p:cNvSpPr txBox="1"/>
                <p:nvPr/>
              </p:nvSpPr>
              <p:spPr>
                <a:xfrm>
                  <a:off x="4341762" y="3464588"/>
                  <a:ext cx="2213840" cy="307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30×30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kernel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3B57BF4-2829-48D3-9F89-001B91B9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762" y="3464588"/>
                  <a:ext cx="2213840" cy="307502"/>
                </a:xfrm>
                <a:prstGeom prst="rect">
                  <a:avLst/>
                </a:prstGeom>
                <a:blipFill>
                  <a:blip r:embed="rId10"/>
                  <a:stretch>
                    <a:fillRect l="-3966" t="-6122" r="-7649" b="-387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5AD34A33-FBC0-4D6F-8AAC-64DDC163A4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50636" t="44176" b="9006"/>
            <a:stretch/>
          </p:blipFill>
          <p:spPr bwMode="auto">
            <a:xfrm>
              <a:off x="4215378" y="1684902"/>
              <a:ext cx="2466609" cy="179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805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Gaussian Kernel Calculation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7C5D99-838E-3BA0-D8C6-CCF2B0D5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9" y="2338659"/>
            <a:ext cx="7315421" cy="24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Convolution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4B624-B9F1-892B-D0B1-CD09F73F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1" y="1897920"/>
            <a:ext cx="7340977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9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Gaussian filtering – kernel size fixed, sigma = 1,3,5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75FB9C-F4CB-C6EE-3039-F8FE1AA6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44" y="2029490"/>
            <a:ext cx="5200511" cy="47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Gaussian filtering – kernel size fixed, sigma = 1,3,5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447E91-081A-828E-04F7-547BC722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8" y="2268266"/>
            <a:ext cx="7818323" cy="40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9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Gaussian filtering – sigma fixed, Kernel Size = 5, 9, 13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E8BCE0-3B24-3D88-8014-28B7181A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84" y="1800298"/>
            <a:ext cx="5067232" cy="49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Gaussian filtering – sigma fixed, Kernel Size = 5, 9, 13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9D7443-C0D1-F977-14B3-43FEE998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2" y="2196608"/>
            <a:ext cx="7638676" cy="405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9075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5669</TotalTime>
  <Words>358</Words>
  <Application>Microsoft Office PowerPoint</Application>
  <PresentationFormat>화면 슬라이드 쇼(4:3)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Gill Sans MT</vt:lpstr>
      <vt:lpstr>2018_ex_sds_theme</vt:lpstr>
      <vt:lpstr>EX 1-4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example</vt:lpstr>
      <vt:lpstr>Example</vt:lpstr>
      <vt:lpstr>Example - solution</vt:lpstr>
      <vt:lpstr>Example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이종은</cp:lastModifiedBy>
  <cp:revision>94</cp:revision>
  <dcterms:created xsi:type="dcterms:W3CDTF">2018-05-17T11:22:06Z</dcterms:created>
  <dcterms:modified xsi:type="dcterms:W3CDTF">2022-09-14T10:07:44Z</dcterms:modified>
</cp:coreProperties>
</file>