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8" r:id="rId6"/>
    <p:sldId id="279" r:id="rId7"/>
    <p:sldId id="261" r:id="rId8"/>
    <p:sldId id="262" r:id="rId9"/>
    <p:sldId id="263" r:id="rId10"/>
    <p:sldId id="269" r:id="rId11"/>
    <p:sldId id="270" r:id="rId12"/>
    <p:sldId id="275" r:id="rId13"/>
    <p:sldId id="276" r:id="rId14"/>
    <p:sldId id="277" r:id="rId15"/>
    <p:sldId id="27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83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2.png"/><Relationship Id="rId7" Type="http://schemas.openxmlformats.org/officeDocument/2006/relationships/image" Target="../media/image1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/>
              <a:t>2-2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lpf</a:t>
            </a:r>
            <a:r>
              <a:rPr lang="en-US" altLang="ko-KR" dirty="0"/>
              <a:t> / </a:t>
            </a:r>
            <a:r>
              <a:rPr lang="en-US" altLang="ko-KR" dirty="0" err="1"/>
              <a:t>hpf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GLPF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723CC-2E67-425D-9271-5CAFBCE4D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99" y="3426466"/>
            <a:ext cx="2826765" cy="3174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95CE142-FE2F-414F-99AE-64DCEDC8C42C}"/>
                  </a:ext>
                </a:extLst>
              </p:cNvPr>
              <p:cNvSpPr/>
              <p:nvPr/>
            </p:nvSpPr>
            <p:spPr>
              <a:xfrm>
                <a:off x="5510716" y="1723564"/>
                <a:ext cx="2576396" cy="668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95CE142-FE2F-414F-99AE-64DCEDC8C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16" y="1723564"/>
                <a:ext cx="2576396" cy="668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77" y="1537309"/>
            <a:ext cx="4364414" cy="38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GLPF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9198" r="9351" b="8356"/>
          <a:stretch/>
        </p:blipFill>
        <p:spPr>
          <a:xfrm>
            <a:off x="1800000" y="1080000"/>
            <a:ext cx="5678064" cy="56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7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BHPF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723CC-2E67-425D-9271-5CAFBCE4D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99" y="3426466"/>
            <a:ext cx="2826765" cy="3174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1BC0EDC-7997-4B04-9CCE-AB5D7EA3F359}"/>
                  </a:ext>
                </a:extLst>
              </p:cNvPr>
              <p:cNvSpPr/>
              <p:nvPr/>
            </p:nvSpPr>
            <p:spPr>
              <a:xfrm>
                <a:off x="5430611" y="1595956"/>
                <a:ext cx="2787943" cy="948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1BC0EDC-7997-4B04-9CCE-AB5D7EA3F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11" y="1595956"/>
                <a:ext cx="2787943" cy="948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92" y="1665086"/>
            <a:ext cx="4547862" cy="38263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83479" y="3789369"/>
            <a:ext cx="2136262" cy="119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7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BHPF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t="8850" r="9352" b="8297"/>
          <a:stretch/>
        </p:blipFill>
        <p:spPr>
          <a:xfrm>
            <a:off x="1800000" y="1080000"/>
            <a:ext cx="5650114" cy="56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GHPF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723CC-2E67-425D-9271-5CAFBCE4D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99" y="3426466"/>
            <a:ext cx="2826764" cy="3174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B9A826-F2D0-4B47-ABC7-5E7EC6ABC9FB}"/>
                  </a:ext>
                </a:extLst>
              </p:cNvPr>
              <p:cNvSpPr/>
              <p:nvPr/>
            </p:nvSpPr>
            <p:spPr>
              <a:xfrm>
                <a:off x="5510715" y="1723564"/>
                <a:ext cx="3180523" cy="668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B9A826-F2D0-4B47-ABC7-5E7EC6AB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15" y="1723564"/>
                <a:ext cx="3180523" cy="668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03" y="1561268"/>
            <a:ext cx="4799031" cy="42049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09359" y="4524084"/>
            <a:ext cx="1481408" cy="17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GHPF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9606" r="9061" b="8706"/>
          <a:stretch/>
        </p:blipFill>
        <p:spPr>
          <a:xfrm>
            <a:off x="1800000" y="1080000"/>
            <a:ext cx="5666085" cy="56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Temporal filtering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858D6-9713-4F4C-987C-BD76575EC351}"/>
              </a:ext>
            </a:extLst>
          </p:cNvPr>
          <p:cNvSpPr txBox="1"/>
          <p:nvPr/>
        </p:nvSpPr>
        <p:spPr>
          <a:xfrm>
            <a:off x="2318594" y="1326557"/>
            <a:ext cx="4506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rgbClr val="FF0000"/>
                </a:solidFill>
              </a:rPr>
              <a:t>Perform LPF / HPF yourself</a:t>
            </a:r>
          </a:p>
          <a:p>
            <a:pPr algn="ctr"/>
            <a:r>
              <a:rPr lang="en-US" altLang="ko-KR" sz="2400" b="1" i="1" dirty="0">
                <a:solidFill>
                  <a:srgbClr val="FF0000"/>
                </a:solidFill>
              </a:rPr>
              <a:t>with different hyper-parameters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EE705CF-BC1E-4B8E-AB3E-1D4FCDD8F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0"/>
          <a:stretch/>
        </p:blipFill>
        <p:spPr bwMode="auto">
          <a:xfrm>
            <a:off x="381044" y="4153018"/>
            <a:ext cx="8381912" cy="131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038B3EEA-1666-4B9D-9E56-55E463A6A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0"/>
          <a:stretch/>
        </p:blipFill>
        <p:spPr bwMode="auto">
          <a:xfrm>
            <a:off x="381044" y="2435733"/>
            <a:ext cx="8381912" cy="130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84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4312655" cy="42194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Low-pass filter (LPF)</a:t>
            </a:r>
          </a:p>
          <a:p>
            <a:pPr lvl="1"/>
            <a:r>
              <a:rPr lang="en-US" altLang="ko-KR" sz="1700" dirty="0"/>
              <a:t>Smoothing effect</a:t>
            </a:r>
            <a:endParaRPr lang="ko-KR" altLang="en-US" sz="17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1B5C65C-7424-47FB-8409-CF4C0BBDA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7"/>
          <a:stretch/>
        </p:blipFill>
        <p:spPr bwMode="auto">
          <a:xfrm>
            <a:off x="1010705" y="2124235"/>
            <a:ext cx="2553792" cy="37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322386A-843E-4424-B90F-3C61D02333EC}"/>
              </a:ext>
            </a:extLst>
          </p:cNvPr>
          <p:cNvSpPr txBox="1">
            <a:spLocks/>
          </p:cNvSpPr>
          <p:nvPr/>
        </p:nvSpPr>
        <p:spPr>
          <a:xfrm>
            <a:off x="4572000" y="1246917"/>
            <a:ext cx="4312655" cy="4219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High-pass filter (HPF)</a:t>
            </a:r>
          </a:p>
          <a:p>
            <a:pPr lvl="1"/>
            <a:r>
              <a:rPr lang="en-US" altLang="ko-KR" sz="1700" dirty="0"/>
              <a:t>Edge detection effect</a:t>
            </a:r>
            <a:endParaRPr lang="ko-KR" altLang="en-US" sz="17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50CC17-D703-4A93-A9F5-E08C6C61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60" y="2124235"/>
            <a:ext cx="253874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7245E18-DF96-4466-8055-F3C4E5B2E2B1}"/>
              </a:ext>
            </a:extLst>
          </p:cNvPr>
          <p:cNvSpPr txBox="1">
            <a:spLocks/>
          </p:cNvSpPr>
          <p:nvPr/>
        </p:nvSpPr>
        <p:spPr>
          <a:xfrm>
            <a:off x="259345" y="2695655"/>
            <a:ext cx="8635273" cy="107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78" y="2751186"/>
            <a:ext cx="3111019" cy="1480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9" y="1780883"/>
            <a:ext cx="4359996" cy="31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Butterworth LPF (BLPF)</a:t>
            </a:r>
            <a:endParaRPr lang="ko-KR" altLang="en-US" sz="17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969425-0751-4AAA-9885-46DE5E3EF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2"/>
          <a:stretch/>
        </p:blipFill>
        <p:spPr bwMode="auto">
          <a:xfrm>
            <a:off x="569913" y="1817680"/>
            <a:ext cx="8004175" cy="234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94FD3-0EAB-4333-B299-294F5E30E8E7}"/>
              </a:ext>
            </a:extLst>
          </p:cNvPr>
          <p:cNvSpPr txBox="1"/>
          <p:nvPr/>
        </p:nvSpPr>
        <p:spPr>
          <a:xfrm>
            <a:off x="800983" y="4220661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BLPF transfer 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F5012-6E4D-412F-98B6-847A065376B6}"/>
              </a:ext>
            </a:extLst>
          </p:cNvPr>
          <p:cNvSpPr txBox="1"/>
          <p:nvPr/>
        </p:nvSpPr>
        <p:spPr>
          <a:xfrm>
            <a:off x="3011349" y="4220661"/>
            <a:ext cx="27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Filter displayed as an 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7940-DB39-4FE3-B2AD-1376F9C68E25}"/>
              </a:ext>
            </a:extLst>
          </p:cNvPr>
          <p:cNvSpPr txBox="1"/>
          <p:nvPr/>
        </p:nvSpPr>
        <p:spPr>
          <a:xfrm>
            <a:off x="5835974" y="4221612"/>
            <a:ext cx="25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Filter radial cross section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AE09675-9FDC-450F-AA0B-67CE7BC77BD5}"/>
                  </a:ext>
                </a:extLst>
              </p:cNvPr>
              <p:cNvSpPr/>
              <p:nvPr/>
            </p:nvSpPr>
            <p:spPr>
              <a:xfrm>
                <a:off x="3178028" y="4898521"/>
                <a:ext cx="2787943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AE09675-9FDC-450F-AA0B-67CE7BC7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28" y="4898521"/>
                <a:ext cx="2787943" cy="955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48B1E-CB3D-4CF7-98CB-FDD974765F09}"/>
                  </a:ext>
                </a:extLst>
              </p:cNvPr>
              <p:cNvSpPr txBox="1"/>
              <p:nvPr/>
            </p:nvSpPr>
            <p:spPr>
              <a:xfrm>
                <a:off x="6408027" y="4898521"/>
                <a:ext cx="20445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Hyper-parameters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order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cutoff frequency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48B1E-CB3D-4CF7-98CB-FDD974765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27" y="4898521"/>
                <a:ext cx="2044534" cy="923330"/>
              </a:xfrm>
              <a:prstGeom prst="rect">
                <a:avLst/>
              </a:prstGeom>
              <a:blipFill>
                <a:blip r:embed="rId4"/>
                <a:stretch>
                  <a:fillRect l="-2381" t="-3974" r="-2083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9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BLPF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3EF44F-B3C4-4127-ACDC-5E30840DA41A}"/>
                  </a:ext>
                </a:extLst>
              </p:cNvPr>
              <p:cNvSpPr/>
              <p:nvPr/>
            </p:nvSpPr>
            <p:spPr>
              <a:xfrm>
                <a:off x="5430611" y="1595956"/>
                <a:ext cx="2787943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3EF44F-B3C4-4127-ACDC-5E30840DA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11" y="1595956"/>
                <a:ext cx="2787943" cy="955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39723CC-2E67-425D-9271-5CAFBCE4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99" y="3426466"/>
            <a:ext cx="2826766" cy="31749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38" y="1595956"/>
            <a:ext cx="4624565" cy="3695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392" y="1110058"/>
            <a:ext cx="366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Implementation of applying BLPF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42351" y="3649614"/>
            <a:ext cx="4000999" cy="323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  <a:endCxn id="13" idx="1"/>
          </p:cNvCxnSpPr>
          <p:nvPr/>
        </p:nvCxnSpPr>
        <p:spPr>
          <a:xfrm flipV="1">
            <a:off x="4943350" y="2073523"/>
            <a:ext cx="487261" cy="173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4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blpf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9374" r="9177" b="8646"/>
          <a:stretch/>
        </p:blipFill>
        <p:spPr>
          <a:xfrm>
            <a:off x="1800000" y="1080000"/>
            <a:ext cx="5710009" cy="56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Change the order (fix cut-off frequency = 30)</a:t>
            </a:r>
            <a:endParaRPr lang="ko-KR" altLang="en-US" sz="17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612113C-CCFE-4B58-BE9A-09CD7715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9" y="1666876"/>
            <a:ext cx="2825353" cy="25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714B97-CA06-4AA2-8E3B-A4689A9F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29" y="1666876"/>
            <a:ext cx="2825353" cy="25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C8BC8B-CE79-40DC-99C4-D0C8350D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69" y="4206347"/>
            <a:ext cx="2825353" cy="25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EFC633-FA6C-4D03-8FC1-F79E71135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529" y="4206347"/>
            <a:ext cx="2825353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275690-F208-4472-82F9-C88921BE620F}"/>
                  </a:ext>
                </a:extLst>
              </p:cNvPr>
              <p:cNvSpPr txBox="1"/>
              <p:nvPr/>
            </p:nvSpPr>
            <p:spPr>
              <a:xfrm>
                <a:off x="1575738" y="2128448"/>
                <a:ext cx="81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275690-F208-4472-82F9-C88921BE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38" y="2128448"/>
                <a:ext cx="8154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C6CF-7152-4B2D-8BC0-751F429AEDFF}"/>
                  </a:ext>
                </a:extLst>
              </p:cNvPr>
              <p:cNvSpPr txBox="1"/>
              <p:nvPr/>
            </p:nvSpPr>
            <p:spPr>
              <a:xfrm>
                <a:off x="4733498" y="2128448"/>
                <a:ext cx="81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C6CF-7152-4B2D-8BC0-751F429A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98" y="2128448"/>
                <a:ext cx="8154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3C3821-7FFD-4448-887E-0C4353FD7520}"/>
                  </a:ext>
                </a:extLst>
              </p:cNvPr>
              <p:cNvSpPr txBox="1"/>
              <p:nvPr/>
            </p:nvSpPr>
            <p:spPr>
              <a:xfrm>
                <a:off x="1511617" y="4719725"/>
                <a:ext cx="94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3C3821-7FFD-4448-887E-0C4353FD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17" y="4719725"/>
                <a:ext cx="9436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F6B13D-9147-469F-8FDE-7A5DA4C25E1D}"/>
                  </a:ext>
                </a:extLst>
              </p:cNvPr>
              <p:cNvSpPr txBox="1"/>
              <p:nvPr/>
            </p:nvSpPr>
            <p:spPr>
              <a:xfrm>
                <a:off x="4669377" y="4719725"/>
                <a:ext cx="94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F6B13D-9147-469F-8FDE-7A5DA4C2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77" y="4719725"/>
                <a:ext cx="9436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DFF8A6B-AD1C-4B29-A00F-F16C3FC0B3ED}"/>
              </a:ext>
            </a:extLst>
          </p:cNvPr>
          <p:cNvSpPr txBox="1"/>
          <p:nvPr/>
        </p:nvSpPr>
        <p:spPr>
          <a:xfrm>
            <a:off x="6946985" y="5134954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More ringing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FED791-4E73-49F8-BD27-BD969FE7AD22}"/>
              </a:ext>
            </a:extLst>
          </p:cNvPr>
          <p:cNvCxnSpPr>
            <a:stCxn id="24" idx="1"/>
          </p:cNvCxnSpPr>
          <p:nvPr/>
        </p:nvCxnSpPr>
        <p:spPr>
          <a:xfrm flipH="1">
            <a:off x="5062953" y="5319620"/>
            <a:ext cx="1884032" cy="7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6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Change the cut-off frequency (fix order = 2)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32ADA-B323-4EA8-89F6-4DBBDAC2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2" y="1668052"/>
            <a:ext cx="2825353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275690-F208-4472-82F9-C88921BE620F}"/>
                  </a:ext>
                </a:extLst>
              </p:cNvPr>
              <p:cNvSpPr txBox="1"/>
              <p:nvPr/>
            </p:nvSpPr>
            <p:spPr>
              <a:xfrm>
                <a:off x="1514369" y="2134585"/>
                <a:ext cx="932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275690-F208-4472-82F9-C88921BE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69" y="2134585"/>
                <a:ext cx="932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A184173-5DDE-438B-84C3-F164B25B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453" y="1668052"/>
            <a:ext cx="2825353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C6CF-7152-4B2D-8BC0-751F429AEDFF}"/>
                  </a:ext>
                </a:extLst>
              </p:cNvPr>
              <p:cNvSpPr txBox="1"/>
              <p:nvPr/>
            </p:nvSpPr>
            <p:spPr>
              <a:xfrm>
                <a:off x="4610759" y="2134585"/>
                <a:ext cx="1060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C6CF-7152-4B2D-8BC0-751F429A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59" y="2134585"/>
                <a:ext cx="10607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E1908F0-034B-465B-8228-42ED569FE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42" y="4206347"/>
            <a:ext cx="2825353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3C3821-7FFD-4448-887E-0C4353FD7520}"/>
                  </a:ext>
                </a:extLst>
              </p:cNvPr>
              <p:cNvSpPr txBox="1"/>
              <p:nvPr/>
            </p:nvSpPr>
            <p:spPr>
              <a:xfrm>
                <a:off x="1450248" y="4719725"/>
                <a:ext cx="1060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3C3821-7FFD-4448-887E-0C4353FD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48" y="4719725"/>
                <a:ext cx="10607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D08451A-985A-444A-B48E-1E96EF0FF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453" y="4206347"/>
            <a:ext cx="2825353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F6B13D-9147-469F-8FDE-7A5DA4C25E1D}"/>
                  </a:ext>
                </a:extLst>
              </p:cNvPr>
              <p:cNvSpPr txBox="1"/>
              <p:nvPr/>
            </p:nvSpPr>
            <p:spPr>
              <a:xfrm>
                <a:off x="4610759" y="4719725"/>
                <a:ext cx="1060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F6B13D-9147-469F-8FDE-7A5DA4C2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59" y="4719725"/>
                <a:ext cx="10607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38E05D5-CA88-48AC-9ED2-40E5FAF3A3DE}"/>
              </a:ext>
            </a:extLst>
          </p:cNvPr>
          <p:cNvSpPr txBox="1"/>
          <p:nvPr/>
        </p:nvSpPr>
        <p:spPr>
          <a:xfrm>
            <a:off x="6946985" y="513495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Less smoothing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9D74B8-8F55-40C1-BA15-975AEE8D5F45}"/>
              </a:ext>
            </a:extLst>
          </p:cNvPr>
          <p:cNvCxnSpPr>
            <a:stCxn id="12" idx="1"/>
          </p:cNvCxnSpPr>
          <p:nvPr/>
        </p:nvCxnSpPr>
        <p:spPr>
          <a:xfrm flipH="1">
            <a:off x="5062953" y="5319620"/>
            <a:ext cx="1884032" cy="7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8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GLPF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Gaussian LPF (GLPF)</a:t>
            </a:r>
            <a:endParaRPr lang="ko-KR" alt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4FD3-0EAB-4333-B299-294F5E30E8E7}"/>
              </a:ext>
            </a:extLst>
          </p:cNvPr>
          <p:cNvSpPr txBox="1"/>
          <p:nvPr/>
        </p:nvSpPr>
        <p:spPr>
          <a:xfrm>
            <a:off x="800983" y="4220661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BLPF transfer 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F5012-6E4D-412F-98B6-847A065376B6}"/>
              </a:ext>
            </a:extLst>
          </p:cNvPr>
          <p:cNvSpPr txBox="1"/>
          <p:nvPr/>
        </p:nvSpPr>
        <p:spPr>
          <a:xfrm>
            <a:off x="3011349" y="4220661"/>
            <a:ext cx="27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Filter displayed as an 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7940-DB39-4FE3-B2AD-1376F9C68E25}"/>
              </a:ext>
            </a:extLst>
          </p:cNvPr>
          <p:cNvSpPr txBox="1"/>
          <p:nvPr/>
        </p:nvSpPr>
        <p:spPr>
          <a:xfrm>
            <a:off x="5835974" y="4221612"/>
            <a:ext cx="25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Filter radial cross section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AE09675-9FDC-450F-AA0B-67CE7BC77BD5}"/>
                  </a:ext>
                </a:extLst>
              </p:cNvPr>
              <p:cNvSpPr/>
              <p:nvPr/>
            </p:nvSpPr>
            <p:spPr>
              <a:xfrm>
                <a:off x="3506709" y="4898521"/>
                <a:ext cx="2130583" cy="61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AE09675-9FDC-450F-AA0B-67CE7BC7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09" y="4898521"/>
                <a:ext cx="2130583" cy="61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48B1E-CB3D-4CF7-98CB-FDD974765F09}"/>
                  </a:ext>
                </a:extLst>
              </p:cNvPr>
              <p:cNvSpPr txBox="1"/>
              <p:nvPr/>
            </p:nvSpPr>
            <p:spPr>
              <a:xfrm>
                <a:off x="6408027" y="4898521"/>
                <a:ext cx="2044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Hyper-parameter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cutoff frequency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48B1E-CB3D-4CF7-98CB-FDD974765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27" y="4898521"/>
                <a:ext cx="2044534" cy="646331"/>
              </a:xfrm>
              <a:prstGeom prst="rect">
                <a:avLst/>
              </a:prstGeom>
              <a:blipFill>
                <a:blip r:embed="rId3"/>
                <a:stretch>
                  <a:fillRect l="-2381" t="-5660" r="-208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>
            <a:extLst>
              <a:ext uri="{FF2B5EF4-FFF2-40B4-BE49-F238E27FC236}">
                <a16:creationId xmlns:a16="http://schemas.microsoft.com/office/drawing/2014/main" id="{A9FC67BB-A4AC-467F-8772-15D0F0AD1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5"/>
          <a:stretch/>
        </p:blipFill>
        <p:spPr bwMode="auto">
          <a:xfrm>
            <a:off x="570599" y="1804773"/>
            <a:ext cx="8002800" cy="235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038288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3488</TotalTime>
  <Words>170</Words>
  <Application>Microsoft Office PowerPoint</Application>
  <PresentationFormat>화면 슬라이드 쇼(4:3)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Gill Sans MT</vt:lpstr>
      <vt:lpstr>2018_ex_sds_theme</vt:lpstr>
      <vt:lpstr>EX 2-2</vt:lpstr>
      <vt:lpstr>filters</vt:lpstr>
      <vt:lpstr>Fourier Transform</vt:lpstr>
      <vt:lpstr>BLPF</vt:lpstr>
      <vt:lpstr>BLPF</vt:lpstr>
      <vt:lpstr>blpf</vt:lpstr>
      <vt:lpstr>BLPF</vt:lpstr>
      <vt:lpstr>BLPF</vt:lpstr>
      <vt:lpstr>GLPF</vt:lpstr>
      <vt:lpstr>GLPF</vt:lpstr>
      <vt:lpstr>GLPF</vt:lpstr>
      <vt:lpstr>BHPF</vt:lpstr>
      <vt:lpstr>BHPF</vt:lpstr>
      <vt:lpstr>GHPF</vt:lpstr>
      <vt:lpstr>GHPF</vt:lpstr>
      <vt:lpstr>Temporal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Junmo Kwon</cp:lastModifiedBy>
  <cp:revision>126</cp:revision>
  <dcterms:created xsi:type="dcterms:W3CDTF">2018-05-17T11:22:06Z</dcterms:created>
  <dcterms:modified xsi:type="dcterms:W3CDTF">2021-07-16T01:13:18Z</dcterms:modified>
</cp:coreProperties>
</file>