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sldIdLst>
    <p:sldId id="256" r:id="rId2"/>
    <p:sldId id="260" r:id="rId3"/>
    <p:sldId id="267" r:id="rId4"/>
    <p:sldId id="261" r:id="rId5"/>
    <p:sldId id="270" r:id="rId6"/>
    <p:sldId id="263" r:id="rId7"/>
    <p:sldId id="268" r:id="rId8"/>
    <p:sldId id="262" r:id="rId9"/>
    <p:sldId id="271" r:id="rId10"/>
    <p:sldId id="264" r:id="rId11"/>
    <p:sldId id="269" r:id="rId12"/>
    <p:sldId id="265" r:id="rId13"/>
    <p:sldId id="266" r:id="rId14"/>
    <p:sldId id="273" r:id="rId15"/>
    <p:sldId id="272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879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0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6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1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/>
              <a:t>2-3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Pyramids</a:t>
            </a:r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DC65A-74C5-44EE-97DF-60E3616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Laplacian Pyramid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F7377-A6B9-47CD-B77E-9675961A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6" y="1246917"/>
            <a:ext cx="3055354" cy="943833"/>
          </a:xfrm>
        </p:spPr>
        <p:txBody>
          <a:bodyPr/>
          <a:lstStyle/>
          <a:p>
            <a:r>
              <a:rPr lang="en-US" altLang="ko-KR" dirty="0"/>
              <a:t>Laplacian Pyramid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4E2D9D-193A-4A82-9AF5-2ED43C77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80" y="1140288"/>
            <a:ext cx="1523380" cy="548093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3245829-917D-4A79-AF32-EA389236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8" y="1767006"/>
            <a:ext cx="4263242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Laplacian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pyramid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cv2.pyrUp(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cv2.subtract(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cv2.pyrUp(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cv2.subtract(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[current_level-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513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514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7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9985-DE43-437F-9A58-F2BB95E1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Reconstruction using LAPLACIAN pyramid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8996-8C21-487F-A53A-468C72FA0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551E-E1A3-4296-B342-F1264D9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Reconstruction using pyramids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A5B56-667A-4BCA-A6C1-649075B9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9B919B0-3150-4EB9-BE8C-D755472F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69" y="1391653"/>
            <a:ext cx="5194262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551E-E1A3-4296-B342-F1264D9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Reconstruction using pyramids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A5B56-667A-4BCA-A6C1-649075B9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Reconstruction Pyramid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A5051A-8998-484B-A8F1-DA94F475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1" y="1780344"/>
            <a:ext cx="3954929" cy="21929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"""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Reconstruction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pyramid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"""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Reconstruction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pyramids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[level-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cv2.pyrUp(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cv2.add(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[level-current_level-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B91E9-7FC6-406C-ACF8-76AB2B4D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68" y="3734971"/>
            <a:ext cx="5467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9985-DE43-437F-9A58-F2BB95E1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8996-8C21-487F-A53A-468C72FA0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2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DC3CE-24F6-4E21-8D13-F9DB0F01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50F69-CE0C-47C5-92E6-7B565CD8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1AD94B-6EEC-43F8-B3D2-BECFB82984E1}"/>
              </a:ext>
            </a:extLst>
          </p:cNvPr>
          <p:cNvGrpSpPr/>
          <p:nvPr/>
        </p:nvGrpSpPr>
        <p:grpSpPr>
          <a:xfrm>
            <a:off x="1627569" y="1332677"/>
            <a:ext cx="5888862" cy="4153328"/>
            <a:chOff x="1053660" y="1332677"/>
            <a:chExt cx="5888862" cy="415332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E5FB35-05D5-43D3-AAF9-92B64BFB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634" y="1332677"/>
              <a:ext cx="2768888" cy="415332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8DC638-4CB1-463D-9B4F-04E5DA65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660" y="1332677"/>
              <a:ext cx="2768888" cy="4153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05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DC3CE-24F6-4E21-8D13-F9DB0F01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50F69-CE0C-47C5-92E6-7B565CD8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1AD94B-6EEC-43F8-B3D2-BECFB82984E1}"/>
              </a:ext>
            </a:extLst>
          </p:cNvPr>
          <p:cNvGrpSpPr/>
          <p:nvPr/>
        </p:nvGrpSpPr>
        <p:grpSpPr>
          <a:xfrm>
            <a:off x="1720856" y="1332677"/>
            <a:ext cx="5702288" cy="4153328"/>
            <a:chOff x="1146947" y="1332677"/>
            <a:chExt cx="5702288" cy="415332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E5FB35-05D5-43D3-AAF9-92B64BFB1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921" y="1332677"/>
              <a:ext cx="2582314" cy="415332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68DC638-4CB1-463D-9B4F-04E5DA65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947" y="1332677"/>
              <a:ext cx="2582314" cy="4153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0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5AF8-26CD-49F0-876E-CCCF2C6A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BA8C4-4368-4643-8306-FDDD7CBB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Gaussian Pyramid</a:t>
            </a:r>
          </a:p>
          <a:p>
            <a:endParaRPr lang="en-US" altLang="ko-KR" sz="2000" dirty="0"/>
          </a:p>
          <a:p>
            <a:r>
              <a:rPr lang="en-US" altLang="ko-KR" sz="2000" dirty="0"/>
              <a:t>Laplacian Pyramid</a:t>
            </a:r>
          </a:p>
          <a:p>
            <a:endParaRPr lang="en-US" altLang="ko-KR" sz="2000"/>
          </a:p>
          <a:p>
            <a:r>
              <a:rPr lang="en-US" altLang="ko-KR" sz="2000"/>
              <a:t>Image </a:t>
            </a:r>
            <a:r>
              <a:rPr lang="en-US" altLang="ko-KR" sz="2000" dirty="0"/>
              <a:t>reconstruction using Laplacian pyramids</a:t>
            </a:r>
          </a:p>
        </p:txBody>
      </p:sp>
    </p:spTree>
    <p:extLst>
      <p:ext uri="{BB962C8B-B14F-4D97-AF65-F5344CB8AC3E}">
        <p14:creationId xmlns:p14="http://schemas.microsoft.com/office/powerpoint/2010/main" val="351812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9985-DE43-437F-9A58-F2BB95E1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PYRAMID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8996-8C21-487F-A53A-468C72FA0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1168-1DA9-471C-8C3E-995F93A4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Gaussian pyramid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D25CA-54FD-4181-A767-7E44E4B3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6AD12B-5BA2-4646-BC36-27D9C31A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5" y="1914546"/>
            <a:ext cx="7380090" cy="28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B167-2D32-44CA-8E33-4B7258F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Gaussian pyramid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5812F99-6DE5-4526-92A9-4B30AAE6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output = cv2.pyrDown(input)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E14E25-1103-444D-8FA9-F02AB109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24" y="2646979"/>
            <a:ext cx="2495550" cy="2505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C98F65-F493-4A7C-9C34-40998907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99" y="3251817"/>
            <a:ext cx="1295400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B408F2-56BF-4573-A8F8-341296BE932D}"/>
              </a:ext>
            </a:extLst>
          </p:cNvPr>
          <p:cNvSpPr txBox="1"/>
          <p:nvPr/>
        </p:nvSpPr>
        <p:spPr>
          <a:xfrm>
            <a:off x="2056404" y="2195330"/>
            <a:ext cx="11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[input]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25992-4E51-4B44-B5F7-084297C387CD}"/>
              </a:ext>
            </a:extLst>
          </p:cNvPr>
          <p:cNvSpPr txBox="1"/>
          <p:nvPr/>
        </p:nvSpPr>
        <p:spPr>
          <a:xfrm>
            <a:off x="5832999" y="21953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[output]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1373D8-B1D1-41F8-80C7-4FCC0BAC048C}"/>
              </a:ext>
            </a:extLst>
          </p:cNvPr>
          <p:cNvCxnSpPr/>
          <p:nvPr/>
        </p:nvCxnSpPr>
        <p:spPr>
          <a:xfrm>
            <a:off x="4039340" y="3923930"/>
            <a:ext cx="162461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B167-2D32-44CA-8E33-4B7258F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Gaussian pyramid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2D848-895F-4A0E-8C0C-1C2DDAAD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Gaussian Pyramid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7B520F-3065-4A4D-80B3-E5713EBC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46" y="1075150"/>
            <a:ext cx="1485900" cy="561022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DAF254B-960D-4822-83F7-8499691D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41" y="1764953"/>
            <a:ext cx="334899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Gaussian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pyramid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current_level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cv2.pyrDown(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cv2.pyrDown(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[current_level-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g_pyr.append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153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154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plt.subplot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plt.imshow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g_pyr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gray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plt.show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9985-DE43-437F-9A58-F2BB95E1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LAPLACIAN</a:t>
            </a:r>
            <a:r>
              <a:rPr lang="ko-KR" altLang="en-US" dirty="0"/>
              <a:t> </a:t>
            </a:r>
            <a:r>
              <a:rPr lang="en-US" altLang="ko-KR" dirty="0"/>
              <a:t>PYRAMID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58996-8C21-487F-A53A-468C72FA0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DC65A-74C5-44EE-97DF-60E3616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Laplacian Pyramid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F7377-A6B9-47CD-B77E-9675961A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1A28E94-CE56-4EAD-A72A-BFAA146B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1" y="1574018"/>
            <a:ext cx="4946618" cy="37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B167-2D32-44CA-8E33-4B7258F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Laplacian Pyramid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5812F99-6DE5-4526-92A9-4B30AAE6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output = cv2.pyrUp(input)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408F2-56BF-4573-A8F8-341296BE932D}"/>
              </a:ext>
            </a:extLst>
          </p:cNvPr>
          <p:cNvSpPr txBox="1"/>
          <p:nvPr/>
        </p:nvSpPr>
        <p:spPr>
          <a:xfrm>
            <a:off x="2056404" y="2195330"/>
            <a:ext cx="11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[input]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25992-4E51-4B44-B5F7-084297C387CD}"/>
              </a:ext>
            </a:extLst>
          </p:cNvPr>
          <p:cNvSpPr txBox="1"/>
          <p:nvPr/>
        </p:nvSpPr>
        <p:spPr>
          <a:xfrm>
            <a:off x="5832999" y="21953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[output]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1373D8-B1D1-41F8-80C7-4FCC0BAC048C}"/>
              </a:ext>
            </a:extLst>
          </p:cNvPr>
          <p:cNvCxnSpPr/>
          <p:nvPr/>
        </p:nvCxnSpPr>
        <p:spPr>
          <a:xfrm>
            <a:off x="3453413" y="4021586"/>
            <a:ext cx="162461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654D52C-76D1-4696-AE86-A912480D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00" y="3262393"/>
            <a:ext cx="1295400" cy="1285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376DE-AC2B-445C-B509-887607CD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49" y="2662318"/>
            <a:ext cx="2476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5220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3160</TotalTime>
  <Words>585</Words>
  <Application>Microsoft Office PowerPoint</Application>
  <PresentationFormat>화면 슬라이드 쇼(4:3)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굴림체</vt:lpstr>
      <vt:lpstr>맑은 고딕</vt:lpstr>
      <vt:lpstr>Arial</vt:lpstr>
      <vt:lpstr>Gill Sans MT</vt:lpstr>
      <vt:lpstr>2018_ex_sds_theme</vt:lpstr>
      <vt:lpstr>EX 2-3</vt:lpstr>
      <vt:lpstr>Objectives</vt:lpstr>
      <vt:lpstr>GAUSSIAN PYRAMID</vt:lpstr>
      <vt:lpstr>Gaussian pyramid</vt:lpstr>
      <vt:lpstr>Gaussian pyramid</vt:lpstr>
      <vt:lpstr>Gaussian pyramid</vt:lpstr>
      <vt:lpstr>LAPLACIAN PYRAMID</vt:lpstr>
      <vt:lpstr>Laplacian Pyramid</vt:lpstr>
      <vt:lpstr>Laplacian Pyramid</vt:lpstr>
      <vt:lpstr>Laplacian Pyramid</vt:lpstr>
      <vt:lpstr>IMAGE Reconstruction using LAPLACIAN pyramid</vt:lpstr>
      <vt:lpstr>Reconstruction using pyramids</vt:lpstr>
      <vt:lpstr>Reconstruction using pyramids</vt:lpstr>
      <vt:lpstr>Fusing</vt:lpstr>
      <vt:lpstr>Fusing</vt:lpstr>
      <vt:lpstr>Fusing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Junmo Kwon</cp:lastModifiedBy>
  <cp:revision>68</cp:revision>
  <dcterms:created xsi:type="dcterms:W3CDTF">2018-05-17T11:22:06Z</dcterms:created>
  <dcterms:modified xsi:type="dcterms:W3CDTF">2021-07-16T01:24:25Z</dcterms:modified>
</cp:coreProperties>
</file>