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EEC62-2C44-4A77-538B-9026B23868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D246AF-267B-C465-2E3A-A09560B6C7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080854-2AFD-57C4-4204-5EA7CF351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3996-0299-477C-B940-A4F6570CE420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0173B-9EF0-9D24-DB80-4F1BA1F35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EAB5C8-07A2-FADD-E3EB-111F51C5B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30C1-A909-48AC-99C3-5B177FD12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262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C084D-5C81-90E5-09D7-8E54EBA02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E18375-C22E-857D-1915-576F2E2C2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34A2DF-20CF-4A81-D34C-255F628A4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3996-0299-477C-B940-A4F6570CE420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B67F8C-98C4-E010-0D5F-ADF2F791A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49F8E8-F0D1-058C-4911-E83FA6082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30C1-A909-48AC-99C3-5B177FD12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212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6A3743-296F-8DDB-1E9D-24C1699E38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A7B3AF-5634-A36B-6EA5-98A5C6A81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1A81E8-1AD9-DBA7-F5C2-6C40770A9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3996-0299-477C-B940-A4F6570CE420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0A68BB-D099-1185-D5E0-63DDF459C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865C7B-2BBB-DED2-95DA-5EDCAE482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30C1-A909-48AC-99C3-5B177FD12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701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2EFE16-59A2-1FBA-0541-AAA8850F9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03EDB7-E16E-AF88-63FF-C78A51CEC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EE4068-D99A-D9AA-AFBA-4B4119DFC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3996-0299-477C-B940-A4F6570CE420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8B6F3D-83B1-9271-2DA7-835B0AAA8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1C903F-EA7C-821A-AD72-A1FA41EF7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30C1-A909-48AC-99C3-5B177FD12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674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F1DC12-E88F-30E4-2E2E-1E344FCEB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7DE82A-3F94-019D-3E13-F6873D18C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1F52BD-8EE3-5E4E-3F97-EC70E3540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3996-0299-477C-B940-A4F6570CE420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D034B1-7907-8B86-75C7-2232AB1A6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CD1CD2-4B10-E59F-027B-0F7945F0A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30C1-A909-48AC-99C3-5B177FD12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855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BA40C-0BDB-0A73-07AA-B43A1E0E4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50A8C6-F6E8-28AF-D53D-DEA2469EC6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DC2C07-4561-E635-12BC-EE4EE6009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07D32F-3DB2-0B26-97BB-6816FDBFF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3996-0299-477C-B940-A4F6570CE420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F9FDBE-87E8-7ADE-4D31-A6A7E9AFF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D383F0-D9F8-9EE2-95F1-B11AB855E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30C1-A909-48AC-99C3-5B177FD12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247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A20826-CE8F-4AEF-0820-219414D02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FD534A-5387-437F-D54D-8898CB417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338ACB-935C-908F-E679-D6CF4371C7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E5381A2-7121-8B39-96E4-9C4C44FC8D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BC6E98-5A6E-83A8-0563-FE2FB29A4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B3A97D2-6116-A74C-D36C-17C83C34E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3996-0299-477C-B940-A4F6570CE420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CB5D79-EB2A-FCD4-8B3F-8479347D9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ABD9EA-1AE7-B467-242E-AEFC3F0CB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30C1-A909-48AC-99C3-5B177FD12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149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D61533-E883-6B61-D97C-48589DA10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BC8E410-AAC9-B269-8AB0-29D9A1013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3996-0299-477C-B940-A4F6570CE420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E4A37F-1227-CF83-A2CD-7E25292D3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98543D-608E-28AF-6897-F727F6A0A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30C1-A909-48AC-99C3-5B177FD12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372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6F2E639-C210-E3C0-6489-F7D00B584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3996-0299-477C-B940-A4F6570CE420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B252958-F376-30FA-AC0A-D63ABF797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8B4ECA-C8DA-BFD7-DBD4-67DD1419D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30C1-A909-48AC-99C3-5B177FD12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847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C77641-D8C5-2671-61EB-5CB5179A2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9DE922-29FB-174C-95B1-CFEC411C8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09CF27-5226-2DA9-A9FC-8200F5777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5AE08C-A791-38EF-501F-7FDCF30CC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3996-0299-477C-B940-A4F6570CE420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865A5A-BAB4-DFC8-9508-55DE2544E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E20D7C-84FE-F814-C6C5-9427AD25E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30C1-A909-48AC-99C3-5B177FD12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06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2B0C7-89B6-B687-6377-3DB6D77A6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3602BE-4816-C7D8-C47E-B85B39CE04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430C10-E0A2-945C-34C1-14C557394B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047138-DF79-7268-8793-4E6603423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3996-0299-477C-B940-A4F6570CE420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7B86D3-4632-C6A3-46FA-64DF5029C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6BD61A-9204-6FF4-80DD-C67547922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30C1-A909-48AC-99C3-5B177FD12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663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D9AE463-EB52-3DEB-BD49-D27EF03A8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9B27E0-B632-3E20-1B3E-B8B3305B6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00855-0323-ED53-DCBA-5B0B66670F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23996-0299-477C-B940-A4F6570CE420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CC27FF-F7BB-6E91-B193-3E0CB64E58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851F56-FDD9-18AB-EA4F-FA0459DA5A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130C1-A909-48AC-99C3-5B177FD12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392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C6D737-13F2-17AA-DC6A-5F595FF113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6362" y="484008"/>
            <a:ext cx="9144000" cy="2387600"/>
          </a:xfrm>
        </p:spPr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802E3C-F8D8-10D2-579E-DC6EE0C706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마주리</a:t>
            </a:r>
            <a:r>
              <a:rPr lang="en-US" altLang="ko-KR" dirty="0"/>
              <a:t>, </a:t>
            </a:r>
            <a:r>
              <a:rPr lang="ko-KR" altLang="en-US" dirty="0"/>
              <a:t>이종은</a:t>
            </a:r>
          </a:p>
        </p:txBody>
      </p:sp>
    </p:spTree>
    <p:extLst>
      <p:ext uri="{BB962C8B-B14F-4D97-AF65-F5344CB8AC3E}">
        <p14:creationId xmlns:p14="http://schemas.microsoft.com/office/powerpoint/2010/main" val="4189169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A3BBC-99B0-7D84-F745-3EE8B7484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컨셉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931D04-97F9-3D88-2C4A-15D2D9678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사용자가 간단한 설문을 진행하면 비슷한 성향의 감독을 찾아주고</a:t>
            </a:r>
            <a:r>
              <a:rPr lang="en-US" altLang="ko-KR" dirty="0"/>
              <a:t>,</a:t>
            </a:r>
            <a:r>
              <a:rPr lang="ko-KR" altLang="en-US" dirty="0"/>
              <a:t> 사용자가 많이 본 장르를 </a:t>
            </a:r>
            <a:r>
              <a:rPr lang="ko-KR" altLang="en-US"/>
              <a:t>기반으로 해당 </a:t>
            </a:r>
            <a:r>
              <a:rPr lang="ko-KR" altLang="en-US" dirty="0"/>
              <a:t>감독의 작품 중에서 추천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6374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2EF0C-5E3E-1271-85BE-B05FF9429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기술 스택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C6DBF9-BF77-5FDE-6EFC-67CD75647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프론트엔드</a:t>
            </a:r>
            <a:r>
              <a:rPr lang="ko-KR" altLang="en-US" dirty="0"/>
              <a:t> </a:t>
            </a:r>
            <a:r>
              <a:rPr lang="en-US" altLang="ko-KR" dirty="0"/>
              <a:t>Vue.js – </a:t>
            </a:r>
            <a:r>
              <a:rPr lang="ko-KR" altLang="en-US" dirty="0" err="1"/>
              <a:t>마주리</a:t>
            </a:r>
            <a:r>
              <a:rPr lang="en-US" altLang="ko-KR" dirty="0"/>
              <a:t>, </a:t>
            </a:r>
            <a:r>
              <a:rPr lang="ko-KR" altLang="en-US" sz="2400" dirty="0"/>
              <a:t>이종은</a:t>
            </a:r>
            <a:endParaRPr lang="en-US" altLang="ko-KR" sz="2400" dirty="0"/>
          </a:p>
          <a:p>
            <a:r>
              <a:rPr lang="ko-KR" altLang="en-US" dirty="0" err="1"/>
              <a:t>백엔드</a:t>
            </a:r>
            <a:r>
              <a:rPr lang="ko-KR" altLang="en-US" dirty="0"/>
              <a:t> </a:t>
            </a:r>
            <a:r>
              <a:rPr lang="en-US" altLang="ko-KR" dirty="0"/>
              <a:t>Django(DRF) – </a:t>
            </a:r>
            <a:r>
              <a:rPr lang="ko-KR" altLang="en-US" dirty="0"/>
              <a:t>이종은</a:t>
            </a:r>
            <a:r>
              <a:rPr lang="en-US" altLang="ko-KR" dirty="0"/>
              <a:t>, </a:t>
            </a:r>
            <a:r>
              <a:rPr lang="ko-KR" altLang="en-US" sz="2400" dirty="0" err="1"/>
              <a:t>마주리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40583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BE8342-7410-1C4F-4D56-9460F5F2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6618"/>
            <a:ext cx="10515600" cy="928837"/>
          </a:xfrm>
        </p:spPr>
        <p:txBody>
          <a:bodyPr/>
          <a:lstStyle/>
          <a:p>
            <a:r>
              <a:rPr lang="ko-KR" altLang="en-US" dirty="0"/>
              <a:t>일정 관리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3EEA14-C6AE-45D4-6227-F50C4A931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3962"/>
            <a:ext cx="10515600" cy="5347420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일차 </a:t>
            </a:r>
            <a:r>
              <a:rPr lang="en-US" altLang="ko-KR" dirty="0"/>
              <a:t>– </a:t>
            </a:r>
            <a:r>
              <a:rPr lang="ko-KR" altLang="en-US" dirty="0"/>
              <a:t>프로젝트 명세서 작성</a:t>
            </a:r>
            <a:r>
              <a:rPr lang="en-US" altLang="ko-KR" dirty="0"/>
              <a:t>, ERD </a:t>
            </a:r>
            <a:r>
              <a:rPr lang="ko-KR" altLang="en-US" dirty="0"/>
              <a:t>모델링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일차 </a:t>
            </a:r>
            <a:r>
              <a:rPr lang="en-US" altLang="ko-KR" dirty="0"/>
              <a:t>– </a:t>
            </a:r>
            <a:r>
              <a:rPr lang="ko-KR" altLang="en-US" dirty="0"/>
              <a:t>알고리즘 </a:t>
            </a:r>
            <a:r>
              <a:rPr lang="en-US" altLang="ko-KR" dirty="0"/>
              <a:t>&amp; URL, </a:t>
            </a:r>
            <a:r>
              <a:rPr lang="ko-KR" altLang="en-US" dirty="0"/>
              <a:t>컴포넌트 구상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일차 </a:t>
            </a:r>
            <a:r>
              <a:rPr lang="en-US" altLang="ko-KR" dirty="0"/>
              <a:t>– </a:t>
            </a:r>
            <a:r>
              <a:rPr lang="ko-KR" altLang="en-US" dirty="0"/>
              <a:t>모델링</a:t>
            </a:r>
            <a:r>
              <a:rPr lang="en-US" altLang="ko-KR" dirty="0"/>
              <a:t>, Router &amp; </a:t>
            </a:r>
            <a:r>
              <a:rPr lang="ko-KR" altLang="en-US" dirty="0"/>
              <a:t>컴포넌트 구현 </a:t>
            </a:r>
            <a:r>
              <a:rPr lang="en-US" altLang="ko-KR" dirty="0"/>
              <a:t>(skeleton)</a:t>
            </a:r>
          </a:p>
          <a:p>
            <a:r>
              <a:rPr lang="en-US" altLang="ko-KR" dirty="0"/>
              <a:t>4</a:t>
            </a:r>
            <a:r>
              <a:rPr lang="ko-KR" altLang="en-US" dirty="0"/>
              <a:t>일차 </a:t>
            </a:r>
            <a:r>
              <a:rPr lang="en-US" altLang="ko-KR" dirty="0"/>
              <a:t>– </a:t>
            </a:r>
            <a:r>
              <a:rPr lang="ko-KR" altLang="en-US" dirty="0"/>
              <a:t>전체영화조회 구현</a:t>
            </a:r>
            <a:endParaRPr lang="en-US" altLang="ko-KR" dirty="0"/>
          </a:p>
          <a:p>
            <a:r>
              <a:rPr lang="en-US" altLang="ko-KR" dirty="0"/>
              <a:t>5</a:t>
            </a:r>
            <a:r>
              <a:rPr lang="ko-KR" altLang="en-US" dirty="0"/>
              <a:t>일차 </a:t>
            </a:r>
            <a:r>
              <a:rPr lang="en-US" altLang="ko-KR" dirty="0"/>
              <a:t>– TMDB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개 카테고리별 </a:t>
            </a:r>
            <a:r>
              <a:rPr lang="en-US" altLang="ko-KR" dirty="0"/>
              <a:t>API</a:t>
            </a:r>
            <a:r>
              <a:rPr lang="ko-KR" altLang="en-US" dirty="0"/>
              <a:t>통신</a:t>
            </a:r>
            <a:r>
              <a:rPr lang="en-US" altLang="ko-KR" dirty="0"/>
              <a:t> =&gt; DB</a:t>
            </a:r>
            <a:r>
              <a:rPr lang="ko-KR" altLang="en-US" dirty="0"/>
              <a:t>화</a:t>
            </a:r>
            <a:endParaRPr lang="en-US" altLang="ko-KR" dirty="0"/>
          </a:p>
          <a:p>
            <a:r>
              <a:rPr lang="en-US" altLang="ko-KR" dirty="0"/>
              <a:t>6</a:t>
            </a:r>
            <a:r>
              <a:rPr lang="ko-KR" altLang="en-US" dirty="0"/>
              <a:t>일차 </a:t>
            </a:r>
            <a:r>
              <a:rPr lang="en-US" altLang="ko-KR" dirty="0"/>
              <a:t>– Auth</a:t>
            </a:r>
            <a:r>
              <a:rPr lang="ko-KR" altLang="en-US" dirty="0"/>
              <a:t> 완성</a:t>
            </a:r>
            <a:endParaRPr lang="en-US" altLang="ko-KR" dirty="0"/>
          </a:p>
          <a:p>
            <a:r>
              <a:rPr lang="en-US" altLang="ko-KR" dirty="0"/>
              <a:t>7</a:t>
            </a:r>
            <a:r>
              <a:rPr lang="ko-KR" altLang="en-US" dirty="0"/>
              <a:t>일차 </a:t>
            </a:r>
            <a:r>
              <a:rPr lang="en-US" altLang="ko-KR" dirty="0"/>
              <a:t>– Movie, Community </a:t>
            </a:r>
            <a:r>
              <a:rPr lang="ko-KR" altLang="en-US" dirty="0"/>
              <a:t>완성</a:t>
            </a:r>
            <a:endParaRPr lang="en-US" altLang="ko-KR" dirty="0"/>
          </a:p>
          <a:p>
            <a:r>
              <a:rPr lang="en-US" altLang="ko-KR" dirty="0"/>
              <a:t>8</a:t>
            </a:r>
            <a:r>
              <a:rPr lang="ko-KR" altLang="en-US" dirty="0"/>
              <a:t>일차 </a:t>
            </a:r>
            <a:r>
              <a:rPr lang="en-US" altLang="ko-KR" dirty="0"/>
              <a:t>– </a:t>
            </a:r>
            <a:r>
              <a:rPr lang="ko-KR" altLang="en-US" dirty="0"/>
              <a:t>추천 알고리즘 구현</a:t>
            </a:r>
            <a:endParaRPr lang="en-US" altLang="ko-KR" dirty="0"/>
          </a:p>
          <a:p>
            <a:r>
              <a:rPr lang="en-US" altLang="ko-KR" dirty="0"/>
              <a:t>9</a:t>
            </a:r>
            <a:r>
              <a:rPr lang="ko-KR" altLang="en-US" dirty="0"/>
              <a:t>일차 </a:t>
            </a:r>
            <a:r>
              <a:rPr lang="en-US" altLang="ko-KR" dirty="0"/>
              <a:t>– Community </a:t>
            </a:r>
            <a:r>
              <a:rPr lang="ko-KR" altLang="en-US" dirty="0"/>
              <a:t>템플릿</a:t>
            </a:r>
            <a:endParaRPr lang="en-US" altLang="ko-KR" dirty="0"/>
          </a:p>
          <a:p>
            <a:r>
              <a:rPr lang="en-US" altLang="ko-KR" dirty="0"/>
              <a:t>10</a:t>
            </a:r>
            <a:r>
              <a:rPr lang="ko-KR" altLang="en-US" dirty="0"/>
              <a:t>일차 </a:t>
            </a:r>
            <a:r>
              <a:rPr lang="en-US" altLang="ko-KR" dirty="0"/>
              <a:t>– </a:t>
            </a:r>
            <a:r>
              <a:rPr lang="ko-KR" altLang="en-US" dirty="0"/>
              <a:t>모든 기능</a:t>
            </a:r>
            <a:r>
              <a:rPr lang="en-US" altLang="ko-KR" dirty="0"/>
              <a:t>, </a:t>
            </a:r>
            <a:r>
              <a:rPr lang="ko-KR" altLang="en-US" dirty="0"/>
              <a:t>스타일링 완성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5303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664E97-C597-F5C1-B227-C459542F5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어려웠던 점들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F1EC41-4D41-52F9-078D-84698AD86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5089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DF67A7-DA4F-DA63-CF79-4D1FFD532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어려웠던 점들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023BA8-89F6-00D1-CBF0-692CC845D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ko-KR" altLang="en-US" dirty="0"/>
              <a:t>문제</a:t>
            </a:r>
            <a:r>
              <a:rPr lang="en-US" altLang="ko-KR" dirty="0"/>
              <a:t>1: </a:t>
            </a:r>
            <a:br>
              <a:rPr lang="en-US" altLang="ko-KR" dirty="0"/>
            </a:br>
            <a:r>
              <a:rPr lang="ko-KR" altLang="en-US" sz="2400" dirty="0"/>
              <a:t>같은 요청에서 요청자의 권한과 해당 영화를 봤는지에 따라 다른 </a:t>
            </a:r>
            <a:r>
              <a:rPr lang="en-US" altLang="ko-KR" sz="2400" dirty="0"/>
              <a:t>Model</a:t>
            </a:r>
            <a:r>
              <a:rPr lang="ko-KR" altLang="en-US" sz="2400" dirty="0"/>
              <a:t>을 참조하는 </a:t>
            </a:r>
            <a:r>
              <a:rPr lang="en-US" altLang="ko-KR" sz="2400" dirty="0" err="1"/>
              <a:t>Serializer.data</a:t>
            </a:r>
            <a:r>
              <a:rPr lang="en-US" altLang="ko-KR" sz="2400" dirty="0"/>
              <a:t> </a:t>
            </a:r>
            <a:r>
              <a:rPr lang="ko-KR" altLang="en-US" sz="2400" dirty="0"/>
              <a:t>보내기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dirty="0"/>
              <a:t>해결</a:t>
            </a:r>
            <a:r>
              <a:rPr lang="en-US" altLang="ko-KR" dirty="0"/>
              <a:t>: </a:t>
            </a:r>
            <a:br>
              <a:rPr lang="en-US" altLang="ko-KR" dirty="0"/>
            </a:br>
            <a:r>
              <a:rPr lang="en-US" altLang="ko-KR" sz="2400" dirty="0"/>
              <a:t>serializer </a:t>
            </a:r>
            <a:r>
              <a:rPr lang="ko-KR" altLang="en-US" sz="2400" dirty="0"/>
              <a:t>필드의 </a:t>
            </a:r>
            <a:r>
              <a:rPr lang="en-US" altLang="ko-KR" sz="2400" dirty="0"/>
              <a:t>(source=‘</a:t>
            </a:r>
            <a:r>
              <a:rPr lang="en-US" altLang="ko-KR" sz="2400" dirty="0" err="1"/>
              <a:t>model.field</a:t>
            </a:r>
            <a:r>
              <a:rPr lang="en-US" altLang="ko-KR" sz="2400" dirty="0"/>
              <a:t>’) </a:t>
            </a:r>
            <a:r>
              <a:rPr lang="ko-KR" altLang="en-US" sz="2400" dirty="0"/>
              <a:t>속성을 이용하면 다른 모델의 필드를 </a:t>
            </a:r>
            <a:r>
              <a:rPr lang="en-US" altLang="ko-KR" sz="2400" dirty="0"/>
              <a:t>JSON</a:t>
            </a:r>
            <a:r>
              <a:rPr lang="ko-KR" altLang="en-US" sz="2400" dirty="0"/>
              <a:t>으로 보낼 수 있다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문제</a:t>
            </a:r>
            <a:r>
              <a:rPr lang="en-US" altLang="ko-KR" dirty="0"/>
              <a:t>2: </a:t>
            </a:r>
            <a:br>
              <a:rPr lang="en-US" altLang="ko-KR" dirty="0"/>
            </a:br>
            <a:r>
              <a:rPr lang="en-US" altLang="ko-KR" sz="2400" dirty="0" err="1"/>
              <a:t>dj_rest_auth</a:t>
            </a:r>
            <a:r>
              <a:rPr lang="ko-KR" altLang="en-US" sz="2400" dirty="0"/>
              <a:t> 앱을 이용해서 </a:t>
            </a:r>
            <a:r>
              <a:rPr lang="en-US" altLang="ko-KR" sz="2400" dirty="0"/>
              <a:t>user </a:t>
            </a:r>
            <a:r>
              <a:rPr lang="ko-KR" altLang="en-US" sz="2400" dirty="0"/>
              <a:t>정보를 응답 받으면 </a:t>
            </a:r>
            <a:r>
              <a:rPr lang="en-US" altLang="ko-KR" sz="2400" dirty="0" err="1"/>
              <a:t>is_superuser</a:t>
            </a:r>
            <a:r>
              <a:rPr lang="en-US" altLang="ko-KR" sz="2400" dirty="0"/>
              <a:t> </a:t>
            </a:r>
            <a:r>
              <a:rPr lang="ko-KR" altLang="en-US" sz="2400" dirty="0"/>
              <a:t>필드가 없다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ko-KR" altLang="en-US" dirty="0"/>
              <a:t>해결</a:t>
            </a:r>
            <a:r>
              <a:rPr lang="en-US" altLang="ko-KR" dirty="0"/>
              <a:t>: </a:t>
            </a:r>
            <a:br>
              <a:rPr lang="en-US" altLang="ko-KR" dirty="0"/>
            </a:br>
            <a:r>
              <a:rPr lang="en-US" altLang="ko-KR" sz="2400" dirty="0"/>
              <a:t>REST_AUTH_SERIALIZER</a:t>
            </a:r>
            <a:r>
              <a:rPr lang="ko-KR" altLang="en-US" sz="2400" dirty="0"/>
              <a:t>로 만들어 놓은 </a:t>
            </a:r>
            <a:r>
              <a:rPr lang="en-US" altLang="ko-KR" sz="2400" dirty="0"/>
              <a:t>serializer</a:t>
            </a:r>
            <a:r>
              <a:rPr lang="ko-KR" altLang="en-US" sz="2400" dirty="0"/>
              <a:t>를 연결할 수 있다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59746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46F9F-CA7A-206E-8600-383C0F675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개선하면 좋을 사항들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9FBCCD-60B9-CF6B-7493-F9A63A9DF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게시글에</a:t>
            </a:r>
            <a:r>
              <a:rPr lang="ko-KR" altLang="en-US" dirty="0"/>
              <a:t> 이미지 파일 첨부</a:t>
            </a:r>
            <a:endParaRPr lang="en-US" altLang="ko-KR" dirty="0"/>
          </a:p>
          <a:p>
            <a:r>
              <a:rPr lang="ko-KR" altLang="en-US" dirty="0"/>
              <a:t>방명록 기능</a:t>
            </a:r>
          </a:p>
        </p:txBody>
      </p:sp>
    </p:spTree>
    <p:extLst>
      <p:ext uri="{BB962C8B-B14F-4D97-AF65-F5344CB8AC3E}">
        <p14:creationId xmlns:p14="http://schemas.microsoft.com/office/powerpoint/2010/main" val="1723938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219</Words>
  <Application>Microsoft Office PowerPoint</Application>
  <PresentationFormat>와이드스크린</PresentationFormat>
  <Paragraphs>28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4조</vt:lpstr>
      <vt:lpstr>메인 컨셉</vt:lpstr>
      <vt:lpstr>기술 스택</vt:lpstr>
      <vt:lpstr>일정 관리</vt:lpstr>
      <vt:lpstr>어려웠던 점들</vt:lpstr>
      <vt:lpstr>어려웠던 점들</vt:lpstr>
      <vt:lpstr>개선하면 좋을 사항들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jelee6613@naver.com</dc:creator>
  <cp:lastModifiedBy>jelee6613@naver.com</cp:lastModifiedBy>
  <cp:revision>12</cp:revision>
  <dcterms:created xsi:type="dcterms:W3CDTF">2022-05-25T08:10:55Z</dcterms:created>
  <dcterms:modified xsi:type="dcterms:W3CDTF">2022-05-26T16:36:04Z</dcterms:modified>
</cp:coreProperties>
</file>