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4" r:id="rId6"/>
    <p:sldId id="265" r:id="rId7"/>
    <p:sldId id="266" r:id="rId8"/>
    <p:sldId id="267" r:id="rId9"/>
    <p:sldId id="269" r:id="rId10"/>
    <p:sldId id="268" r:id="rId11"/>
    <p:sldId id="270" r:id="rId12"/>
    <p:sldId id="271" r:id="rId13"/>
    <p:sldId id="273" r:id="rId14"/>
    <p:sldId id="274" r:id="rId15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3FCFF1-78FD-42B4-AD49-8D79EA8C8D43}" v="22" dt="2024-10-24T10:56:45.379"/>
    <p1510:client id="{B9271B22-9E54-403A-A62C-DC2605DFBA97}" v="680" dt="2024-10-24T10:40:35.838"/>
    <p1510:client id="{D73527AE-C7FE-4414-ACC1-A03D7F023A71}" v="3" dt="2024-10-24T10:46:24.9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46" d="100"/>
          <a:sy n="46" d="100"/>
        </p:scale>
        <p:origin x="43" y="8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 slaj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r-Latn-RS"/>
              <a:t>Kliknite i uredite naslov mastera</a:t>
            </a:r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r-Latn-RS"/>
              <a:t>Kliknite i uredite stil podnaslova mastera</a:t>
            </a:r>
          </a:p>
        </p:txBody>
      </p:sp>
      <p:sp>
        <p:nvSpPr>
          <p:cNvPr id="4" name="Čuvar mesta za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7445C-DD5B-459E-BCAC-A8671F012926}" type="datetimeFigureOut">
              <a:rPr lang="sr-Latn-RS" smtClean="0"/>
              <a:t>25.10.2024.</a:t>
            </a:fld>
            <a:endParaRPr lang="sr-Latn-RS"/>
          </a:p>
        </p:txBody>
      </p:sp>
      <p:sp>
        <p:nvSpPr>
          <p:cNvPr id="5" name="Čuvar mesta za podnožj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Čuvar mesta za broj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AEA06-49C7-4887-8C60-A1660BE83DC1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082658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vertikaln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Kliknite i uredite naslov mastera</a:t>
            </a:r>
          </a:p>
        </p:txBody>
      </p:sp>
      <p:sp>
        <p:nvSpPr>
          <p:cNvPr id="3" name="Čuvar mesta za vertikalni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r-Latn-RS"/>
              <a:t>Kliknite i uredite tekst</a:t>
            </a:r>
          </a:p>
          <a:p>
            <a:pPr lvl="1"/>
            <a:r>
              <a:rPr lang="sr-Latn-RS"/>
              <a:t>Drugi nivo</a:t>
            </a:r>
          </a:p>
          <a:p>
            <a:pPr lvl="2"/>
            <a:r>
              <a:rPr lang="sr-Latn-RS"/>
              <a:t>Treći nivo</a:t>
            </a:r>
          </a:p>
          <a:p>
            <a:pPr lvl="3"/>
            <a:r>
              <a:rPr lang="sr-Latn-RS"/>
              <a:t>Četvrti nivo</a:t>
            </a:r>
          </a:p>
          <a:p>
            <a:pPr lvl="4"/>
            <a:r>
              <a:rPr lang="sr-Latn-RS"/>
              <a:t>Peti nivo</a:t>
            </a:r>
          </a:p>
        </p:txBody>
      </p:sp>
      <p:sp>
        <p:nvSpPr>
          <p:cNvPr id="4" name="Čuvar mesta za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7445C-DD5B-459E-BCAC-A8671F012926}" type="datetimeFigureOut">
              <a:rPr lang="sr-Latn-RS" smtClean="0"/>
              <a:t>25.10.2024.</a:t>
            </a:fld>
            <a:endParaRPr lang="sr-Latn-RS"/>
          </a:p>
        </p:txBody>
      </p:sp>
      <p:sp>
        <p:nvSpPr>
          <p:cNvPr id="5" name="Čuvar mesta za podnožj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Čuvar mesta za broj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AEA06-49C7-4887-8C60-A1660BE83DC1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76506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n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ni naslov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r-Latn-RS"/>
              <a:t>Kliknite i uredite naslov mastera</a:t>
            </a:r>
          </a:p>
        </p:txBody>
      </p:sp>
      <p:sp>
        <p:nvSpPr>
          <p:cNvPr id="3" name="Čuvar mesta za vertikalni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r-Latn-RS"/>
              <a:t>Kliknite i uredite tekst</a:t>
            </a:r>
          </a:p>
          <a:p>
            <a:pPr lvl="1"/>
            <a:r>
              <a:rPr lang="sr-Latn-RS"/>
              <a:t>Drugi nivo</a:t>
            </a:r>
          </a:p>
          <a:p>
            <a:pPr lvl="2"/>
            <a:r>
              <a:rPr lang="sr-Latn-RS"/>
              <a:t>Treći nivo</a:t>
            </a:r>
          </a:p>
          <a:p>
            <a:pPr lvl="3"/>
            <a:r>
              <a:rPr lang="sr-Latn-RS"/>
              <a:t>Četvrti nivo</a:t>
            </a:r>
          </a:p>
          <a:p>
            <a:pPr lvl="4"/>
            <a:r>
              <a:rPr lang="sr-Latn-RS"/>
              <a:t>Peti nivo</a:t>
            </a:r>
          </a:p>
        </p:txBody>
      </p:sp>
      <p:sp>
        <p:nvSpPr>
          <p:cNvPr id="4" name="Čuvar mesta za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7445C-DD5B-459E-BCAC-A8671F012926}" type="datetimeFigureOut">
              <a:rPr lang="sr-Latn-RS" smtClean="0"/>
              <a:t>25.10.2024.</a:t>
            </a:fld>
            <a:endParaRPr lang="sr-Latn-RS"/>
          </a:p>
        </p:txBody>
      </p:sp>
      <p:sp>
        <p:nvSpPr>
          <p:cNvPr id="5" name="Čuvar mesta za podnožj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Čuvar mesta za broj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AEA06-49C7-4887-8C60-A1660BE83DC1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703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Kliknite i uredite naslov mastera</a:t>
            </a:r>
          </a:p>
        </p:txBody>
      </p:sp>
      <p:sp>
        <p:nvSpPr>
          <p:cNvPr id="3" name="Čuvar mesta za sadržaj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r-Latn-RS"/>
              <a:t>Kliknite i uredite tekst</a:t>
            </a:r>
          </a:p>
          <a:p>
            <a:pPr lvl="1"/>
            <a:r>
              <a:rPr lang="sr-Latn-RS"/>
              <a:t>Drugi nivo</a:t>
            </a:r>
          </a:p>
          <a:p>
            <a:pPr lvl="2"/>
            <a:r>
              <a:rPr lang="sr-Latn-RS"/>
              <a:t>Treći nivo</a:t>
            </a:r>
          </a:p>
          <a:p>
            <a:pPr lvl="3"/>
            <a:r>
              <a:rPr lang="sr-Latn-RS"/>
              <a:t>Četvrti nivo</a:t>
            </a:r>
          </a:p>
          <a:p>
            <a:pPr lvl="4"/>
            <a:r>
              <a:rPr lang="sr-Latn-RS"/>
              <a:t>Peti nivo</a:t>
            </a:r>
          </a:p>
        </p:txBody>
      </p:sp>
      <p:sp>
        <p:nvSpPr>
          <p:cNvPr id="4" name="Čuvar mesta za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7445C-DD5B-459E-BCAC-A8671F012926}" type="datetimeFigureOut">
              <a:rPr lang="sr-Latn-RS" smtClean="0"/>
              <a:t>25.10.2024.</a:t>
            </a:fld>
            <a:endParaRPr lang="sr-Latn-RS"/>
          </a:p>
        </p:txBody>
      </p:sp>
      <p:sp>
        <p:nvSpPr>
          <p:cNvPr id="5" name="Čuvar mesta za podnožj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Čuvar mesta za broj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AEA06-49C7-4887-8C60-A1660BE83DC1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886954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odelj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r-Latn-RS"/>
              <a:t>Kliknite i uredite naslov mastera</a:t>
            </a:r>
          </a:p>
        </p:txBody>
      </p:sp>
      <p:sp>
        <p:nvSpPr>
          <p:cNvPr id="3" name="Čuvar mesta za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sr-Latn-RS"/>
              <a:t>Kliknite i uredite tekst</a:t>
            </a:r>
          </a:p>
        </p:txBody>
      </p:sp>
      <p:sp>
        <p:nvSpPr>
          <p:cNvPr id="4" name="Čuvar mesta za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7445C-DD5B-459E-BCAC-A8671F012926}" type="datetimeFigureOut">
              <a:rPr lang="sr-Latn-RS" smtClean="0"/>
              <a:t>25.10.2024.</a:t>
            </a:fld>
            <a:endParaRPr lang="sr-Latn-RS"/>
          </a:p>
        </p:txBody>
      </p:sp>
      <p:sp>
        <p:nvSpPr>
          <p:cNvPr id="5" name="Čuvar mesta za podnožj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Čuvar mesta za broj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AEA06-49C7-4887-8C60-A1660BE83DC1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359007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Kliknite i uredite naslov mastera</a:t>
            </a:r>
          </a:p>
        </p:txBody>
      </p:sp>
      <p:sp>
        <p:nvSpPr>
          <p:cNvPr id="3" name="Čuvar mesta za sadržaj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r-Latn-RS"/>
              <a:t>Kliknite i uredite tekst</a:t>
            </a:r>
          </a:p>
          <a:p>
            <a:pPr lvl="1"/>
            <a:r>
              <a:rPr lang="sr-Latn-RS"/>
              <a:t>Drugi nivo</a:t>
            </a:r>
          </a:p>
          <a:p>
            <a:pPr lvl="2"/>
            <a:r>
              <a:rPr lang="sr-Latn-RS"/>
              <a:t>Treći nivo</a:t>
            </a:r>
          </a:p>
          <a:p>
            <a:pPr lvl="3"/>
            <a:r>
              <a:rPr lang="sr-Latn-RS"/>
              <a:t>Četvrti nivo</a:t>
            </a:r>
          </a:p>
          <a:p>
            <a:pPr lvl="4"/>
            <a:r>
              <a:rPr lang="sr-Latn-RS"/>
              <a:t>Peti nivo</a:t>
            </a:r>
          </a:p>
        </p:txBody>
      </p:sp>
      <p:sp>
        <p:nvSpPr>
          <p:cNvPr id="4" name="Čuvar mesta za sadržaj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r-Latn-RS"/>
              <a:t>Kliknite i uredite tekst</a:t>
            </a:r>
          </a:p>
          <a:p>
            <a:pPr lvl="1"/>
            <a:r>
              <a:rPr lang="sr-Latn-RS"/>
              <a:t>Drugi nivo</a:t>
            </a:r>
          </a:p>
          <a:p>
            <a:pPr lvl="2"/>
            <a:r>
              <a:rPr lang="sr-Latn-RS"/>
              <a:t>Treći nivo</a:t>
            </a:r>
          </a:p>
          <a:p>
            <a:pPr lvl="3"/>
            <a:r>
              <a:rPr lang="sr-Latn-RS"/>
              <a:t>Četvrti nivo</a:t>
            </a:r>
          </a:p>
          <a:p>
            <a:pPr lvl="4"/>
            <a:r>
              <a:rPr lang="sr-Latn-RS"/>
              <a:t>Peti nivo</a:t>
            </a:r>
          </a:p>
        </p:txBody>
      </p:sp>
      <p:sp>
        <p:nvSpPr>
          <p:cNvPr id="5" name="Čuvar mesta za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7445C-DD5B-459E-BCAC-A8671F012926}" type="datetimeFigureOut">
              <a:rPr lang="sr-Latn-RS" smtClean="0"/>
              <a:t>25.10.2024.</a:t>
            </a:fld>
            <a:endParaRPr lang="sr-Latn-RS"/>
          </a:p>
        </p:txBody>
      </p:sp>
      <p:sp>
        <p:nvSpPr>
          <p:cNvPr id="6" name="Čuvar mesta za podnožj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Čuvar mesta za broj slajd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AEA06-49C7-4887-8C60-A1660BE83DC1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783060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eđen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r-Latn-RS"/>
              <a:t>Kliknite i uredite naslov mastera</a:t>
            </a:r>
          </a:p>
        </p:txBody>
      </p:sp>
      <p:sp>
        <p:nvSpPr>
          <p:cNvPr id="3" name="Čuvar mesta za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r-Latn-RS"/>
              <a:t>Kliknite i uredite tekst</a:t>
            </a:r>
          </a:p>
        </p:txBody>
      </p:sp>
      <p:sp>
        <p:nvSpPr>
          <p:cNvPr id="4" name="Čuvar mesta za sadržaj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r-Latn-RS"/>
              <a:t>Kliknite i uredite tekst</a:t>
            </a:r>
          </a:p>
          <a:p>
            <a:pPr lvl="1"/>
            <a:r>
              <a:rPr lang="sr-Latn-RS"/>
              <a:t>Drugi nivo</a:t>
            </a:r>
          </a:p>
          <a:p>
            <a:pPr lvl="2"/>
            <a:r>
              <a:rPr lang="sr-Latn-RS"/>
              <a:t>Treći nivo</a:t>
            </a:r>
          </a:p>
          <a:p>
            <a:pPr lvl="3"/>
            <a:r>
              <a:rPr lang="sr-Latn-RS"/>
              <a:t>Četvrti nivo</a:t>
            </a:r>
          </a:p>
          <a:p>
            <a:pPr lvl="4"/>
            <a:r>
              <a:rPr lang="sr-Latn-RS"/>
              <a:t>Peti nivo</a:t>
            </a:r>
          </a:p>
        </p:txBody>
      </p:sp>
      <p:sp>
        <p:nvSpPr>
          <p:cNvPr id="5" name="Čuvar mesta za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r-Latn-RS"/>
              <a:t>Kliknite i uredite tekst</a:t>
            </a:r>
          </a:p>
        </p:txBody>
      </p:sp>
      <p:sp>
        <p:nvSpPr>
          <p:cNvPr id="6" name="Čuvar mesta za sadržaj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r-Latn-RS"/>
              <a:t>Kliknite i uredite tekst</a:t>
            </a:r>
          </a:p>
          <a:p>
            <a:pPr lvl="1"/>
            <a:r>
              <a:rPr lang="sr-Latn-RS"/>
              <a:t>Drugi nivo</a:t>
            </a:r>
          </a:p>
          <a:p>
            <a:pPr lvl="2"/>
            <a:r>
              <a:rPr lang="sr-Latn-RS"/>
              <a:t>Treći nivo</a:t>
            </a:r>
          </a:p>
          <a:p>
            <a:pPr lvl="3"/>
            <a:r>
              <a:rPr lang="sr-Latn-RS"/>
              <a:t>Četvrti nivo</a:t>
            </a:r>
          </a:p>
          <a:p>
            <a:pPr lvl="4"/>
            <a:r>
              <a:rPr lang="sr-Latn-RS"/>
              <a:t>Peti nivo</a:t>
            </a:r>
          </a:p>
        </p:txBody>
      </p:sp>
      <p:sp>
        <p:nvSpPr>
          <p:cNvPr id="7" name="Čuvar mesta za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7445C-DD5B-459E-BCAC-A8671F012926}" type="datetimeFigureOut">
              <a:rPr lang="sr-Latn-RS" smtClean="0"/>
              <a:t>25.10.2024.</a:t>
            </a:fld>
            <a:endParaRPr lang="sr-Latn-RS"/>
          </a:p>
        </p:txBody>
      </p:sp>
      <p:sp>
        <p:nvSpPr>
          <p:cNvPr id="8" name="Čuvar mesta za podnožj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Čuvar mesta za broj slajd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AEA06-49C7-4887-8C60-A1660BE83DC1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481488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Kliknite i uredite naslov mastera</a:t>
            </a:r>
          </a:p>
        </p:txBody>
      </p:sp>
      <p:sp>
        <p:nvSpPr>
          <p:cNvPr id="3" name="Čuvar mesta za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7445C-DD5B-459E-BCAC-A8671F012926}" type="datetimeFigureOut">
              <a:rPr lang="sr-Latn-RS" smtClean="0"/>
              <a:t>25.10.2024.</a:t>
            </a:fld>
            <a:endParaRPr lang="sr-Latn-RS"/>
          </a:p>
        </p:txBody>
      </p:sp>
      <p:sp>
        <p:nvSpPr>
          <p:cNvPr id="4" name="Čuvar mesta za podnožj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5" name="Čuvar mesta za broj slajd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AEA06-49C7-4887-8C60-A1660BE83DC1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839274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Čuvar mesta za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7445C-DD5B-459E-BCAC-A8671F012926}" type="datetimeFigureOut">
              <a:rPr lang="sr-Latn-RS" smtClean="0"/>
              <a:t>25.10.2024.</a:t>
            </a:fld>
            <a:endParaRPr lang="sr-Latn-RS"/>
          </a:p>
        </p:txBody>
      </p:sp>
      <p:sp>
        <p:nvSpPr>
          <p:cNvPr id="3" name="Čuvar mesta za podnožj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Čuvar mesta za broj slajd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AEA06-49C7-4887-8C60-A1660BE83DC1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147506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a nat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r-Latn-RS"/>
              <a:t>Kliknite i uredite naslov mastera</a:t>
            </a:r>
          </a:p>
        </p:txBody>
      </p:sp>
      <p:sp>
        <p:nvSpPr>
          <p:cNvPr id="3" name="Čuvar mesta za sadržaj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r-Latn-RS"/>
              <a:t>Kliknite i uredite tekst</a:t>
            </a:r>
          </a:p>
          <a:p>
            <a:pPr lvl="1"/>
            <a:r>
              <a:rPr lang="sr-Latn-RS"/>
              <a:t>Drugi nivo</a:t>
            </a:r>
          </a:p>
          <a:p>
            <a:pPr lvl="2"/>
            <a:r>
              <a:rPr lang="sr-Latn-RS"/>
              <a:t>Treći nivo</a:t>
            </a:r>
          </a:p>
          <a:p>
            <a:pPr lvl="3"/>
            <a:r>
              <a:rPr lang="sr-Latn-RS"/>
              <a:t>Četvrti nivo</a:t>
            </a:r>
          </a:p>
          <a:p>
            <a:pPr lvl="4"/>
            <a:r>
              <a:rPr lang="sr-Latn-RS"/>
              <a:t>Peti nivo</a:t>
            </a:r>
          </a:p>
        </p:txBody>
      </p:sp>
      <p:sp>
        <p:nvSpPr>
          <p:cNvPr id="4" name="Čuvar mesta za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r-Latn-RS"/>
              <a:t>Kliknite i uredite tekst</a:t>
            </a:r>
          </a:p>
        </p:txBody>
      </p:sp>
      <p:sp>
        <p:nvSpPr>
          <p:cNvPr id="5" name="Čuvar mesta za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7445C-DD5B-459E-BCAC-A8671F012926}" type="datetimeFigureOut">
              <a:rPr lang="sr-Latn-RS" smtClean="0"/>
              <a:t>25.10.2024.</a:t>
            </a:fld>
            <a:endParaRPr lang="sr-Latn-RS"/>
          </a:p>
        </p:txBody>
      </p:sp>
      <p:sp>
        <p:nvSpPr>
          <p:cNvPr id="6" name="Čuvar mesta za podnožj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Čuvar mesta za broj slajd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AEA06-49C7-4887-8C60-A1660BE83DC1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410763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a nat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r-Latn-RS"/>
              <a:t>Kliknite i uredite naslov mastera</a:t>
            </a:r>
          </a:p>
        </p:txBody>
      </p:sp>
      <p:sp>
        <p:nvSpPr>
          <p:cNvPr id="3" name="Čuvar mesta za slik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r-Latn-RS"/>
          </a:p>
        </p:txBody>
      </p:sp>
      <p:sp>
        <p:nvSpPr>
          <p:cNvPr id="4" name="Čuvar mesta za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r-Latn-RS"/>
              <a:t>Kliknite i uredite tekst</a:t>
            </a:r>
          </a:p>
        </p:txBody>
      </p:sp>
      <p:sp>
        <p:nvSpPr>
          <p:cNvPr id="5" name="Čuvar mesta za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7445C-DD5B-459E-BCAC-A8671F012926}" type="datetimeFigureOut">
              <a:rPr lang="sr-Latn-RS" smtClean="0"/>
              <a:t>25.10.2024.</a:t>
            </a:fld>
            <a:endParaRPr lang="sr-Latn-RS"/>
          </a:p>
        </p:txBody>
      </p:sp>
      <p:sp>
        <p:nvSpPr>
          <p:cNvPr id="6" name="Čuvar mesta za podnožj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Čuvar mesta za broj slajd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AEA06-49C7-4887-8C60-A1660BE83DC1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483497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Čuvar mesta za naslov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r-Latn-RS"/>
              <a:t>Kliknite i uredite naslov mastera</a:t>
            </a:r>
          </a:p>
        </p:txBody>
      </p:sp>
      <p:sp>
        <p:nvSpPr>
          <p:cNvPr id="3" name="Čuvar mesta za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r-Latn-RS"/>
              <a:t>Kliknite i uredite tekst</a:t>
            </a:r>
          </a:p>
          <a:p>
            <a:pPr lvl="1"/>
            <a:r>
              <a:rPr lang="sr-Latn-RS"/>
              <a:t>Drugi nivo</a:t>
            </a:r>
          </a:p>
          <a:p>
            <a:pPr lvl="2"/>
            <a:r>
              <a:rPr lang="sr-Latn-RS"/>
              <a:t>Treći nivo</a:t>
            </a:r>
          </a:p>
          <a:p>
            <a:pPr lvl="3"/>
            <a:r>
              <a:rPr lang="sr-Latn-RS"/>
              <a:t>Četvrti nivo</a:t>
            </a:r>
          </a:p>
          <a:p>
            <a:pPr lvl="4"/>
            <a:r>
              <a:rPr lang="sr-Latn-RS"/>
              <a:t>Peti nivo</a:t>
            </a:r>
          </a:p>
        </p:txBody>
      </p:sp>
      <p:sp>
        <p:nvSpPr>
          <p:cNvPr id="4" name="Čuvar mesta za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67445C-DD5B-459E-BCAC-A8671F012926}" type="datetimeFigureOut">
              <a:rPr lang="sr-Latn-RS" smtClean="0"/>
              <a:t>25.10.2024.</a:t>
            </a:fld>
            <a:endParaRPr lang="sr-Latn-RS"/>
          </a:p>
        </p:txBody>
      </p:sp>
      <p:sp>
        <p:nvSpPr>
          <p:cNvPr id="5" name="Čuvar mesta za podnožj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sr-Latn-RS"/>
          </a:p>
        </p:txBody>
      </p:sp>
      <p:sp>
        <p:nvSpPr>
          <p:cNvPr id="6" name="Čuvar mesta za broj slajd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7AEA06-49C7-4887-8C60-A1660BE83DC1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694809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6046E6-99C3-4ABC-EE23-2C0C8891770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-2" b="-2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sr-Latn-RS" sz="5200" b="1" dirty="0">
                <a:solidFill>
                  <a:srgbClr val="FFFFFF"/>
                </a:solidFill>
              </a:rPr>
              <a:t>Timesheet App</a:t>
            </a:r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9112957" y="5917512"/>
            <a:ext cx="2843213" cy="69930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r>
              <a:rPr lang="sr-Latn-RS">
                <a:solidFill>
                  <a:srgbClr val="FFFFFF"/>
                </a:solidFill>
              </a:rPr>
              <a:t>Jelena Stefanović</a:t>
            </a:r>
          </a:p>
        </p:txBody>
      </p:sp>
    </p:spTree>
    <p:extLst>
      <p:ext uri="{BB962C8B-B14F-4D97-AF65-F5344CB8AC3E}">
        <p14:creationId xmlns:p14="http://schemas.microsoft.com/office/powerpoint/2010/main" val="176570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A6839E75-11A6-293E-1B1A-639FF49D3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Lightning Calendar tab</a:t>
            </a:r>
          </a:p>
        </p:txBody>
      </p:sp>
      <p:pic>
        <p:nvPicPr>
          <p:cNvPr id="4" name="Čuvar mesta za sadržaj 3" descr="Slika na kojoj se nalazi tekst, snimak ekrana, broj, ekran&#10;&#10;Opis je automatski generisan">
            <a:extLst>
              <a:ext uri="{FF2B5EF4-FFF2-40B4-BE49-F238E27FC236}">
                <a16:creationId xmlns:a16="http://schemas.microsoft.com/office/drawing/2014/main" id="{9ABBA49D-10D9-ACB4-EBF1-5B4F69EFA13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01" r="-2" b="13736"/>
          <a:stretch/>
        </p:blipFill>
        <p:spPr>
          <a:xfrm>
            <a:off x="643467" y="1898950"/>
            <a:ext cx="10905066" cy="3946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44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A70C2322-7896-A71E-BEDB-FA9CC5216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Lightning Timesheets tab</a:t>
            </a:r>
          </a:p>
        </p:txBody>
      </p:sp>
      <p:pic>
        <p:nvPicPr>
          <p:cNvPr id="4" name="Čuvar mesta za sadržaj 3" descr="Slika na kojoj se nalazi tekst, elektronika, snimak ekrana, softver&#10;&#10;Opis je automatski generisan">
            <a:extLst>
              <a:ext uri="{FF2B5EF4-FFF2-40B4-BE49-F238E27FC236}">
                <a16:creationId xmlns:a16="http://schemas.microsoft.com/office/drawing/2014/main" id="{A4207297-D85B-DCF2-E63C-FD6AE4A0672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-2" b="16799"/>
          <a:stretch/>
        </p:blipFill>
        <p:spPr>
          <a:xfrm>
            <a:off x="643467" y="1898961"/>
            <a:ext cx="10905066" cy="3946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738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61960E6A-453B-B5F6-B63C-E64A07532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Lightning Employees tab</a:t>
            </a:r>
          </a:p>
        </p:txBody>
      </p:sp>
      <p:pic>
        <p:nvPicPr>
          <p:cNvPr id="4" name="Čuvar mesta za sadržaj 3" descr="Slika na kojoj se nalazi tekst, snimak ekrana, ekran, softver&#10;&#10;Opis je automatski generisan">
            <a:extLst>
              <a:ext uri="{FF2B5EF4-FFF2-40B4-BE49-F238E27FC236}">
                <a16:creationId xmlns:a16="http://schemas.microsoft.com/office/drawing/2014/main" id="{3A8F87E0-CA1A-F263-40D4-BBED4299927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-2" b="14841"/>
          <a:stretch/>
        </p:blipFill>
        <p:spPr>
          <a:xfrm>
            <a:off x="643467" y="1898954"/>
            <a:ext cx="10905066" cy="3946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150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61960E6A-453B-B5F6-B63C-E64A07532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969" y="1012560"/>
            <a:ext cx="11139488" cy="375743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Lightning Projects tab</a:t>
            </a:r>
            <a:endParaRPr lang="en-US" sz="3200" b="1" kern="1200">
              <a:solidFill>
                <a:schemeClr val="bg1"/>
              </a:solidFill>
              <a:latin typeface="+mj-lt"/>
            </a:endParaRPr>
          </a:p>
          <a:p>
            <a:pPr algn="ctr"/>
            <a:endParaRPr lang="en-US" sz="3200" b="1" kern="12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" name="Slika 5" descr="Slika na kojoj se nalazi tekst, snimak ekrana, ekran, softver&#10;&#10;Opis je automatski generisan">
            <a:extLst>
              <a:ext uri="{FF2B5EF4-FFF2-40B4-BE49-F238E27FC236}">
                <a16:creationId xmlns:a16="http://schemas.microsoft.com/office/drawing/2014/main" id="{6FB27E9C-6DC8-4028-DEE8-BCDB9B8D44F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-2" b="14841"/>
          <a:stretch/>
        </p:blipFill>
        <p:spPr>
          <a:xfrm>
            <a:off x="643467" y="1898954"/>
            <a:ext cx="10905066" cy="394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748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3435FD7-68E1-797F-EB94-EDC4EDB510D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-2" b="-2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A7C7D2-17A6-766B-D3F0-8ACBAEF7F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r-Latn-RS" sz="5200" b="1" dirty="0">
                <a:solidFill>
                  <a:schemeClr val="bg1"/>
                </a:solidFill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3841555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67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7A9DA345-B0CE-E677-89AB-24C36C12D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Timesheet application design</a:t>
            </a:r>
          </a:p>
        </p:txBody>
      </p:sp>
      <p:pic>
        <p:nvPicPr>
          <p:cNvPr id="4" name="Čuvar mesta za sadržaj 3" descr="Slika na kojoj se nalazi tekst, snimak ekrana, Operativni sistem, softver&#10;&#10;Opis je automatski generisan">
            <a:extLst>
              <a:ext uri="{FF2B5EF4-FFF2-40B4-BE49-F238E27FC236}">
                <a16:creationId xmlns:a16="http://schemas.microsoft.com/office/drawing/2014/main" id="{2D057392-21DF-3005-F538-B54418EC70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8403" y="961812"/>
            <a:ext cx="6848593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354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5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7A9DA345-B0CE-E677-89AB-24C36C12D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362091" cy="2286288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Timesheet Data Model</a:t>
            </a:r>
            <a:endParaRPr lang="sr-Latn-RS"/>
          </a:p>
        </p:txBody>
      </p:sp>
      <p:sp>
        <p:nvSpPr>
          <p:cNvPr id="14" name="Rectangle 17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6"/>
          </a:solidFill>
          <a:ln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9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Čuvar mesta za sadržaj 3" descr="Slika na kojoj se nalazi tekst, snimak ekrana, broj, Font&#10;&#10;Opis je automatski generisan">
            <a:extLst>
              <a:ext uri="{FF2B5EF4-FFF2-40B4-BE49-F238E27FC236}">
                <a16:creationId xmlns:a16="http://schemas.microsoft.com/office/drawing/2014/main" id="{79EF40AF-9B2E-A0F8-93F3-06A7E9415C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34800" y="2024704"/>
            <a:ext cx="7608304" cy="3651985"/>
          </a:xfrm>
          <a:prstGeom prst="rect">
            <a:avLst/>
          </a:prstGeom>
        </p:spPr>
      </p:pic>
      <p:sp>
        <p:nvSpPr>
          <p:cNvPr id="17" name="Rectangle 21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Slika 9" descr="Slika na kojoj se nalazi tekst, Font, snimak ekrana, belo&#10;&#10;Opis je automatski generisan">
            <a:extLst>
              <a:ext uri="{FF2B5EF4-FFF2-40B4-BE49-F238E27FC236}">
                <a16:creationId xmlns:a16="http://schemas.microsoft.com/office/drawing/2014/main" id="{1D4110E4-330D-DCB8-E6B0-C8C002D45B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03456" y="556672"/>
            <a:ext cx="2333625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283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7A9DA345-B0CE-E677-89AB-24C36C12D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910" y="643467"/>
            <a:ext cx="11210925" cy="744836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0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Visualforce page</a:t>
            </a:r>
            <a:endParaRPr lang="en-US" sz="3000" b="1" kern="12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Slika 3" descr="Slika na kojoj se nalazi tekst, snimak ekrana, broj, Font&#10;&#10;Opis je automatski generisan">
            <a:extLst>
              <a:ext uri="{FF2B5EF4-FFF2-40B4-BE49-F238E27FC236}">
                <a16:creationId xmlns:a16="http://schemas.microsoft.com/office/drawing/2014/main" id="{1C2ECE23-E81A-100B-1AF0-E59AAD162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2126" y="1953550"/>
            <a:ext cx="8698482" cy="3756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802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5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1FD05B4-57DD-0B78-4AA7-6D330D294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270" y="1278193"/>
            <a:ext cx="4185557" cy="429756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bg1"/>
                </a:solidFill>
                <a:ea typeface="+mn-lt"/>
                <a:cs typeface="+mn-lt"/>
              </a:rPr>
              <a:t>After clicking the "Submit" button, one of the following may happen: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chemeClr val="bg1"/>
                </a:solidFill>
                <a:ea typeface="+mn-lt"/>
                <a:cs typeface="+mn-lt"/>
              </a:rPr>
              <a:t>Successful Submission:</a:t>
            </a: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 You will be redirected to the home page, indicating your timesheet has been submitted.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chemeClr val="bg1"/>
                </a:solidFill>
                <a:ea typeface="+mn-lt"/>
                <a:cs typeface="+mn-lt"/>
              </a:rPr>
              <a:t>Already Submitted:</a:t>
            </a: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 A message will appear saying, </a:t>
            </a:r>
            <a:r>
              <a:rPr lang="en-US" sz="2000" i="1" dirty="0">
                <a:solidFill>
                  <a:schemeClr val="bg1"/>
                </a:solidFill>
                <a:ea typeface="+mn-lt"/>
                <a:cs typeface="+mn-lt"/>
              </a:rPr>
              <a:t>"You have already submitted a timesheet for this week."</a:t>
            </a:r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grpSp>
        <p:nvGrpSpPr>
          <p:cNvPr id="81" name="Group 59">
            <a:extLst>
              <a:ext uri="{FF2B5EF4-FFF2-40B4-BE49-F238E27FC236}">
                <a16:creationId xmlns:a16="http://schemas.microsoft.com/office/drawing/2014/main" id="{732A444C-81CA-4D10-998B-529CE31D3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6008" y="348973"/>
            <a:ext cx="4945999" cy="6036681"/>
            <a:chOff x="1674895" y="1345036"/>
            <a:chExt cx="5428610" cy="4210939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A66CC0ED-7D4E-4CE4-A15A-A6FF507AE3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56042E25-B074-48D7-9694-5C9527108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4" name="Rectangle 63">
            <a:extLst>
              <a:ext uri="{FF2B5EF4-FFF2-40B4-BE49-F238E27FC236}">
                <a16:creationId xmlns:a16="http://schemas.microsoft.com/office/drawing/2014/main" id="{24F61E28-F51E-44F9-B827-A32BAAABD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315" y="232747"/>
            <a:ext cx="4945999" cy="6036681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lika 4" descr="Slika na kojoj se nalazi tekst, snimak ekrana, broj, Font&#10;&#10;Opis je automatski generisan">
            <a:extLst>
              <a:ext uri="{FF2B5EF4-FFF2-40B4-BE49-F238E27FC236}">
                <a16:creationId xmlns:a16="http://schemas.microsoft.com/office/drawing/2014/main" id="{8A7C4BF3-A720-AAEB-A5A4-2D677DBC59F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-205" r="33333" b="-685"/>
          <a:stretch/>
        </p:blipFill>
        <p:spPr>
          <a:xfrm>
            <a:off x="1199934" y="476303"/>
            <a:ext cx="3929593" cy="2777278"/>
          </a:xfrm>
          <a:prstGeom prst="rect">
            <a:avLst/>
          </a:prstGeom>
        </p:spPr>
      </p:pic>
      <p:grpSp>
        <p:nvGrpSpPr>
          <p:cNvPr id="66" name="Graphic 4">
            <a:extLst>
              <a:ext uri="{FF2B5EF4-FFF2-40B4-BE49-F238E27FC236}">
                <a16:creationId xmlns:a16="http://schemas.microsoft.com/office/drawing/2014/main" id="{57CD476F-4071-4E06-BD94-582AC009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73349" y="210930"/>
            <a:ext cx="849365" cy="849366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B6A3560-202E-47CB-A0A4-7BAA40CED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8DCE699C-0879-4B2A-BD24-CE9CB03F09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739C6C48-4048-472B-9200-BA3467DDB1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BE535A2-9A69-4D86-98B9-4606364B73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6D38EB57-352E-48E7-9482-1AEA738433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D18EEB6E-44FD-4775-9179-950DB8C3DC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93B6FB8-B03E-4FC7-AC61-9B1613A3C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96E9617C-8511-4D9B-94C1-C84BFB7ED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74">
              <a:extLst>
                <a:ext uri="{FF2B5EF4-FFF2-40B4-BE49-F238E27FC236}">
                  <a16:creationId xmlns:a16="http://schemas.microsoft.com/office/drawing/2014/main" id="{B076EA5A-A5A8-42A9-A0F7-ECECD999F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55856DB2-44EF-413E-B792-EFF0409DE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76">
              <a:extLst>
                <a:ext uri="{FF2B5EF4-FFF2-40B4-BE49-F238E27FC236}">
                  <a16:creationId xmlns:a16="http://schemas.microsoft.com/office/drawing/2014/main" id="{3E2C35C7-1280-4F14-9553-11374063EB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A0376E68-4370-4BE5-917D-39794960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90D187E9-AB0A-480D-B60A-74F7F26FFA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4" name="Čuvar mesta za sadržaj 3" descr="Slika na kojoj se nalazi tekst, snimak ekrana, Font, algebra&#10;&#10;Opis je automatski generisan">
            <a:extLst>
              <a:ext uri="{FF2B5EF4-FFF2-40B4-BE49-F238E27FC236}">
                <a16:creationId xmlns:a16="http://schemas.microsoft.com/office/drawing/2014/main" id="{116B34F9-CB01-766D-B4FF-7D06D05277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5972" y="3857717"/>
            <a:ext cx="3938091" cy="1282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643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chemeClr val="accent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3F950AE0-87F6-C2AB-2289-0B7579D37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Email template</a:t>
            </a:r>
          </a:p>
        </p:txBody>
      </p:sp>
      <p:pic>
        <p:nvPicPr>
          <p:cNvPr id="7" name="Čuvar mesta za sadržaj 6" descr="Slika na kojoj se nalazi tekst, snimak ekrana, Font&#10;&#10;Opis je automatski generisan">
            <a:extLst>
              <a:ext uri="{FF2B5EF4-FFF2-40B4-BE49-F238E27FC236}">
                <a16:creationId xmlns:a16="http://schemas.microsoft.com/office/drawing/2014/main" id="{CC7A2B90-D1A2-A4CB-2C45-2897C202E8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14312" y="1343257"/>
            <a:ext cx="7809942" cy="3787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183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Triangle 3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F6C02B30-FB60-0884-2E84-D243F075B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sr-Latn-RS" sz="5600" b="1"/>
              <a:t>Lightning page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86014753-A865-BF34-134C-48AFD47DD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1979" y="1648870"/>
            <a:ext cx="4702848" cy="35602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r-Latn-RS" sz="2400"/>
              <a:t>Home</a:t>
            </a:r>
          </a:p>
          <a:p>
            <a:r>
              <a:rPr lang="sr-Latn-RS" sz="2400"/>
              <a:t>Dashboards</a:t>
            </a:r>
          </a:p>
          <a:p>
            <a:r>
              <a:rPr lang="sr-Latn-RS" sz="2400"/>
              <a:t>Calendar</a:t>
            </a:r>
          </a:p>
          <a:p>
            <a:r>
              <a:rPr lang="sr-Latn-RS" sz="2400"/>
              <a:t>Timesheets</a:t>
            </a:r>
          </a:p>
          <a:p>
            <a:r>
              <a:rPr lang="sr-Latn-RS" sz="2400"/>
              <a:t>Employees</a:t>
            </a:r>
          </a:p>
          <a:p>
            <a:r>
              <a:rPr lang="sr-Latn-RS" sz="2400"/>
              <a:t>Projects</a:t>
            </a:r>
          </a:p>
        </p:txBody>
      </p:sp>
    </p:spTree>
    <p:extLst>
      <p:ext uri="{BB962C8B-B14F-4D97-AF65-F5344CB8AC3E}">
        <p14:creationId xmlns:p14="http://schemas.microsoft.com/office/powerpoint/2010/main" val="617753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6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accent3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35491552-075A-5976-2FB0-5128E226D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Lightning Home tab</a:t>
            </a:r>
          </a:p>
        </p:txBody>
      </p:sp>
      <p:pic>
        <p:nvPicPr>
          <p:cNvPr id="4" name="Čuvar mesta za sadržaj 3" descr="Slika na kojoj se nalazi tekst, snimak ekrana, ekran, softver&#10;&#10;Opis je automatski generisan">
            <a:extLst>
              <a:ext uri="{FF2B5EF4-FFF2-40B4-BE49-F238E27FC236}">
                <a16:creationId xmlns:a16="http://schemas.microsoft.com/office/drawing/2014/main" id="{7C1B0D7D-CACE-6FAE-CE49-F5C9ADC256C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-2" b="15339"/>
          <a:stretch/>
        </p:blipFill>
        <p:spPr>
          <a:xfrm>
            <a:off x="643467" y="1898954"/>
            <a:ext cx="10905066" cy="3946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14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E74BBADC-E9A0-C87D-BC89-6950D0FD7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Lightning Dashboard tab</a:t>
            </a:r>
          </a:p>
        </p:txBody>
      </p:sp>
      <p:pic>
        <p:nvPicPr>
          <p:cNvPr id="5" name="Slika 4" descr="Slika na kojoj se nalazi tekst, snimak ekrana, broj, softver&#10;&#10;Opis je automatski generisan">
            <a:extLst>
              <a:ext uri="{FF2B5EF4-FFF2-40B4-BE49-F238E27FC236}">
                <a16:creationId xmlns:a16="http://schemas.microsoft.com/office/drawing/2014/main" id="{7EA47D2C-FF8C-D40C-F325-1F499DD76A5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-4252" r="217" b="3486"/>
          <a:stretch/>
        </p:blipFill>
        <p:spPr>
          <a:xfrm>
            <a:off x="976783" y="1675227"/>
            <a:ext cx="10238434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088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Kancelarija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arij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96</Words>
  <Application>Microsoft Office PowerPoint</Application>
  <PresentationFormat>Widescreen</PresentationFormat>
  <Paragraphs>23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Aptos</vt:lpstr>
      <vt:lpstr>Aptos Display</vt:lpstr>
      <vt:lpstr>Arial</vt:lpstr>
      <vt:lpstr>Office tema</vt:lpstr>
      <vt:lpstr>Timesheet App</vt:lpstr>
      <vt:lpstr>Timesheet application design</vt:lpstr>
      <vt:lpstr>Timesheet Data Model</vt:lpstr>
      <vt:lpstr>Visualforce page</vt:lpstr>
      <vt:lpstr>PowerPoint Presentation</vt:lpstr>
      <vt:lpstr>Email template</vt:lpstr>
      <vt:lpstr>Lightning page</vt:lpstr>
      <vt:lpstr>Lightning Home tab</vt:lpstr>
      <vt:lpstr>Lightning Dashboard tab</vt:lpstr>
      <vt:lpstr>Lightning Calendar tab</vt:lpstr>
      <vt:lpstr>Lightning Timesheets tab</vt:lpstr>
      <vt:lpstr>Lightning Employees tab</vt:lpstr>
      <vt:lpstr>Lightning Projects tab 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Jelena Stefanović</cp:lastModifiedBy>
  <cp:revision>384</cp:revision>
  <dcterms:created xsi:type="dcterms:W3CDTF">2024-10-23T13:20:27Z</dcterms:created>
  <dcterms:modified xsi:type="dcterms:W3CDTF">2024-10-25T06:13:37Z</dcterms:modified>
</cp:coreProperties>
</file>