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7" r:id="rId4"/>
    <p:sldId id="258" r:id="rId5"/>
    <p:sldId id="289" r:id="rId6"/>
    <p:sldId id="259" r:id="rId7"/>
    <p:sldId id="256" r:id="rId8"/>
    <p:sldId id="262" r:id="rId9"/>
    <p:sldId id="263" r:id="rId10"/>
    <p:sldId id="264" r:id="rId11"/>
    <p:sldId id="283" r:id="rId12"/>
    <p:sldId id="28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71" r:id="rId21"/>
    <p:sldId id="272" r:id="rId22"/>
    <p:sldId id="280" r:id="rId23"/>
    <p:sldId id="286" r:id="rId24"/>
    <p:sldId id="273" r:id="rId25"/>
    <p:sldId id="274" r:id="rId26"/>
    <p:sldId id="282" r:id="rId27"/>
    <p:sldId id="275" r:id="rId28"/>
    <p:sldId id="276" r:id="rId29"/>
    <p:sldId id="277" r:id="rId30"/>
    <p:sldId id="287" r:id="rId31"/>
    <p:sldId id="278" r:id="rId32"/>
    <p:sldId id="27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9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22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609564" y="1604514"/>
            <a:ext cx="10971684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9518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564" y="1604515"/>
            <a:ext cx="10971684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65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69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23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609564" y="273352"/>
            <a:ext cx="10971684" cy="530766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69107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80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79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0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564" y="3681925"/>
            <a:ext cx="10971684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181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564" y="1604514"/>
            <a:ext cx="10971684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09564" y="3681925"/>
            <a:ext cx="10971684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254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081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564" y="273353"/>
            <a:ext cx="10971684" cy="114500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564" y="1604515"/>
            <a:ext cx="10971684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564" y="1604515"/>
            <a:ext cx="10971684" cy="397683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22" name="Picture 321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37" y="1604189"/>
            <a:ext cx="6645099" cy="3976831"/>
          </a:xfrm>
          <a:prstGeom prst="rect">
            <a:avLst/>
          </a:prstGeom>
          <a:ln>
            <a:noFill/>
          </a:ln>
        </p:spPr>
      </p:pic>
      <p:pic>
        <p:nvPicPr>
          <p:cNvPr id="323" name="Picture 322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637" y="1604189"/>
            <a:ext cx="6645099" cy="39768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85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A8D4-34C4-4F62-9A8B-FC111BE90E00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6805-C752-4A08-A018-4EEEB61E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564" y="273352"/>
            <a:ext cx="10971684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564" y="1604515"/>
            <a:ext cx="10971684" cy="397683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7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469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68" indent="-207368" algn="l" defTabSz="829469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02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36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71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6306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81041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5775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10511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5245" indent="-207368" algn="l" defTabSz="829469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734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469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4204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939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3674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8408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3143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7" algn="l" defTabSz="8294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450" y="1018893"/>
            <a:ext cx="1068705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4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 Sequencing platforms</a:t>
            </a:r>
          </a:p>
          <a:p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" y="3181260"/>
            <a:ext cx="1049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Kelvin Muteru, BSc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Approaches for Next Generation Sequencing Analysis Workshop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November – 5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3450" y="4648200"/>
            <a:ext cx="10241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5920" y="4916442"/>
            <a:ext cx="997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Centre for Insect Physiology and Ecology 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Nairobi, Kenya</a:t>
            </a:r>
          </a:p>
        </p:txBody>
      </p:sp>
    </p:spTree>
    <p:extLst>
      <p:ext uri="{BB962C8B-B14F-4D97-AF65-F5344CB8AC3E}">
        <p14:creationId xmlns:p14="http://schemas.microsoft.com/office/powerpoint/2010/main" val="7548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00333"/>
            <a:ext cx="9296400" cy="61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454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Pyrosequencing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emulsion PCR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dyes,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enzyme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generate light for nucleotide detection.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Nucleotides are added sequentially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45" y="762000"/>
            <a:ext cx="7632455" cy="55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1916" y="5257800"/>
            <a:ext cx="988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proportional to the number of nucleotides incorporated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23900"/>
            <a:ext cx="10235541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864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Longer reads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throughput than Sanger sequencing – 20 million bases per 8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USD per million bases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few reads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accurate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 Sequencing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adopted NGS platform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by synthesis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90500"/>
            <a:ext cx="1144905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121176"/>
            <a:ext cx="1026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DNA &amp; ligate adapters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 fragments to the flow cell surface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unlabeled dNTPs and enzyme to initiate bridge amplification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258140"/>
            <a:ext cx="9417881" cy="5037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5467350"/>
            <a:ext cx="1102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-Add four labelled reversible terminator bases, primers and DNA polymerase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Laser excitation – emitted fluorescence captured and first base identified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Sequencing cycles are repeated to determine each base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990600"/>
            <a:ext cx="10515600" cy="55292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throughput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 per 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quality decreases towards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3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 torrent sequencing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67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of H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released during polymerization of DNA.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by synthesis – complementary strand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H+ triggers sensor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Nucleotides flow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3413374"/>
            <a:ext cx="5318886" cy="3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3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of determining the precise order of nucleotides within a DNA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 – modern sequencing techniques that allow faster and cheaper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692727"/>
            <a:ext cx="89154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009650"/>
            <a:ext cx="10515600" cy="54530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simple, fast and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– different chips can be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high error rate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602" y="582773"/>
            <a:ext cx="11096624" cy="1203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Sequencing technologies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752" y="1706836"/>
            <a:ext cx="9820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Sanger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52" y="2818101"/>
            <a:ext cx="54103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454 or Pyrosequencing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Torrent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752" y="4724400"/>
            <a:ext cx="861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Bioscience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Oxford Nano pore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684213"/>
            <a:ext cx="10515600" cy="10064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Pacific Bioscience (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PacBio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Single Molecule Real Time Sequencing (SMRT)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Mode Waveguide (ZMW) is used.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Nucleotide incorporation and signal detection occurs continuously about 750nt/sec.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nrg2626-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838"/>
            <a:ext cx="11219928" cy="61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047750"/>
            <a:ext cx="10515600" cy="56626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reads 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3kb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throughput is about 3Gb per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DNA modifications like methylation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rate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Oxford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nanopore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amplification needed – minimum sample preparation.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an USB-Key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directly the data into your computer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we have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portable sequencer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PromethION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40785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56" y="729076"/>
            <a:ext cx="5853593" cy="4966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29076"/>
            <a:ext cx="5528968" cy="4966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650" y="175077"/>
            <a:ext cx="6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5356" y="175077"/>
            <a:ext cx="71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952500"/>
            <a:ext cx="10344150" cy="48244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reads 10kb – 50 kb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rate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164182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5000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sequencing technologies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Sanger sequencing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454 or Pyrosequencing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 Torrent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 solid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Pacific Bioscience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Oxford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Nanopore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157231"/>
            <a:ext cx="7467600" cy="5100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150" y="5257800"/>
            <a:ext cx="8934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drowning in data but starving in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you are here!!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588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NGS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95452"/>
            <a:ext cx="46291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DNA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Novo sequencing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Amplicon Sequencing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SNP detection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Metagenomics</a:t>
            </a: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miRNAseq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95950" y="1762126"/>
            <a:ext cx="4629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DNA/Protein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ChipSeq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Epigenetics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Methylation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splicing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Histone modification</a:t>
            </a: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173512"/>
            <a:ext cx="9038089" cy="53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602" y="503237"/>
            <a:ext cx="11096624" cy="1203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technologies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752" y="1706836"/>
            <a:ext cx="9820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52" y="2818101"/>
            <a:ext cx="54103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Second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454 or Pyrosequencing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Torrent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752" y="4724400"/>
            <a:ext cx="861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Pacific Bioscience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Nano pore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Sanger sequencing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chain termination method.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Fredrick Sanger in 1977.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Awarded Nobel prize in 1980.</a:t>
            </a:r>
          </a:p>
        </p:txBody>
      </p:sp>
    </p:spTree>
    <p:extLst>
      <p:ext uri="{BB962C8B-B14F-4D97-AF65-F5344CB8AC3E}">
        <p14:creationId xmlns:p14="http://schemas.microsoft.com/office/powerpoint/2010/main" val="30317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0"/>
            <a:ext cx="11219541" cy="66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876301"/>
            <a:ext cx="1095375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genome sequenced: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Haemophilus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influenza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(1995) – 1.8Mb of sequence in 7 months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genome (2001) – 3 Gb of data in 10 years. Cost USD 3 billion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error prone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analyze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in the first 15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- 40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 due to primer binding.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Deteriorating quality of sequencing after 700 – 900 bases.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552" y="503237"/>
            <a:ext cx="11096624" cy="1203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technologies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2752" y="1706836"/>
            <a:ext cx="9820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Sanger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52" y="2818101"/>
            <a:ext cx="54103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454 or Pyrosequencing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Torrent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752" y="4724400"/>
            <a:ext cx="861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Sequencing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Pacific Bioscience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Nano pore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10610850" cy="52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575</Words>
  <Application>Microsoft Office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DejaVu Sans</vt:lpstr>
      <vt:lpstr>StarSymbol</vt:lpstr>
      <vt:lpstr>Times New Roman</vt:lpstr>
      <vt:lpstr>Wingdings</vt:lpstr>
      <vt:lpstr>Office Theme</vt:lpstr>
      <vt:lpstr>1_Office Theme</vt:lpstr>
      <vt:lpstr>PowerPoint Presentation</vt:lpstr>
      <vt:lpstr>Sequencing</vt:lpstr>
      <vt:lpstr>Overview of sequencing technologies</vt:lpstr>
      <vt:lpstr> Sequencing technologies</vt:lpstr>
      <vt:lpstr>Sanger sequencing</vt:lpstr>
      <vt:lpstr>PowerPoint Presentation</vt:lpstr>
      <vt:lpstr>PowerPoint Presentation</vt:lpstr>
      <vt:lpstr> Sequencing technologies</vt:lpstr>
      <vt:lpstr>PowerPoint Presentation</vt:lpstr>
      <vt:lpstr>PowerPoint Presentation</vt:lpstr>
      <vt:lpstr>454 Pyrosequencing</vt:lpstr>
      <vt:lpstr>PowerPoint Presentation</vt:lpstr>
      <vt:lpstr>PowerPoint Presentation</vt:lpstr>
      <vt:lpstr>PowerPoint Presentation</vt:lpstr>
      <vt:lpstr>Illumina Sequencing</vt:lpstr>
      <vt:lpstr>PowerPoint Presentation</vt:lpstr>
      <vt:lpstr>PowerPoint Presentation</vt:lpstr>
      <vt:lpstr>PowerPoint Presentation</vt:lpstr>
      <vt:lpstr>Ion torrent sequencing</vt:lpstr>
      <vt:lpstr>PowerPoint Presentation</vt:lpstr>
      <vt:lpstr>PowerPoint Presentation</vt:lpstr>
      <vt:lpstr> Sequencing technologies</vt:lpstr>
      <vt:lpstr>Pacific Bioscience (PacBio)</vt:lpstr>
      <vt:lpstr>PowerPoint Presentation</vt:lpstr>
      <vt:lpstr>PowerPoint Presentation</vt:lpstr>
      <vt:lpstr>Oxford nanopore</vt:lpstr>
      <vt:lpstr>PowerPoint Presentation</vt:lpstr>
      <vt:lpstr>PowerPoint Presentation</vt:lpstr>
      <vt:lpstr>PowerPoint Presentation</vt:lpstr>
      <vt:lpstr>PowerPoint Presentation</vt:lpstr>
      <vt:lpstr>Applications of NGS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Muteru</dc:creator>
  <cp:lastModifiedBy>Kelvin Muteru</cp:lastModifiedBy>
  <cp:revision>59</cp:revision>
  <dcterms:created xsi:type="dcterms:W3CDTF">2015-11-23T13:06:27Z</dcterms:created>
  <dcterms:modified xsi:type="dcterms:W3CDTF">2015-11-30T05:49:41Z</dcterms:modified>
</cp:coreProperties>
</file>