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82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7365"/>
      </p:ext>
    </p:extLst>
  </p:cSld>
  <p:clrMapOvr>
    <a:masterClrMapping/>
  </p:clrMapOvr>
  <p:transition spd="slow">
    <p:cover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460844"/>
      </p:ext>
    </p:extLst>
  </p:cSld>
  <p:clrMapOvr>
    <a:masterClrMapping/>
  </p:clrMapOvr>
  <p:transition spd="slow">
    <p:cover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2372"/>
      </p:ext>
    </p:extLst>
  </p:cSld>
  <p:clrMapOvr>
    <a:masterClrMapping/>
  </p:clrMapOvr>
  <p:transition spd="slow">
    <p:cover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114414"/>
      </p:ext>
    </p:extLst>
  </p:cSld>
  <p:clrMapOvr>
    <a:masterClrMapping/>
  </p:clrMapOvr>
  <p:transition spd="slow">
    <p:cover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8486"/>
      </p:ext>
    </p:extLst>
  </p:cSld>
  <p:clrMapOvr>
    <a:masterClrMapping/>
  </p:clrMapOvr>
  <p:transition spd="slow">
    <p:cover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6613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317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8528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332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01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03-May-21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808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03-May-21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188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03-May-21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969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45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6156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ransition spd="slow"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66EA-6867-492B-A377-BA92DF192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32" y="2891790"/>
            <a:ext cx="10852467" cy="2262188"/>
          </a:xfrm>
        </p:spPr>
        <p:txBody>
          <a:bodyPr>
            <a:normAutofit/>
          </a:bodyPr>
          <a:lstStyle/>
          <a:p>
            <a:r>
              <a:rPr lang="sr-Cyrl-RS" dirty="0"/>
              <a:t>Покрени се – промени се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2B977-9F78-4220-9E54-254F65C0C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1" y="4811078"/>
            <a:ext cx="8915400" cy="1127125"/>
          </a:xfrm>
        </p:spPr>
        <p:txBody>
          <a:bodyPr anchor="ctr">
            <a:norm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Effity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1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9887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Закључак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E095D-9128-45DD-A4A9-54395EA9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1630680"/>
            <a:ext cx="8915400" cy="3777622"/>
          </a:xfrm>
        </p:spPr>
        <p:txBody>
          <a:bodyPr>
            <a:normAutofit/>
          </a:bodyPr>
          <a:lstStyle/>
          <a:p>
            <a:r>
              <a:rPr lang="sr-Cyrl-RS" sz="2800" dirty="0"/>
              <a:t>Победа епидемије гојазности</a:t>
            </a:r>
          </a:p>
          <a:p>
            <a:endParaRPr lang="sr-Cyrl-RS" sz="2800" dirty="0"/>
          </a:p>
          <a:p>
            <a:r>
              <a:rPr lang="sr-Cyrl-RS" sz="2800" dirty="0"/>
              <a:t>Глобално здравији живот</a:t>
            </a:r>
          </a:p>
          <a:p>
            <a:endParaRPr lang="sr-Cyrl-RS" sz="2800" dirty="0"/>
          </a:p>
          <a:p>
            <a:r>
              <a:rPr lang="sr-Cyrl-RS" sz="2800" dirty="0"/>
              <a:t>Продужетак </a:t>
            </a:r>
            <a:r>
              <a:rPr lang="sr-Cyrl-RS" sz="2800"/>
              <a:t>животног века људи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6419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22374" y="2097749"/>
            <a:ext cx="12196190" cy="341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6000" b="1" dirty="0" err="1"/>
              <a:t>Хвала</a:t>
            </a:r>
            <a:r>
              <a:rPr lang="en-US" sz="6000" b="1" dirty="0"/>
              <a:t> </a:t>
            </a:r>
            <a:r>
              <a:rPr lang="en-US" sz="6000" b="1" dirty="0" err="1"/>
              <a:t>на</a:t>
            </a:r>
            <a:r>
              <a:rPr lang="en-US" sz="6000" b="1" dirty="0"/>
              <a:t> </a:t>
            </a:r>
            <a:r>
              <a:rPr lang="en-US" sz="6000" b="1" dirty="0" err="1"/>
              <a:t>пажњи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930577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6F02B49-B7F5-4A19-82F9-2BA6B6F16CF3}"/>
              </a:ext>
            </a:extLst>
          </p:cNvPr>
          <p:cNvSpPr txBox="1">
            <a:spLocks/>
          </p:cNvSpPr>
          <p:nvPr/>
        </p:nvSpPr>
        <p:spPr>
          <a:xfrm>
            <a:off x="227012" y="640080"/>
            <a:ext cx="10082847" cy="5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3600" dirty="0">
                <a:solidFill>
                  <a:schemeClr val="bg1"/>
                </a:solidFill>
              </a:rPr>
              <a:t>Садржај:</a:t>
            </a:r>
          </a:p>
          <a:p>
            <a:pPr lvl="2">
              <a:buClr>
                <a:schemeClr val="bg1"/>
              </a:buClr>
            </a:pPr>
            <a:r>
              <a:rPr lang="sr-Cyrl-RS" sz="2800" dirty="0">
                <a:solidFill>
                  <a:schemeClr val="bg1"/>
                </a:solidFill>
              </a:rPr>
              <a:t>Увод</a:t>
            </a:r>
          </a:p>
          <a:p>
            <a:pPr lvl="2">
              <a:buClr>
                <a:schemeClr val="bg1"/>
              </a:buClr>
            </a:pPr>
            <a:r>
              <a:rPr lang="sr-Cyrl-RS" sz="2800" dirty="0">
                <a:solidFill>
                  <a:schemeClr val="bg1"/>
                </a:solidFill>
              </a:rPr>
              <a:t>Тренутна структура</a:t>
            </a:r>
          </a:p>
          <a:p>
            <a:pPr lvl="2">
              <a:buClr>
                <a:schemeClr val="bg1"/>
              </a:buClr>
            </a:pPr>
            <a:r>
              <a:rPr lang="sr-Cyrl-RS" sz="2800" dirty="0">
                <a:solidFill>
                  <a:schemeClr val="bg1"/>
                </a:solidFill>
              </a:rPr>
              <a:t>Основе новог решења</a:t>
            </a:r>
          </a:p>
          <a:p>
            <a:pPr lvl="2">
              <a:buClr>
                <a:schemeClr val="bg1"/>
              </a:buClr>
            </a:pPr>
            <a:r>
              <a:rPr lang="sr-Cyrl-RS" sz="2800" dirty="0">
                <a:solidFill>
                  <a:schemeClr val="bg1"/>
                </a:solidFill>
              </a:rPr>
              <a:t>Технички концепт решења</a:t>
            </a:r>
          </a:p>
          <a:p>
            <a:pPr lvl="2">
              <a:buClr>
                <a:schemeClr val="bg1"/>
              </a:buClr>
            </a:pPr>
            <a:r>
              <a:rPr lang="sr-Cyrl-RS" sz="2800" dirty="0">
                <a:solidFill>
                  <a:schemeClr val="bg1"/>
                </a:solidFill>
              </a:rPr>
              <a:t>Побољшање система</a:t>
            </a:r>
          </a:p>
          <a:p>
            <a:pPr lvl="2">
              <a:buClr>
                <a:schemeClr val="bg1"/>
              </a:buClr>
            </a:pPr>
            <a:r>
              <a:rPr lang="sr-Cyrl-RS" sz="2800" dirty="0">
                <a:solidFill>
                  <a:schemeClr val="bg1"/>
                </a:solidFill>
              </a:rPr>
              <a:t>Закључак 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3074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6712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Увод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9A97ABF-A031-4D68-9420-42E6E6F1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1313974"/>
            <a:ext cx="9621838" cy="4721066"/>
          </a:xfrm>
        </p:spPr>
        <p:txBody>
          <a:bodyPr>
            <a:normAutofit lnSpcReduction="10000"/>
          </a:bodyPr>
          <a:lstStyle/>
          <a:p>
            <a:endParaRPr lang="sr-Cyrl-RS" sz="2800" dirty="0"/>
          </a:p>
          <a:p>
            <a:r>
              <a:rPr lang="sr-Cyrl-RS" sz="2800" dirty="0"/>
              <a:t>Главни циљ?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r-Cyrl-RS" sz="2800" dirty="0"/>
              <a:t>Лечење гојазности</a:t>
            </a:r>
          </a:p>
          <a:p>
            <a:endParaRPr lang="sr-Cyrl-RS" sz="2800" dirty="0"/>
          </a:p>
          <a:p>
            <a:r>
              <a:rPr lang="ru-RU" sz="2800" dirty="0"/>
              <a:t>Зашто?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ru-RU" sz="2800" dirty="0"/>
              <a:t> Праг глобалне епидемије гојазности</a:t>
            </a:r>
          </a:p>
          <a:p>
            <a:endParaRPr lang="ru-RU" sz="2800" dirty="0"/>
          </a:p>
          <a:p>
            <a:r>
              <a:rPr lang="sr-Cyrl-RS" sz="2800" dirty="0"/>
              <a:t>Како?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sr-Cyrl-RS" sz="2800" dirty="0"/>
              <a:t> Приступна апликација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717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9887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Тренутна структура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ACAD2E9F-CEBB-40A6-A69E-50696A070D22}"/>
              </a:ext>
            </a:extLst>
          </p:cNvPr>
          <p:cNvSpPr txBox="1">
            <a:spLocks/>
          </p:cNvSpPr>
          <p:nvPr/>
        </p:nvSpPr>
        <p:spPr>
          <a:xfrm>
            <a:off x="1639887" y="1497806"/>
            <a:ext cx="9621838" cy="4721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Шта постоји у Србији и свету?</a:t>
            </a:r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Много апликација</a:t>
            </a:r>
            <a:r>
              <a:rPr lang="en-US" sz="2800" dirty="0"/>
              <a:t> (MyFitnessPal, </a:t>
            </a:r>
            <a:r>
              <a:rPr lang="en-US" sz="2800" dirty="0" err="1"/>
              <a:t>iFit</a:t>
            </a:r>
            <a:r>
              <a:rPr lang="en-US" sz="2800" dirty="0"/>
              <a:t>…)</a:t>
            </a:r>
            <a:endParaRPr lang="sr-Cyrl-RS" sz="2800" dirty="0"/>
          </a:p>
          <a:p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АЛИ!</a:t>
            </a:r>
          </a:p>
          <a:p>
            <a:pPr marL="0" indent="0">
              <a:buNone/>
            </a:pPr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Наше предности:</a:t>
            </a:r>
          </a:p>
          <a:p>
            <a:r>
              <a:rPr lang="sr-Cyrl-RS" sz="2800" dirty="0"/>
              <a:t>Све на једном месту</a:t>
            </a:r>
          </a:p>
          <a:p>
            <a:r>
              <a:rPr lang="sr-Cyrl-RS" sz="2800" dirty="0"/>
              <a:t>Директан разговор са лекаром/тренером...</a:t>
            </a:r>
          </a:p>
          <a:p>
            <a:r>
              <a:rPr lang="sr-Cyrl-RS" sz="2800" dirty="0"/>
              <a:t>Уживо праћење података...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6738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9887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Основе нашег решења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9A97ABF-A031-4D68-9420-42E6E6F1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1313974"/>
            <a:ext cx="9621838" cy="5029676"/>
          </a:xfrm>
        </p:spPr>
        <p:txBody>
          <a:bodyPr>
            <a:normAutofit/>
          </a:bodyPr>
          <a:lstStyle/>
          <a:p>
            <a:endParaRPr lang="sr-Cyrl-RS" sz="2800" dirty="0"/>
          </a:p>
          <a:p>
            <a:pPr marL="0" indent="0">
              <a:buNone/>
            </a:pPr>
            <a:endParaRPr lang="sr-Cyrl-RS" sz="2800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FB556846-8C16-4CF1-BA86-556EE0467E10}"/>
              </a:ext>
            </a:extLst>
          </p:cNvPr>
          <p:cNvSpPr txBox="1">
            <a:spLocks/>
          </p:cNvSpPr>
          <p:nvPr/>
        </p:nvSpPr>
        <p:spPr>
          <a:xfrm>
            <a:off x="1636712" y="1164908"/>
            <a:ext cx="9621838" cy="606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r-Cyrl-RS" sz="3200" dirty="0"/>
              <a:t>Категорије</a:t>
            </a:r>
            <a:r>
              <a:rPr lang="sr-Cyrl-RS" sz="2800" dirty="0"/>
              <a:t> корисника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7066EF0-D59B-43C4-98B3-C258846608F8}"/>
              </a:ext>
            </a:extLst>
          </p:cNvPr>
          <p:cNvSpPr txBox="1">
            <a:spLocks/>
          </p:cNvSpPr>
          <p:nvPr/>
        </p:nvSpPr>
        <p:spPr>
          <a:xfrm>
            <a:off x="1989931" y="1657350"/>
            <a:ext cx="9621838" cy="67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800" dirty="0"/>
              <a:t>Гојазни</a:t>
            </a:r>
          </a:p>
          <a:p>
            <a:pPr marL="0" indent="0">
              <a:buFont typeface="Wingdings 3" charset="2"/>
              <a:buNone/>
            </a:pPr>
            <a:endParaRPr lang="sr-Cyrl-RS" sz="280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38270BB-12BC-4108-89C4-BA81042F6BA3}"/>
              </a:ext>
            </a:extLst>
          </p:cNvPr>
          <p:cNvSpPr txBox="1">
            <a:spLocks/>
          </p:cNvSpPr>
          <p:nvPr/>
        </p:nvSpPr>
        <p:spPr>
          <a:xfrm>
            <a:off x="2429192" y="2142411"/>
            <a:ext cx="9621838" cy="435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2800" dirty="0"/>
              <a:t>Лични налози</a:t>
            </a:r>
            <a:r>
              <a:rPr lang="en-US" sz="2800" dirty="0"/>
              <a:t> (Username, Password)</a:t>
            </a:r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Обавезно бирање специјалиста</a:t>
            </a:r>
          </a:p>
          <a:p>
            <a:pPr marL="0" indent="0">
              <a:buNone/>
            </a:pPr>
            <a:r>
              <a:rPr lang="sr-Cyrl-RS" sz="2800" dirty="0"/>
              <a:t>Праћење дневног уноса калорија</a:t>
            </a:r>
          </a:p>
          <a:p>
            <a:pPr marL="0" indent="0">
              <a:buNone/>
            </a:pPr>
            <a:r>
              <a:rPr lang="sr-Cyrl-RS" sz="2800" dirty="0"/>
              <a:t>Праћење активности</a:t>
            </a:r>
          </a:p>
          <a:p>
            <a:pPr marL="0" indent="0">
              <a:buNone/>
            </a:pPr>
            <a:r>
              <a:rPr lang="sr-Cyrl-RS" sz="2800" dirty="0"/>
              <a:t>Конекција са корисницима сличних профила (мотивациони партнер)</a:t>
            </a:r>
          </a:p>
        </p:txBody>
      </p:sp>
    </p:spTree>
    <p:extLst>
      <p:ext uri="{BB962C8B-B14F-4D97-AF65-F5344CB8AC3E}">
        <p14:creationId xmlns:p14="http://schemas.microsoft.com/office/powerpoint/2010/main" val="547998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9887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Основе нашег решења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FB556846-8C16-4CF1-BA86-556EE0467E10}"/>
              </a:ext>
            </a:extLst>
          </p:cNvPr>
          <p:cNvSpPr txBox="1">
            <a:spLocks/>
          </p:cNvSpPr>
          <p:nvPr/>
        </p:nvSpPr>
        <p:spPr>
          <a:xfrm>
            <a:off x="1636712" y="1164908"/>
            <a:ext cx="9621838" cy="606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r-Cyrl-RS" sz="3200" dirty="0"/>
              <a:t>Категорије</a:t>
            </a:r>
            <a:r>
              <a:rPr lang="sr-Cyrl-RS" sz="2800" dirty="0"/>
              <a:t> корисника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7066EF0-D59B-43C4-98B3-C258846608F8}"/>
              </a:ext>
            </a:extLst>
          </p:cNvPr>
          <p:cNvSpPr txBox="1">
            <a:spLocks/>
          </p:cNvSpPr>
          <p:nvPr/>
        </p:nvSpPr>
        <p:spPr>
          <a:xfrm>
            <a:off x="1989931" y="1657350"/>
            <a:ext cx="9621838" cy="67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800" dirty="0"/>
              <a:t>Специјалисти</a:t>
            </a:r>
          </a:p>
          <a:p>
            <a:pPr marL="0" indent="0">
              <a:buFont typeface="Wingdings 3" charset="2"/>
              <a:buNone/>
            </a:pPr>
            <a:endParaRPr lang="sr-Cyrl-RS" sz="280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38270BB-12BC-4108-89C4-BA81042F6BA3}"/>
              </a:ext>
            </a:extLst>
          </p:cNvPr>
          <p:cNvSpPr txBox="1">
            <a:spLocks/>
          </p:cNvSpPr>
          <p:nvPr/>
        </p:nvSpPr>
        <p:spPr>
          <a:xfrm>
            <a:off x="2429192" y="2142411"/>
            <a:ext cx="9621838" cy="435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2800" dirty="0"/>
              <a:t>су лекари, спортски тренери, нутриционисти, психолози </a:t>
            </a:r>
          </a:p>
          <a:p>
            <a:pPr marL="0" indent="0">
              <a:buNone/>
            </a:pPr>
            <a:r>
              <a:rPr lang="sr-Cyrl-RS" sz="2800" dirty="0"/>
              <a:t>Лични налози </a:t>
            </a:r>
            <a:r>
              <a:rPr lang="en-US" sz="2800" dirty="0"/>
              <a:t>(Username, Password)</a:t>
            </a:r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Праћење дневног уноса калорија код својих пацијената/клијената</a:t>
            </a:r>
          </a:p>
          <a:p>
            <a:pPr marL="0" indent="0">
              <a:buNone/>
            </a:pPr>
            <a:r>
              <a:rPr lang="sr-Cyrl-RS" sz="2800" dirty="0"/>
              <a:t>Праћење активности код сцојих пацијената/клијената</a:t>
            </a:r>
          </a:p>
        </p:txBody>
      </p:sp>
    </p:spTree>
    <p:extLst>
      <p:ext uri="{BB962C8B-B14F-4D97-AF65-F5344CB8AC3E}">
        <p14:creationId xmlns:p14="http://schemas.microsoft.com/office/powerpoint/2010/main" val="1785671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9887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Основе нашег решења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FB556846-8C16-4CF1-BA86-556EE0467E10}"/>
              </a:ext>
            </a:extLst>
          </p:cNvPr>
          <p:cNvSpPr txBox="1">
            <a:spLocks/>
          </p:cNvSpPr>
          <p:nvPr/>
        </p:nvSpPr>
        <p:spPr>
          <a:xfrm>
            <a:off x="1636712" y="1164908"/>
            <a:ext cx="9621838" cy="606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r-Cyrl-RS" sz="3200" dirty="0"/>
              <a:t>Категорије</a:t>
            </a:r>
            <a:r>
              <a:rPr lang="sr-Cyrl-RS" sz="2800" dirty="0"/>
              <a:t> корисника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7066EF0-D59B-43C4-98B3-C258846608F8}"/>
              </a:ext>
            </a:extLst>
          </p:cNvPr>
          <p:cNvSpPr txBox="1">
            <a:spLocks/>
          </p:cNvSpPr>
          <p:nvPr/>
        </p:nvSpPr>
        <p:spPr>
          <a:xfrm>
            <a:off x="1989931" y="1657350"/>
            <a:ext cx="9621838" cy="67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800" dirty="0"/>
              <a:t>Рекреативци</a:t>
            </a:r>
          </a:p>
          <a:p>
            <a:pPr marL="0" indent="0">
              <a:buFont typeface="Wingdings 3" charset="2"/>
              <a:buNone/>
            </a:pPr>
            <a:endParaRPr lang="sr-Cyrl-RS" sz="280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38270BB-12BC-4108-89C4-BA81042F6BA3}"/>
              </a:ext>
            </a:extLst>
          </p:cNvPr>
          <p:cNvSpPr txBox="1">
            <a:spLocks/>
          </p:cNvSpPr>
          <p:nvPr/>
        </p:nvSpPr>
        <p:spPr>
          <a:xfrm>
            <a:off x="2429192" y="2142411"/>
            <a:ext cx="9621838" cy="435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2800" dirty="0"/>
              <a:t>Лични налози </a:t>
            </a:r>
            <a:r>
              <a:rPr lang="en-US" sz="2800" dirty="0"/>
              <a:t>(Username, Password)</a:t>
            </a:r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Праћење дневног уноса калорија </a:t>
            </a:r>
          </a:p>
          <a:p>
            <a:pPr marL="0" indent="0">
              <a:buNone/>
            </a:pPr>
            <a:r>
              <a:rPr lang="sr-Cyrl-RS" sz="2800" dirty="0"/>
              <a:t>Праћење активности</a:t>
            </a:r>
          </a:p>
          <a:p>
            <a:pPr marL="0" indent="0">
              <a:buNone/>
            </a:pPr>
            <a:r>
              <a:rPr lang="sr-Cyrl-RS" sz="2800" dirty="0"/>
              <a:t>Могућност саветовања са стручњацима</a:t>
            </a:r>
          </a:p>
          <a:p>
            <a:pPr marL="0" indent="0">
              <a:buNone/>
            </a:pPr>
            <a:r>
              <a:rPr lang="sr-Cyrl-RS" sz="2800" dirty="0"/>
              <a:t>Конекција са осталим корисницима</a:t>
            </a:r>
          </a:p>
        </p:txBody>
      </p:sp>
    </p:spTree>
    <p:extLst>
      <p:ext uri="{BB962C8B-B14F-4D97-AF65-F5344CB8AC3E}">
        <p14:creationId xmlns:p14="http://schemas.microsoft.com/office/powerpoint/2010/main" val="60259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9887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Технички концепт решења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DFEE40DD-C454-479D-B126-44E0AA29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719580"/>
            <a:ext cx="9621838" cy="3778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800" dirty="0"/>
              <a:t>Неоходно:</a:t>
            </a:r>
          </a:p>
          <a:p>
            <a:r>
              <a:rPr lang="sr-Cyrl-RS" sz="2800" dirty="0"/>
              <a:t>Интернет/</a:t>
            </a:r>
            <a:r>
              <a:rPr lang="en-US" sz="2800" dirty="0" err="1"/>
              <a:t>WiFi</a:t>
            </a:r>
            <a:endParaRPr lang="sr-Cyrl-RS" sz="2800" dirty="0"/>
          </a:p>
          <a:p>
            <a:r>
              <a:rPr lang="sr-Cyrl-RS" sz="2800" dirty="0"/>
              <a:t>Мобилни телефон (</a:t>
            </a:r>
            <a:r>
              <a:rPr lang="en-US" sz="2800" dirty="0"/>
              <a:t>Android/iOS</a:t>
            </a:r>
            <a:r>
              <a:rPr lang="sr-Cyrl-RS" sz="2800" dirty="0"/>
              <a:t>) или рачунар (</a:t>
            </a:r>
            <a:r>
              <a:rPr lang="en-US" sz="2800" dirty="0"/>
              <a:t>Windows</a:t>
            </a:r>
            <a:r>
              <a:rPr lang="sr-Cyrl-RS" sz="2800" dirty="0"/>
              <a:t>/</a:t>
            </a:r>
            <a:r>
              <a:rPr lang="en-US" sz="2800" dirty="0"/>
              <a:t>Linux</a:t>
            </a:r>
            <a:r>
              <a:rPr lang="sr-Cyrl-RS" sz="2800" dirty="0"/>
              <a:t>)</a:t>
            </a:r>
          </a:p>
          <a:p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Прилагођено различитим узрастима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sr-Cyrl-RS" sz="2800" dirty="0"/>
          </a:p>
        </p:txBody>
      </p:sp>
    </p:spTree>
    <p:extLst>
      <p:ext uri="{BB962C8B-B14F-4D97-AF65-F5344CB8AC3E}">
        <p14:creationId xmlns:p14="http://schemas.microsoft.com/office/powerpoint/2010/main" val="18556401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83768C-5E1D-4EBD-80F6-BA9D0038904C}"/>
              </a:ext>
            </a:extLst>
          </p:cNvPr>
          <p:cNvSpPr txBox="1">
            <a:spLocks/>
          </p:cNvSpPr>
          <p:nvPr/>
        </p:nvSpPr>
        <p:spPr>
          <a:xfrm>
            <a:off x="1639887" y="63912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sz="4000" dirty="0"/>
              <a:t>Побољшање система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5A21-A48F-48E4-9833-4F45293B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887" y="15401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800" dirty="0"/>
              <a:t>Додатни корисници</a:t>
            </a:r>
          </a:p>
          <a:p>
            <a:r>
              <a:rPr lang="sr-Cyrl-RS" sz="2800" dirty="0"/>
              <a:t>Анорексцичне особе</a:t>
            </a:r>
          </a:p>
          <a:p>
            <a:r>
              <a:rPr lang="sr-Cyrl-RS" sz="2800" dirty="0"/>
              <a:t>Старије особе</a:t>
            </a:r>
          </a:p>
          <a:p>
            <a:endParaRPr lang="sr-Cyrl-RS" sz="2800" dirty="0"/>
          </a:p>
          <a:p>
            <a:pPr marL="0" indent="0">
              <a:buNone/>
            </a:pPr>
            <a:r>
              <a:rPr lang="sr-Cyrl-RS" sz="2800" dirty="0"/>
              <a:t>Конекција са паметним сатовима</a:t>
            </a:r>
          </a:p>
          <a:p>
            <a:pPr marL="0" indent="0">
              <a:buNone/>
            </a:pPr>
            <a:endParaRPr lang="sr-Cyrl-RS" sz="2800" dirty="0"/>
          </a:p>
          <a:p>
            <a:pPr marL="0" indent="0">
              <a:buNone/>
            </a:pPr>
            <a:endParaRPr lang="sr-Cyrl-R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297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231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Покрени се – промени се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Покрени се – промени се</dc:title>
  <dc:creator>Душан Калуђеровић</dc:creator>
  <cp:lastModifiedBy>Душан Калуђеровић</cp:lastModifiedBy>
  <cp:revision>14</cp:revision>
  <dcterms:created xsi:type="dcterms:W3CDTF">2021-05-03T12:21:39Z</dcterms:created>
  <dcterms:modified xsi:type="dcterms:W3CDTF">2021-05-03T14:53:59Z</dcterms:modified>
</cp:coreProperties>
</file>