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399" autoAdjust="0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26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4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62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7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1FEF-B0D1-4E0B-B476-A3918124345D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BA7991-E51D-4FE0-850E-8E3AA0F6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A268-B422-4042-B7BB-7B2C3035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en-US" sz="6000"/>
              <a:t>Efitty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6268F-2581-47B6-8F84-F9F4B5E8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Marketinski plan</a:t>
            </a:r>
          </a:p>
        </p:txBody>
      </p:sp>
    </p:spTree>
    <p:extLst>
      <p:ext uri="{BB962C8B-B14F-4D97-AF65-F5344CB8AC3E}">
        <p14:creationId xmlns:p14="http://schemas.microsoft.com/office/powerpoint/2010/main" val="46027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5995-BFE0-466A-A364-C9567107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ETF </a:t>
            </a:r>
            <a:r>
              <a:rPr lang="sr-Latn-RS" dirty="0"/>
              <a:t>kao</a:t>
            </a:r>
            <a:r>
              <a:rPr lang="en-US" dirty="0"/>
              <a:t> </a:t>
            </a:r>
            <a:r>
              <a:rPr lang="sr-Latn-RS" dirty="0"/>
              <a:t>koordinator</a:t>
            </a:r>
            <a:r>
              <a:rPr lang="en-US" dirty="0"/>
              <a:t> </a:t>
            </a:r>
            <a:r>
              <a:rPr lang="sr-Latn-RS" dirty="0"/>
              <a:t>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7B54-FA47-4F9B-9665-EAA90062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sr-Latn-RS" dirty="0"/>
              <a:t>Elektrotehnički fakultet u Beogradu je poznat po znanju i stručnosti </a:t>
            </a:r>
            <a:r>
              <a:rPr lang="en-US" dirty="0"/>
              <a:t>u </a:t>
            </a:r>
            <a:r>
              <a:rPr lang="sr-Latn-RS" dirty="0"/>
              <a:t>oblasti</a:t>
            </a:r>
            <a:r>
              <a:rPr lang="en-US" dirty="0"/>
              <a:t> </a:t>
            </a:r>
            <a:r>
              <a:rPr lang="sr-Latn-RS" dirty="0"/>
              <a:t>softvera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sr-Latn-RS" dirty="0"/>
              <a:t>hardvera, ali i po učestvovanju u mnogim naučnim projektima.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2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8525-B6DE-4116-9567-2E691625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sr-Latn-RS" sz="4400" dirty="0"/>
              <a:t>Effity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D566-027D-4DEC-A4C1-B03427FF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730" y="1109145"/>
            <a:ext cx="8534204" cy="4603900"/>
          </a:xfrm>
        </p:spPr>
        <p:txBody>
          <a:bodyPr anchor="ctr">
            <a:normAutofit/>
          </a:bodyPr>
          <a:lstStyle/>
          <a:p>
            <a:r>
              <a:rPr lang="sr-Latn-RS" sz="2400" dirty="0"/>
              <a:t>Svet se suočava sa velikim problemom globalne gojaznosti</a:t>
            </a:r>
          </a:p>
          <a:p>
            <a:endParaRPr lang="sr-Latn-RS" sz="2400" dirty="0"/>
          </a:p>
          <a:p>
            <a:r>
              <a:rPr lang="sr-Latn-RS" sz="2400" dirty="0"/>
              <a:t>Effity predstavlja projekat za lečenje globalne gojaznosti ljudi</a:t>
            </a:r>
          </a:p>
        </p:txBody>
      </p:sp>
    </p:spTree>
    <p:extLst>
      <p:ext uri="{BB962C8B-B14F-4D97-AF65-F5344CB8AC3E}">
        <p14:creationId xmlns:p14="http://schemas.microsoft.com/office/powerpoint/2010/main" val="336485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8525-B6DE-4116-9567-2E691625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sr-Latn-RS" sz="4400" dirty="0"/>
              <a:t>Effity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D566-027D-4DEC-A4C1-B03427FF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730" y="1109145"/>
            <a:ext cx="8534204" cy="4603900"/>
          </a:xfrm>
        </p:spPr>
        <p:txBody>
          <a:bodyPr anchor="ctr">
            <a:normAutofit/>
          </a:bodyPr>
          <a:lstStyle/>
          <a:p>
            <a:r>
              <a:rPr lang="sr-Latn-RS" sz="2400" dirty="0"/>
              <a:t>Uz pomoć aplikacije, korisnici (gojazne osobe) će konstantno biti nadgledani od strane svojih stručnjaka</a:t>
            </a:r>
          </a:p>
          <a:p>
            <a:endParaRPr lang="sr-Latn-RS" sz="2400" dirty="0"/>
          </a:p>
          <a:p>
            <a:r>
              <a:rPr lang="sr-Latn-RS" sz="2400" dirty="0"/>
              <a:t>Stručnjaci (sportski trener, nutricionista, lekar) će u svakom momentu moći da isprate napredak i podatke svog klijenta</a:t>
            </a:r>
          </a:p>
          <a:p>
            <a:endParaRPr lang="sr-Latn-RS" sz="2400" dirty="0"/>
          </a:p>
          <a:p>
            <a:r>
              <a:rPr lang="sr-Latn-RS" sz="2400" dirty="0"/>
              <a:t>Korisnik bi redovno ubacivao podatke o svom dnevnom unosu hrane, ocenjivao svoje treninge i unosio sve mere i kilaže</a:t>
            </a:r>
          </a:p>
        </p:txBody>
      </p:sp>
    </p:spTree>
    <p:extLst>
      <p:ext uri="{BB962C8B-B14F-4D97-AF65-F5344CB8AC3E}">
        <p14:creationId xmlns:p14="http://schemas.microsoft.com/office/powerpoint/2010/main" val="342978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BD13-8218-462F-9901-7BB262BE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42"/>
          </a:xfrm>
        </p:spPr>
        <p:txBody>
          <a:bodyPr/>
          <a:lstStyle/>
          <a:p>
            <a:r>
              <a:rPr lang="sr-Latn-RS" sz="3600" dirty="0"/>
              <a:t>Effity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83D9-5A60-4BEC-B082-952C37F4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9071"/>
            <a:ext cx="8596668" cy="4712292"/>
          </a:xfrm>
        </p:spPr>
        <p:txBody>
          <a:bodyPr>
            <a:normAutofit/>
          </a:bodyPr>
          <a:lstStyle/>
          <a:p>
            <a:r>
              <a:rPr lang="sr-Latn-RS" sz="2000" dirty="0"/>
              <a:t>Gojazne osobe bi takođe mogle da izaberu motivacionog partnera</a:t>
            </a:r>
          </a:p>
          <a:p>
            <a:endParaRPr lang="sr-Latn-RS" sz="2000" dirty="0"/>
          </a:p>
          <a:p>
            <a:r>
              <a:rPr lang="sr-Latn-RS" sz="2000" dirty="0"/>
              <a:t>Pored gojaznih osoba, aplikaciju bi mogle da koriste i druge kategorije korisnika (ali bez svih pogodnosti i funkcija), kao što su rekreativci</a:t>
            </a:r>
          </a:p>
          <a:p>
            <a:endParaRPr lang="sr-Latn-RS" sz="2000" dirty="0"/>
          </a:p>
          <a:p>
            <a:r>
              <a:rPr lang="sr-Latn-RS" sz="2000" dirty="0"/>
              <a:t>Rekreativci bi mogli redovno da unose svoj unos hrane, kao i dimenzije</a:t>
            </a:r>
          </a:p>
          <a:p>
            <a:endParaRPr lang="sr-Latn-RS" sz="2000" dirty="0"/>
          </a:p>
          <a:p>
            <a:r>
              <a:rPr lang="sr-Latn-RS" sz="2000" dirty="0"/>
              <a:t>Rekreativci bi povremeno mogli da se posavetuju sa nekim od stručnjaka</a:t>
            </a:r>
          </a:p>
          <a:p>
            <a:endParaRPr lang="sr-Latn-R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991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8B7B-4738-48A3-98D6-96C3F636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940"/>
          </a:xfrm>
        </p:spPr>
        <p:txBody>
          <a:bodyPr>
            <a:normAutofit/>
          </a:bodyPr>
          <a:lstStyle/>
          <a:p>
            <a:r>
              <a:rPr lang="sr-Latn-RS" dirty="0"/>
              <a:t>Trenutno tržište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A60E-8890-4D76-B47A-74FC1913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2113"/>
            <a:ext cx="8596668" cy="4829250"/>
          </a:xfrm>
        </p:spPr>
        <p:txBody>
          <a:bodyPr>
            <a:normAutofit/>
          </a:bodyPr>
          <a:lstStyle/>
          <a:p>
            <a:r>
              <a:rPr lang="sr-Latn-RS" sz="2000" dirty="0"/>
              <a:t>Na tržištu postoje neke aplikacije koje su slične ovoj, ali imaju neke mane</a:t>
            </a:r>
          </a:p>
          <a:p>
            <a:endParaRPr lang="sr-Latn-RS" sz="2000" dirty="0"/>
          </a:p>
          <a:p>
            <a:r>
              <a:rPr lang="sr-Latn-RS" sz="2000" dirty="0"/>
              <a:t>Naša aplikacija implementira više funkcija različitih aplikacija koje već postoje</a:t>
            </a:r>
          </a:p>
          <a:p>
            <a:endParaRPr lang="sr-Latn-RS" sz="2000" dirty="0"/>
          </a:p>
          <a:p>
            <a:r>
              <a:rPr lang="sr-Latn-RS" sz="2000" dirty="0"/>
              <a:t>Naša aplikacija za razliku od drugih implementira direktne razogore korisnika sa svojim stručnjacima</a:t>
            </a:r>
          </a:p>
        </p:txBody>
      </p:sp>
    </p:spTree>
    <p:extLst>
      <p:ext uri="{BB962C8B-B14F-4D97-AF65-F5344CB8AC3E}">
        <p14:creationId xmlns:p14="http://schemas.microsoft.com/office/powerpoint/2010/main" val="8690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158CB8-E0D3-4013-9244-4BBD8EB34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68273"/>
              </p:ext>
            </p:extLst>
          </p:nvPr>
        </p:nvGraphicFramePr>
        <p:xfrm>
          <a:off x="574157" y="719665"/>
          <a:ext cx="11023676" cy="582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9">
                  <a:extLst>
                    <a:ext uri="{9D8B030D-6E8A-4147-A177-3AD203B41FA5}">
                      <a16:colId xmlns:a16="http://schemas.microsoft.com/office/drawing/2014/main" val="3816318716"/>
                    </a:ext>
                  </a:extLst>
                </a:gridCol>
                <a:gridCol w="2755919">
                  <a:extLst>
                    <a:ext uri="{9D8B030D-6E8A-4147-A177-3AD203B41FA5}">
                      <a16:colId xmlns:a16="http://schemas.microsoft.com/office/drawing/2014/main" val="362223160"/>
                    </a:ext>
                  </a:extLst>
                </a:gridCol>
                <a:gridCol w="2755919">
                  <a:extLst>
                    <a:ext uri="{9D8B030D-6E8A-4147-A177-3AD203B41FA5}">
                      <a16:colId xmlns:a16="http://schemas.microsoft.com/office/drawing/2014/main" val="2598571838"/>
                    </a:ext>
                  </a:extLst>
                </a:gridCol>
                <a:gridCol w="2755919">
                  <a:extLst>
                    <a:ext uri="{9D8B030D-6E8A-4147-A177-3AD203B41FA5}">
                      <a16:colId xmlns:a16="http://schemas.microsoft.com/office/drawing/2014/main" val="3708345015"/>
                    </a:ext>
                  </a:extLst>
                </a:gridCol>
              </a:tblGrid>
              <a:tr h="62940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AKTIVNOST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PO</a:t>
                      </a:r>
                      <a:r>
                        <a:rPr lang="sr-Latn-RS" sz="3200" dirty="0"/>
                        <a:t>ČETAK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200" dirty="0"/>
                        <a:t>KRAJ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3200" dirty="0"/>
                        <a:t>BUDŽET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81212"/>
                  </a:ext>
                </a:extLst>
              </a:tr>
              <a:tr h="1297656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Reklamni baneri na sajtovima zdrave hrane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09.10.2023.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09.12.2023.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500 000 €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627868"/>
                  </a:ext>
                </a:extLst>
              </a:tr>
              <a:tr h="1297656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Seminari za predstavljanje aplikacije stručnjacima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09.10.2023.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29.03.2024.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1 500 000 €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167501"/>
                  </a:ext>
                </a:extLst>
              </a:tr>
              <a:tr h="1297656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Reklamni materijal za zdravstvene ustanove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09.10.2023.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29.03.2024.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300 000 €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96678"/>
                  </a:ext>
                </a:extLst>
              </a:tr>
              <a:tr h="1297656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Televizijska reklama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09.12.2023.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29.03.2024.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1 700 000 €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70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03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8525-B6DE-4116-9567-2E691625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sr-Latn-RS" sz="4400" dirty="0"/>
              <a:t>Mehanizam kontrole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D566-027D-4DEC-A4C1-B03427FF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004" y="1109145"/>
            <a:ext cx="7268929" cy="4603900"/>
          </a:xfrm>
        </p:spPr>
        <p:txBody>
          <a:bodyPr anchor="ctr">
            <a:normAutofit/>
          </a:bodyPr>
          <a:lstStyle/>
          <a:p>
            <a:r>
              <a:rPr lang="sr-Latn-RS" sz="2400" dirty="0"/>
              <a:t>Marketing plan će biti biti konrolisan u cilju praćenja uspešnosti</a:t>
            </a:r>
          </a:p>
          <a:p>
            <a:endParaRPr lang="sr-Latn-RS" sz="2400" dirty="0"/>
          </a:p>
          <a:p>
            <a:r>
              <a:rPr lang="sr-Latn-RS" sz="2400" dirty="0"/>
              <a:t>Koristiće se SEO optimizacija u kombinaciji sa Google Analytics tehnologijom kako bi se pratila efikasnost u vidu broja posetilaca</a:t>
            </a:r>
          </a:p>
          <a:p>
            <a:endParaRPr lang="sr-Latn-RS" sz="2400" dirty="0"/>
          </a:p>
          <a:p>
            <a:r>
              <a:rPr lang="sr-Latn-RS" sz="2400" dirty="0"/>
              <a:t>Na taj način će na kraju reklamiranja proizvoda biti omogućena precizna procena urađenog.</a:t>
            </a:r>
          </a:p>
        </p:txBody>
      </p:sp>
    </p:spTree>
    <p:extLst>
      <p:ext uri="{BB962C8B-B14F-4D97-AF65-F5344CB8AC3E}">
        <p14:creationId xmlns:p14="http://schemas.microsoft.com/office/powerpoint/2010/main" val="125658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8D95B4B-3DDE-4F0E-8DE0-922804A41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sr-Latn-RS" sz="7200" dirty="0"/>
              <a:t>Hvala na pažnji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11548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307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Efitty</vt:lpstr>
      <vt:lpstr>ETF kao koordinator projekta</vt:lpstr>
      <vt:lpstr>Effity</vt:lpstr>
      <vt:lpstr>Effity</vt:lpstr>
      <vt:lpstr>Effity</vt:lpstr>
      <vt:lpstr>Trenutno tržište</vt:lpstr>
      <vt:lpstr>PowerPoint Presentation</vt:lpstr>
      <vt:lpstr>Mehanizam kontrole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Efitty</dc:title>
  <dc:creator>Душан Калуђеровић</dc:creator>
  <cp:lastModifiedBy>Душан Калуђеровић</cp:lastModifiedBy>
  <cp:revision>8</cp:revision>
  <dcterms:created xsi:type="dcterms:W3CDTF">2021-06-18T11:10:37Z</dcterms:created>
  <dcterms:modified xsi:type="dcterms:W3CDTF">2021-06-18T13:50:24Z</dcterms:modified>
</cp:coreProperties>
</file>