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EB7D906E-A50C-4EBF-8D8A-DDAB7F94EA7C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36AE8B4A-D279-4BC3-A397-374E7865B7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475" y="739290"/>
            <a:ext cx="5039264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113635"/>
            <a:ext cx="8246070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D68DAAB-315D-46B6-BDC9-6BC8EE2C0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8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B54A6-C41B-4C32-B72B-BEF6920BC6C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Dubai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136</cp:revision>
  <dcterms:created xsi:type="dcterms:W3CDTF">2013-08-21T19:17:07Z</dcterms:created>
  <dcterms:modified xsi:type="dcterms:W3CDTF">2017-10-27T15:10:42Z</dcterms:modified>
</cp:coreProperties>
</file>