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5" r:id="rId11"/>
    <p:sldId id="264" r:id="rId12"/>
    <p:sldId id="266" r:id="rId13"/>
    <p:sldId id="271" r:id="rId14"/>
    <p:sldId id="269" r:id="rId15"/>
    <p:sldId id="270" r:id="rId16"/>
    <p:sldId id="286" r:id="rId17"/>
    <p:sldId id="267" r:id="rId18"/>
    <p:sldId id="273" r:id="rId19"/>
    <p:sldId id="272" r:id="rId20"/>
    <p:sldId id="268" r:id="rId21"/>
    <p:sldId id="274" r:id="rId22"/>
    <p:sldId id="275" r:id="rId23"/>
    <p:sldId id="276" r:id="rId24"/>
    <p:sldId id="278" r:id="rId25"/>
    <p:sldId id="277" r:id="rId26"/>
    <p:sldId id="279" r:id="rId27"/>
    <p:sldId id="280" r:id="rId28"/>
    <p:sldId id="281" r:id="rId29"/>
    <p:sldId id="282" r:id="rId30"/>
    <p:sldId id="284" r:id="rId31"/>
    <p:sldId id="287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74" autoAdjust="0"/>
    <p:restoredTop sz="94660"/>
  </p:normalViewPr>
  <p:slideViewPr>
    <p:cSldViewPr>
      <p:cViewPr varScale="1">
        <p:scale>
          <a:sx n="86" d="100"/>
          <a:sy n="86" d="100"/>
        </p:scale>
        <p:origin x="-84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9E3FF-920A-49BF-AE49-F18A9545AE31}" type="datetimeFigureOut">
              <a:rPr lang="en-US" smtClean="0"/>
              <a:pPr/>
              <a:t>11-Jul-23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936DC-03A6-4581-9C40-ABB0A0C0B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36DC-03A6-4581-9C40-ABB0A0C0BA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63A0-9C75-40D2-90FA-4BA405691C85}" type="datetimeFigureOut">
              <a:rPr lang="en-US" smtClean="0"/>
              <a:pPr/>
              <a:t>11-Jul-23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BBD05D5-914B-450D-B19A-E449B21FD9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63A0-9C75-40D2-90FA-4BA405691C85}" type="datetimeFigureOut">
              <a:rPr lang="en-US" smtClean="0"/>
              <a:pPr/>
              <a:t>11-Jul-23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05D5-914B-450D-B19A-E449B21F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63A0-9C75-40D2-90FA-4BA405691C85}" type="datetimeFigureOut">
              <a:rPr lang="en-US" smtClean="0"/>
              <a:pPr/>
              <a:t>11-Jul-23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05D5-914B-450D-B19A-E449B21F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63A0-9C75-40D2-90FA-4BA405691C85}" type="datetimeFigureOut">
              <a:rPr lang="en-US" smtClean="0"/>
              <a:pPr/>
              <a:t>11-Jul-23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05D5-914B-450D-B19A-E449B21FD9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63A0-9C75-40D2-90FA-4BA405691C85}" type="datetimeFigureOut">
              <a:rPr lang="en-US" smtClean="0"/>
              <a:pPr/>
              <a:t>11-Jul-23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9BBD05D5-914B-450D-B19A-E449B21F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63A0-9C75-40D2-90FA-4BA405691C85}" type="datetimeFigureOut">
              <a:rPr lang="en-US" smtClean="0"/>
              <a:pPr/>
              <a:t>11-Jul-23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05D5-914B-450D-B19A-E449B21FD9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63A0-9C75-40D2-90FA-4BA405691C85}" type="datetimeFigureOut">
              <a:rPr lang="en-US" smtClean="0"/>
              <a:pPr/>
              <a:t>11-Jul-23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05D5-914B-450D-B19A-E449B21FD9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63A0-9C75-40D2-90FA-4BA405691C85}" type="datetimeFigureOut">
              <a:rPr lang="en-US" smtClean="0"/>
              <a:pPr/>
              <a:t>11-Jul-23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05D5-914B-450D-B19A-E449B21F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63A0-9C75-40D2-90FA-4BA405691C85}" type="datetimeFigureOut">
              <a:rPr lang="en-US" smtClean="0"/>
              <a:pPr/>
              <a:t>11-Jul-23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05D5-914B-450D-B19A-E449B21F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63A0-9C75-40D2-90FA-4BA405691C85}" type="datetimeFigureOut">
              <a:rPr lang="en-US" smtClean="0"/>
              <a:pPr/>
              <a:t>11-Jul-23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05D5-914B-450D-B19A-E449B21FD9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63A0-9C75-40D2-90FA-4BA405691C85}" type="datetimeFigureOut">
              <a:rPr lang="en-US" smtClean="0"/>
              <a:pPr/>
              <a:t>11-Jul-23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9BBD05D5-914B-450D-B19A-E449B21FD9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F563A0-9C75-40D2-90FA-4BA405691C85}" type="datetimeFigureOut">
              <a:rPr lang="en-US" smtClean="0"/>
              <a:pPr/>
              <a:t>11-Jul-23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BBD05D5-914B-450D-B19A-E449B21F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-%20Jelena%20-\Fakultet\2.%20Master%20akademske%20studije\2.%20semestar\1.%20Blockchain%20tehnologije\Projekat\prezenatcija\tour.mp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-%20Jelena%20-\Fakultet\2.%20Master%20akademske%20studije\2.%20semestar\1.%20Blockchain%20tehnologije\Projekat\prezenatcija\Add%20new%20item.mp4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-%20Jelena%20-\Fakultet\2.%20Master%20akademske%20studije\2.%20semestar\1.%20Blockchain%20tehnologije\Projekat\prezenatcija\confirmPurchase%202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-%20Jelena%20-\Fakultet\2.%20Master%20akademske%20studije\2.%20semestar\1.%20Blockchain%20tehnologije\Projekat\prezenatcija\confirmReceived%202.mp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-%20Jelena%20-\Fakultet\2.%20Master%20akademske%20studije\2.%20semestar\1.%20Blockchain%20tehnologije\Projekat\prezenatcija\rate.mp4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-%20Jelena%20-\Fakultet\2.%20Master%20akademske%20studije\2.%20semestar\1.%20Blockchain%20tehnologije\Projekat\prezenatcija\abort.mp4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Jelena Đikić 1488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Dapp dSale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contract - AllPurchases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991600" cy="3924300"/>
          </a:xfrm>
        </p:spPr>
        <p:txBody>
          <a:bodyPr/>
          <a:lstStyle/>
          <a:p>
            <a:r>
              <a:rPr lang="sr-Latn-RS" dirty="0" smtClean="0">
                <a:solidFill>
                  <a:schemeClr val="tx2"/>
                </a:solidFill>
              </a:rPr>
              <a:t>vote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allPurchases vo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" y="1962150"/>
            <a:ext cx="8693426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contract - AllPurchases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991600" cy="3924300"/>
          </a:xfrm>
        </p:spPr>
        <p:txBody>
          <a:bodyPr/>
          <a:lstStyle/>
          <a:p>
            <a:r>
              <a:rPr lang="sr-Latn-RS" dirty="0" smtClean="0">
                <a:solidFill>
                  <a:schemeClr val="tx2"/>
                </a:solidFill>
              </a:rPr>
              <a:t>canVote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allPurchases canVo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57350"/>
            <a:ext cx="8724900" cy="314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- video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tour.mp4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62200" y="1276350"/>
            <a:ext cx="4419600" cy="331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new item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dd new item.png"/>
          <p:cNvPicPr>
            <a:picLocks noChangeAspect="1"/>
          </p:cNvPicPr>
          <p:nvPr/>
        </p:nvPicPr>
        <p:blipFill>
          <a:blip r:embed="rId2"/>
          <a:srcRect t="14427" b="5534"/>
          <a:stretch>
            <a:fillRect/>
          </a:stretch>
        </p:blipFill>
        <p:spPr>
          <a:xfrm>
            <a:off x="508000" y="1123950"/>
            <a:ext cx="8128000" cy="3657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7086600" y="4095750"/>
            <a:ext cx="5334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new item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991600" cy="3924300"/>
          </a:xfrm>
        </p:spPr>
        <p:txBody>
          <a:bodyPr/>
          <a:lstStyle/>
          <a:p>
            <a:r>
              <a:rPr lang="sr-Latn-RS" dirty="0" smtClean="0">
                <a:solidFill>
                  <a:schemeClr val="tx2"/>
                </a:solidFill>
              </a:rPr>
              <a:t>createPurchase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addNewPurchase - fro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3" y="1885950"/>
            <a:ext cx="5743575" cy="256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new item - video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Add new item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62200" y="1733550"/>
            <a:ext cx="4038600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sales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dd new item.png"/>
          <p:cNvPicPr>
            <a:picLocks noChangeAspect="1"/>
          </p:cNvPicPr>
          <p:nvPr/>
        </p:nvPicPr>
        <p:blipFill>
          <a:blip r:embed="rId2"/>
          <a:srcRect t="14583" b="6250"/>
          <a:stretch>
            <a:fillRect/>
          </a:stretch>
        </p:blipFill>
        <p:spPr>
          <a:xfrm>
            <a:off x="838200" y="1123950"/>
            <a:ext cx="7875169" cy="3505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600200" y="142875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Ordering an item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Screenshot (63).png"/>
          <p:cNvPicPr>
            <a:picLocks noChangeAspect="1"/>
          </p:cNvPicPr>
          <p:nvPr/>
        </p:nvPicPr>
        <p:blipFill>
          <a:blip r:embed="rId2" cstate="print"/>
          <a:srcRect t="14427" r="1667" b="5534"/>
          <a:stretch>
            <a:fillRect/>
          </a:stretch>
        </p:blipFill>
        <p:spPr>
          <a:xfrm>
            <a:off x="228600" y="1047750"/>
            <a:ext cx="4329290" cy="1981200"/>
          </a:xfrm>
          <a:prstGeom prst="rect">
            <a:avLst/>
          </a:prstGeom>
        </p:spPr>
      </p:pic>
      <p:pic>
        <p:nvPicPr>
          <p:cNvPr id="6" name="Content Placeholder 5" descr="Screenshot (62)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rcRect l="12952" t="13336" r="11048" b="12639"/>
          <a:stretch>
            <a:fillRect/>
          </a:stretch>
        </p:blipFill>
        <p:spPr>
          <a:xfrm>
            <a:off x="2971800" y="3257550"/>
            <a:ext cx="3200400" cy="1752600"/>
          </a:xfrm>
        </p:spPr>
      </p:pic>
      <p:pic>
        <p:nvPicPr>
          <p:cNvPr id="10" name="Picture 9" descr="Screenshot (64).png"/>
          <p:cNvPicPr>
            <a:picLocks noChangeAspect="1"/>
          </p:cNvPicPr>
          <p:nvPr/>
        </p:nvPicPr>
        <p:blipFill>
          <a:blip r:embed="rId4" cstate="print"/>
          <a:srcRect t="14427" b="5534"/>
          <a:stretch>
            <a:fillRect/>
          </a:stretch>
        </p:blipFill>
        <p:spPr>
          <a:xfrm>
            <a:off x="4648199" y="1047750"/>
            <a:ext cx="4409440" cy="19842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400" y="819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3105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819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8572500" y="2686050"/>
            <a:ext cx="304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657600" y="241935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4419600" y="4400550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47700" y="1238250"/>
            <a:ext cx="228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Ordering an item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 descr="Screenshot (62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76300" y="1350837"/>
            <a:ext cx="7391400" cy="33001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Ordering an item - video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firmPurchase 2.mp4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1200150"/>
            <a:ext cx="4648200" cy="348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sz="quarter" idx="1"/>
          </p:nvPr>
        </p:nvSpPr>
        <p:spPr>
          <a:xfrm>
            <a:off x="228600" y="285750"/>
            <a:ext cx="86868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Napraviti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Đapp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i="1" dirty="0" err="1" smtClean="0">
                <a:solidFill>
                  <a:schemeClr val="tx2"/>
                </a:solidFill>
              </a:rPr>
              <a:t>dSale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za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oglašavanje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prodaje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privatnih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stvari</a:t>
            </a:r>
            <a:endParaRPr lang="sr-Latn-RS" b="1" dirty="0" smtClean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Proučiti</a:t>
            </a:r>
            <a:r>
              <a:rPr lang="sr-Latn-R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pametni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ugovor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tx2"/>
                </a:solidFill>
              </a:rPr>
              <a:t>Safe</a:t>
            </a:r>
            <a:r>
              <a:rPr lang="sr-Latn-RS" i="1" dirty="0" smtClean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tx2"/>
                </a:solidFill>
              </a:rPr>
              <a:t>Remote Purchase https://</a:t>
            </a:r>
            <a:r>
              <a:rPr lang="en-US" i="1" dirty="0" err="1" smtClean="0">
                <a:solidFill>
                  <a:schemeClr val="tx2"/>
                </a:solidFill>
              </a:rPr>
              <a:t>solidity.readthedocs.io</a:t>
            </a:r>
            <a:r>
              <a:rPr lang="en-US" i="1" dirty="0" smtClean="0">
                <a:solidFill>
                  <a:schemeClr val="tx2"/>
                </a:solidFill>
              </a:rPr>
              <a:t>/en/</a:t>
            </a:r>
            <a:r>
              <a:rPr lang="en-US" i="1" dirty="0" err="1" smtClean="0">
                <a:solidFill>
                  <a:schemeClr val="tx2"/>
                </a:solidFill>
              </a:rPr>
              <a:t>v0.5.3</a:t>
            </a:r>
            <a:r>
              <a:rPr lang="en-US" i="1" dirty="0" smtClean="0">
                <a:solidFill>
                  <a:schemeClr val="tx2"/>
                </a:solidFill>
              </a:rPr>
              <a:t>/solidity-by-</a:t>
            </a:r>
            <a:r>
              <a:rPr lang="en-US" i="1" dirty="0" err="1" smtClean="0">
                <a:solidFill>
                  <a:schemeClr val="tx2"/>
                </a:solidFill>
              </a:rPr>
              <a:t>example.html#saferemote</a:t>
            </a:r>
            <a:r>
              <a:rPr lang="en-US" i="1" dirty="0" smtClean="0">
                <a:solidFill>
                  <a:schemeClr val="tx2"/>
                </a:solidFill>
              </a:rPr>
              <a:t>-purchase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projektovati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pametni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ugovor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koji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kreira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vodi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evidenciju</a:t>
            </a:r>
            <a:r>
              <a:rPr lang="en-US" dirty="0" smtClean="0">
                <a:solidFill>
                  <a:schemeClr val="tx2"/>
                </a:solidFill>
              </a:rPr>
              <a:t> o </a:t>
            </a:r>
            <a:r>
              <a:rPr lang="en-US" dirty="0" err="1" smtClean="0">
                <a:solidFill>
                  <a:schemeClr val="tx2"/>
                </a:solidFill>
              </a:rPr>
              <a:t>kreiranim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instancama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pametnih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ugovora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za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kupovinu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proizvoda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nalik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ugovoru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tx2"/>
                </a:solidFill>
              </a:rPr>
              <a:t>Safe Remote Purchase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endParaRPr lang="sr-Latn-RS" dirty="0" smtClean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Obezbediti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mogućnost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kupca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ocenjuje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prodavca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samo</a:t>
            </a:r>
            <a:r>
              <a:rPr lang="en-US" dirty="0" smtClean="0">
                <a:solidFill>
                  <a:schemeClr val="tx2"/>
                </a:solidFill>
              </a:rPr>
              <a:t> u </a:t>
            </a:r>
            <a:r>
              <a:rPr lang="en-US" dirty="0" err="1" smtClean="0">
                <a:solidFill>
                  <a:schemeClr val="tx2"/>
                </a:solidFill>
              </a:rPr>
              <a:t>slučaju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da</a:t>
            </a:r>
            <a:r>
              <a:rPr lang="en-US" dirty="0" smtClean="0">
                <a:solidFill>
                  <a:schemeClr val="tx2"/>
                </a:solidFill>
              </a:rPr>
              <a:t> je </a:t>
            </a:r>
            <a:r>
              <a:rPr lang="en-US" dirty="0" err="1" smtClean="0">
                <a:solidFill>
                  <a:schemeClr val="tx2"/>
                </a:solidFill>
              </a:rPr>
              <a:t>prodaja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uspešna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endParaRPr lang="sr-Latn-RS" dirty="0" smtClean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Đapp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treba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omogući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prodavcu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kreira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pametni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ugovor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prodaje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deponuje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odgovarajući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ulog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endParaRPr lang="sr-Latn-RS" dirty="0" smtClean="0">
              <a:solidFill>
                <a:schemeClr val="tx2"/>
              </a:solidFill>
            </a:endParaRPr>
          </a:p>
          <a:p>
            <a:r>
              <a:rPr lang="en-US" b="1" dirty="0" err="1" smtClean="0">
                <a:solidFill>
                  <a:schemeClr val="tx2"/>
                </a:solidFill>
              </a:rPr>
              <a:t>Kupac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prihvata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ugovor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šalje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svoj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depozit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r>
              <a:rPr lang="en-US" dirty="0" err="1" smtClean="0">
                <a:solidFill>
                  <a:schemeClr val="tx2"/>
                </a:solidFill>
              </a:rPr>
              <a:t>Kupovina-prodaja</a:t>
            </a:r>
            <a:r>
              <a:rPr lang="en-US" dirty="0" smtClean="0">
                <a:solidFill>
                  <a:schemeClr val="tx2"/>
                </a:solidFill>
              </a:rPr>
              <a:t> se </a:t>
            </a:r>
            <a:r>
              <a:rPr lang="en-US" dirty="0" err="1" smtClean="0">
                <a:solidFill>
                  <a:schemeClr val="tx2"/>
                </a:solidFill>
              </a:rPr>
              <a:t>odvija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način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definisan</a:t>
            </a:r>
            <a:r>
              <a:rPr lang="en-US" dirty="0" smtClean="0">
                <a:solidFill>
                  <a:schemeClr val="tx2"/>
                </a:solidFill>
              </a:rPr>
              <a:t> u </a:t>
            </a:r>
            <a:r>
              <a:rPr lang="en-US" dirty="0" err="1" smtClean="0">
                <a:solidFill>
                  <a:schemeClr val="tx2"/>
                </a:solidFill>
              </a:rPr>
              <a:t>ugovoru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iz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primera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endParaRPr lang="sr-Latn-RS" dirty="0" smtClean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Đapp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mora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obezbedi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listiranje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aktivnih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prodaja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kupovina-prodaja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koje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su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završene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kao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mogućnost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prikaza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ocena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prodavaca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Confirming that item has arrived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Screenshot (65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15107" b="6740"/>
          <a:stretch>
            <a:fillRect/>
          </a:stretch>
        </p:blipFill>
        <p:spPr>
          <a:xfrm>
            <a:off x="304800" y="1123950"/>
            <a:ext cx="5029200" cy="2209800"/>
          </a:xfrm>
        </p:spPr>
      </p:pic>
      <p:pic>
        <p:nvPicPr>
          <p:cNvPr id="5" name="Picture 4" descr="Screenshot (66).png"/>
          <p:cNvPicPr>
            <a:picLocks noChangeAspect="1"/>
          </p:cNvPicPr>
          <p:nvPr/>
        </p:nvPicPr>
        <p:blipFill>
          <a:blip r:embed="rId3"/>
          <a:srcRect l="24235" t="16164" r="24267" b="19178"/>
          <a:stretch>
            <a:fillRect/>
          </a:stretch>
        </p:blipFill>
        <p:spPr>
          <a:xfrm>
            <a:off x="4876800" y="2190750"/>
            <a:ext cx="3886200" cy="2743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1485900" y="1314450"/>
            <a:ext cx="228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267200" y="2876550"/>
            <a:ext cx="1524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7162800" y="3105150"/>
            <a:ext cx="304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Confirming that item has arrived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 descr="confirmReceived - fro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93" y="1352550"/>
            <a:ext cx="7696614" cy="300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Confirming that item has arrived - video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firmReceived 2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14600" y="1428750"/>
            <a:ext cx="37592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 the seller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Screenshot (67).png"/>
          <p:cNvPicPr>
            <a:picLocks noChangeAspect="1"/>
          </p:cNvPicPr>
          <p:nvPr/>
        </p:nvPicPr>
        <p:blipFill>
          <a:blip r:embed="rId2"/>
          <a:srcRect t="14775" b="8150"/>
          <a:stretch>
            <a:fillRect/>
          </a:stretch>
        </p:blipFill>
        <p:spPr>
          <a:xfrm>
            <a:off x="228600" y="1047750"/>
            <a:ext cx="5978769" cy="2590800"/>
          </a:xfrm>
          <a:prstGeom prst="rect">
            <a:avLst/>
          </a:prstGeom>
        </p:spPr>
      </p:pic>
      <p:pic>
        <p:nvPicPr>
          <p:cNvPr id="4" name="Picture 3" descr="Screenshot (68).png"/>
          <p:cNvPicPr>
            <a:picLocks noChangeAspect="1"/>
          </p:cNvPicPr>
          <p:nvPr/>
        </p:nvPicPr>
        <p:blipFill>
          <a:blip r:embed="rId3"/>
          <a:srcRect l="20860" t="14822" r="18307" b="10258"/>
          <a:stretch>
            <a:fillRect/>
          </a:stretch>
        </p:blipFill>
        <p:spPr>
          <a:xfrm>
            <a:off x="5334000" y="2495550"/>
            <a:ext cx="3505200" cy="242705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rot="5400000" flipH="1" flipV="1">
            <a:off x="1638300" y="1314450"/>
            <a:ext cx="228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4953000" y="3181350"/>
            <a:ext cx="1524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7200900" y="3676650"/>
            <a:ext cx="228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 the seller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 descr="confirmReceived - fro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93" y="1612470"/>
            <a:ext cx="7696614" cy="248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 the seller - video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rate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42875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Aborting purchase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Screenshot (67).png"/>
          <p:cNvPicPr>
            <a:picLocks noChangeAspect="1"/>
          </p:cNvPicPr>
          <p:nvPr/>
        </p:nvPicPr>
        <p:blipFill>
          <a:blip r:embed="rId2"/>
          <a:srcRect t="14706" b="5882"/>
          <a:stretch>
            <a:fillRect/>
          </a:stretch>
        </p:blipFill>
        <p:spPr>
          <a:xfrm>
            <a:off x="304800" y="1123950"/>
            <a:ext cx="5461470" cy="2438400"/>
          </a:xfrm>
          <a:prstGeom prst="rect">
            <a:avLst/>
          </a:prstGeom>
        </p:spPr>
      </p:pic>
      <p:pic>
        <p:nvPicPr>
          <p:cNvPr id="4" name="Picture 3" descr="Screenshot (68).png"/>
          <p:cNvPicPr>
            <a:picLocks noChangeAspect="1"/>
          </p:cNvPicPr>
          <p:nvPr/>
        </p:nvPicPr>
        <p:blipFill>
          <a:blip r:embed="rId3"/>
          <a:srcRect l="21739" t="14540" r="19565" b="34246"/>
          <a:stretch>
            <a:fillRect/>
          </a:stretch>
        </p:blipFill>
        <p:spPr>
          <a:xfrm>
            <a:off x="4876800" y="2724150"/>
            <a:ext cx="4038600" cy="198119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143000" y="1352550"/>
            <a:ext cx="228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3421852" y="3050024"/>
            <a:ext cx="180622" cy="1384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7124700" y="3981450"/>
            <a:ext cx="228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Aborting purchase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 descr="confirmReceived - fro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53" y="1428750"/>
            <a:ext cx="6452295" cy="2664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Aborting purchase - video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abort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19400" y="1428750"/>
            <a:ext cx="35560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Sold items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Screenshot (69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14563" b="5825"/>
          <a:stretch>
            <a:fillRect/>
          </a:stretch>
        </p:blipFill>
        <p:spPr>
          <a:xfrm>
            <a:off x="826667" y="1200150"/>
            <a:ext cx="7490667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Purchase contract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purchase atributi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0" y="1123950"/>
            <a:ext cx="4572000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Sellers and their ratings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Screenshot (70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14563" b="5825"/>
          <a:stretch>
            <a:fillRect/>
          </a:stretch>
        </p:blipFill>
        <p:spPr>
          <a:xfrm>
            <a:off x="656424" y="1200150"/>
            <a:ext cx="7831152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Hvala na pažnji!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Purchase contract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991600" cy="3924300"/>
          </a:xfrm>
        </p:spPr>
        <p:txBody>
          <a:bodyPr/>
          <a:lstStyle/>
          <a:p>
            <a:r>
              <a:rPr lang="sr-Latn-RS" dirty="0" smtClean="0">
                <a:solidFill>
                  <a:schemeClr val="tx2"/>
                </a:solidFill>
              </a:rPr>
              <a:t>konstruktor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purchase construct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7" y="1733550"/>
            <a:ext cx="8842926" cy="1675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Purchase contract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991600" cy="3924300"/>
          </a:xfrm>
        </p:spPr>
        <p:txBody>
          <a:bodyPr/>
          <a:lstStyle/>
          <a:p>
            <a:r>
              <a:rPr lang="sr-Latn-RS" dirty="0" smtClean="0">
                <a:solidFill>
                  <a:schemeClr val="tx2"/>
                </a:solidFill>
              </a:rPr>
              <a:t>abort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purchase abo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79313"/>
            <a:ext cx="5867400" cy="1476232"/>
          </a:xfrm>
          <a:prstGeom prst="rect">
            <a:avLst/>
          </a:prstGeom>
        </p:spPr>
      </p:pic>
      <p:pic>
        <p:nvPicPr>
          <p:cNvPr id="5" name="Picture 4" descr="purchase onlySell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428750"/>
            <a:ext cx="2667000" cy="1312061"/>
          </a:xfrm>
          <a:prstGeom prst="rect">
            <a:avLst/>
          </a:prstGeom>
        </p:spPr>
      </p:pic>
      <p:pic>
        <p:nvPicPr>
          <p:cNvPr id="6" name="Picture 5" descr="purchase inSta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3105150"/>
            <a:ext cx="2670048" cy="1451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Purchase contract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991600" cy="39243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</a:t>
            </a:r>
            <a:r>
              <a:rPr lang="sr-Latn-RS" dirty="0" smtClean="0">
                <a:solidFill>
                  <a:schemeClr val="tx2"/>
                </a:solidFill>
              </a:rPr>
              <a:t>onfirm purchase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purchase confirmPurchase.jpg"/>
          <p:cNvPicPr>
            <a:picLocks noChangeAspect="1"/>
          </p:cNvPicPr>
          <p:nvPr/>
        </p:nvPicPr>
        <p:blipFill>
          <a:blip r:embed="rId2"/>
          <a:srcRect t="41839"/>
          <a:stretch>
            <a:fillRect/>
          </a:stretch>
        </p:blipFill>
        <p:spPr>
          <a:xfrm>
            <a:off x="152400" y="2190750"/>
            <a:ext cx="8839200" cy="1165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Purchase contract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991600" cy="39243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</a:t>
            </a:r>
            <a:r>
              <a:rPr lang="sr-Latn-RS" dirty="0" smtClean="0">
                <a:solidFill>
                  <a:schemeClr val="tx2"/>
                </a:solidFill>
              </a:rPr>
              <a:t>onfirm Received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purchase confirmReceived.jpg"/>
          <p:cNvPicPr>
            <a:picLocks noChangeAspect="1"/>
          </p:cNvPicPr>
          <p:nvPr/>
        </p:nvPicPr>
        <p:blipFill>
          <a:blip r:embed="rId2"/>
          <a:srcRect t="17283"/>
          <a:stretch>
            <a:fillRect/>
          </a:stretch>
        </p:blipFill>
        <p:spPr>
          <a:xfrm>
            <a:off x="1066800" y="2068646"/>
            <a:ext cx="7010400" cy="2188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contract - AllPurchases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allPurchases atributi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96454" y="1276350"/>
            <a:ext cx="4551093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contract - AllPurchases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991600" cy="3924300"/>
          </a:xfrm>
        </p:spPr>
        <p:txBody>
          <a:bodyPr/>
          <a:lstStyle/>
          <a:p>
            <a:r>
              <a:rPr lang="sr-Latn-RS" dirty="0" smtClean="0">
                <a:solidFill>
                  <a:schemeClr val="tx2"/>
                </a:solidFill>
              </a:rPr>
              <a:t>createPurchase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allPurchases createPurch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5" y="1809750"/>
            <a:ext cx="8664011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11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575F6D"/>
      </a:accent1>
      <a:accent2>
        <a:srgbClr val="7598D9"/>
      </a:accent2>
      <a:accent3>
        <a:srgbClr val="B32C16"/>
      </a:accent3>
      <a:accent4>
        <a:srgbClr val="F5CD2D"/>
      </a:accent4>
      <a:accent5>
        <a:srgbClr val="777C84"/>
      </a:accent5>
      <a:accent6>
        <a:srgbClr val="777C84"/>
      </a:accent6>
      <a:hlink>
        <a:srgbClr val="575F6D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358</TotalTime>
  <Words>227</Words>
  <Application>Microsoft Office PowerPoint</Application>
  <PresentationFormat>On-screen Show (16:9)</PresentationFormat>
  <Paragraphs>49</Paragraphs>
  <Slides>31</Slides>
  <Notes>1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Dapp dSale</vt:lpstr>
      <vt:lpstr>Slide 2</vt:lpstr>
      <vt:lpstr>Purchase contract</vt:lpstr>
      <vt:lpstr>Purchase contract</vt:lpstr>
      <vt:lpstr>Purchase contract</vt:lpstr>
      <vt:lpstr>Purchase contract</vt:lpstr>
      <vt:lpstr>Purchase contract</vt:lpstr>
      <vt:lpstr>Factory contract - AllPurchases</vt:lpstr>
      <vt:lpstr>Factory contract - AllPurchases</vt:lpstr>
      <vt:lpstr>Factory contract - AllPurchases</vt:lpstr>
      <vt:lpstr>Factory contract - AllPurchases</vt:lpstr>
      <vt:lpstr>Application - video</vt:lpstr>
      <vt:lpstr>Adding new item</vt:lpstr>
      <vt:lpstr>Adding new item</vt:lpstr>
      <vt:lpstr>Adding new item - video</vt:lpstr>
      <vt:lpstr>Active sales</vt:lpstr>
      <vt:lpstr>Ordering an item</vt:lpstr>
      <vt:lpstr>Ordering an item</vt:lpstr>
      <vt:lpstr>Ordering an item - video</vt:lpstr>
      <vt:lpstr>Confirming that item has arrived</vt:lpstr>
      <vt:lpstr>Confirming that item has arrived</vt:lpstr>
      <vt:lpstr>Confirming that item has arrived - video</vt:lpstr>
      <vt:lpstr>Rating the seller</vt:lpstr>
      <vt:lpstr>Rating the seller</vt:lpstr>
      <vt:lpstr>Rating the seller - video</vt:lpstr>
      <vt:lpstr>Aborting purchase</vt:lpstr>
      <vt:lpstr>Aborting purchase</vt:lpstr>
      <vt:lpstr>Aborting purchase - video</vt:lpstr>
      <vt:lpstr>Sold items</vt:lpstr>
      <vt:lpstr>Sellers and their ratings</vt:lpstr>
      <vt:lpstr>Hvala na pažnji!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Blokčein tehnologije dSale dapp</dc:title>
  <dc:creator>Windows User</dc:creator>
  <cp:lastModifiedBy>Windows User</cp:lastModifiedBy>
  <cp:revision>77</cp:revision>
  <dcterms:created xsi:type="dcterms:W3CDTF">2023-07-10T10:20:14Z</dcterms:created>
  <dcterms:modified xsi:type="dcterms:W3CDTF">2023-07-11T08:45:54Z</dcterms:modified>
</cp:coreProperties>
</file>