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77419" autoAdjust="0"/>
  </p:normalViewPr>
  <p:slideViewPr>
    <p:cSldViewPr>
      <p:cViewPr varScale="1">
        <p:scale>
          <a:sx n="52" d="100"/>
          <a:sy n="52" d="100"/>
        </p:scale>
        <p:origin x="-18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2346" y="86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D0B3-606E-46B9-BB1F-E8C58C110BF2}" type="datetimeFigureOut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0302-8B72-4CB9-97FA-00FBE813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C0302-8B72-4CB9-97FA-00FBE81368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054E-73B0-461C-8A05-4E7EAA634AE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5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A72-F961-48E6-A19C-99C4494AE292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52C3-084F-4946-8CCF-21A321CB979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7B42-0DEB-4FA4-B628-DF6E7DC8F5CA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6FA-06CB-4C3D-B8F8-6B13D8F3EBCB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1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EAA8-E011-48CE-9265-181AF47DD067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D5AD-990D-486D-A13D-9849E4AE65C3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498F-A1E2-49C5-B0D6-1017378889B5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0B5-D8E3-4FCA-A318-4EA0DEF908E8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1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0969-E9AA-4647-B11B-623C2056B826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1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0A1-B83D-4ED3-B5F7-C9F846945DD4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AF1C85-6821-4A20-B287-1137C38EF8EE}" type="datetime1">
              <a:rPr lang="en-US" smtClean="0"/>
              <a:pPr/>
              <a:t>25-Feb-24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6F93AC-B143-417F-B3A8-26583B7E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Jelena Đikić 1488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Sigurnost </a:t>
            </a:r>
            <a:r>
              <a:rPr lang="sr-Latn-RS" dirty="0" smtClean="0">
                <a:latin typeface="+mn-lt"/>
              </a:rPr>
              <a:t>MongoDB</a:t>
            </a:r>
            <a:r>
              <a:rPr lang="sr-Latn-RS" dirty="0" smtClean="0"/>
              <a:t> baze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096961"/>
          </a:xfrm>
        </p:spPr>
        <p:txBody>
          <a:bodyPr anchor="ctr">
            <a:no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 za administraciju baze podataka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dbOwner</a:t>
            </a:r>
          </a:p>
          <a:p>
            <a:pPr>
              <a:buNone/>
            </a:pP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dbAdmin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userAdmin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1. kreiranje user admina.jpg"/>
          <p:cNvPicPr>
            <a:picLocks noChangeAspect="1"/>
          </p:cNvPicPr>
          <p:nvPr/>
        </p:nvPicPr>
        <p:blipFill>
          <a:blip r:embed="rId3"/>
          <a:srcRect t="14286" b="7143"/>
          <a:stretch>
            <a:fillRect/>
          </a:stretch>
        </p:blipFill>
        <p:spPr>
          <a:xfrm>
            <a:off x="2395538" y="4724400"/>
            <a:ext cx="4352925" cy="1676400"/>
          </a:xfrm>
          <a:prstGeom prst="rect">
            <a:avLst/>
          </a:prstGeom>
        </p:spPr>
      </p:pic>
      <p:pic>
        <p:nvPicPr>
          <p:cNvPr id="5" name="Picture 4" descr="kreiranje db admin.jpg"/>
          <p:cNvPicPr>
            <a:picLocks noChangeAspect="1"/>
          </p:cNvPicPr>
          <p:nvPr/>
        </p:nvPicPr>
        <p:blipFill>
          <a:blip r:embed="rId4"/>
          <a:srcRect t="21053" b="15789"/>
          <a:stretch>
            <a:fillRect/>
          </a:stretch>
        </p:blipFill>
        <p:spPr>
          <a:xfrm>
            <a:off x="754856" y="3048000"/>
            <a:ext cx="7634288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020761"/>
          </a:xfrm>
        </p:spPr>
        <p:txBody>
          <a:bodyPr anchor="ctr">
            <a:no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Administratorske uloge za upravljanje klasterom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2057400"/>
          </a:xfrm>
        </p:spPr>
        <p:txBody>
          <a:bodyPr/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clusterManager</a:t>
            </a: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clusterMonitor</a:t>
            </a: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hostManager</a:t>
            </a: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clusterAdmin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7600"/>
            <a:ext cx="9144000" cy="1219200"/>
          </a:xfrm>
          <a:prstGeom prst="rect">
            <a:avLst/>
          </a:prstGeom>
        </p:spPr>
        <p:txBody>
          <a:bodyPr bIns="91440" anchor="ctr" anchorCtr="0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Administratorske uloge za upravljanje procesima oporavka baze podataka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5105400"/>
            <a:ext cx="9144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backup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Korisnicima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kreirani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admin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bazi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dodeljene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specifične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uloge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pružaju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privilegije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svim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bazama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osim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"local“</a:t>
            </a: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readAnyDatabase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readWriteAnyDatabase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userAdminAnyDatabase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dbAdminAnyDatabase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Revizija podataka (Auditing)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ogućnost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praćenja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aktivnosti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Može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zapisivati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događaje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konzoli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syslog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-u,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BSON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fajlu</a:t>
            </a: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reviziju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može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zabeležiti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sledeće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operacije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Šema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DDL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),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Replica set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sharded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cluster,</a:t>
            </a: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Autentikacija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autorizacija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operacije</a:t>
            </a:r>
            <a:endParaRPr lang="sr-Latn-R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ilteri</a:t>
            </a:r>
          </a:p>
          <a:p>
            <a:pPr lvl="1">
              <a:buFont typeface="Arial" pitchFamily="34" charset="0"/>
              <a:buChar char="•"/>
            </a:pP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Filteri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Konfiguracija revizije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3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15217"/>
          <a:stretch>
            <a:fillRect/>
          </a:stretch>
        </p:blipFill>
        <p:spPr>
          <a:xfrm>
            <a:off x="332826" y="2667000"/>
            <a:ext cx="8478348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 konfiguracioni fajl koji se nalazi u </a:t>
            </a:r>
            <a:r>
              <a:rPr lang="sr-Latn-RS" sz="2600" i="1" dirty="0" smtClean="0">
                <a:solidFill>
                  <a:schemeClr val="tx2">
                    <a:lumMod val="75000"/>
                  </a:schemeClr>
                </a:solidFill>
              </a:rPr>
              <a:t>bin</a:t>
            </a: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 folderu pod nazivom </a:t>
            </a:r>
            <a:r>
              <a:rPr lang="sr-Latn-RS" sz="2600" i="1" dirty="0" smtClean="0">
                <a:solidFill>
                  <a:schemeClr val="tx2">
                    <a:lumMod val="75000"/>
                  </a:schemeClr>
                </a:solidFill>
              </a:rPr>
              <a:t>mongod.cfg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Enkripcija podataka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Enkripcija podataka u prenosu (Transport Encryption)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Enkripcija podataka u mirovanju (Encryption at Rest)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Enkripcija podataka u upotrebi (In-use Encryption)</a:t>
            </a:r>
          </a:p>
          <a:p>
            <a:endParaRPr lang="sr-Latn-RS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CSFLE (Client-Side Field Level Encryption)</a:t>
            </a: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Queryable enkripcija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CSFLE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Š</a:t>
            </a: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ema enkripcije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Customer Master Key (CMK)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Data Encryption Key (DEK)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</a:rPr>
              <a:t>KeyVault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Kreiranje master ključa (CMS) - CSFLE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1. kreiranje CMS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87026" y="1524000"/>
            <a:ext cx="6969948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Kreiranje Key Vault kolekcije - CSFLE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2. kreiranje key vault kolekcije i indeksa nad njom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88136" y="1447800"/>
            <a:ext cx="6967728" cy="489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Kreiranje ključa za enkripciju polja - CSFLE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3. Kreiranje DEK-a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88136" y="1828800"/>
            <a:ext cx="6967728" cy="2967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Bezbednosna arhitektura MongoDB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tumblr_inline_n5mzh5mHU61qzyevi.png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90750" y="15240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Kreiranje šeme enkripcije - CSFLE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4. kreiranje seme enkripcij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19200"/>
            <a:ext cx="6705600" cy="5273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2087561"/>
          </a:xfrm>
        </p:spPr>
        <p:txBody>
          <a:bodyPr anchor="ctr"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Kreiranje sigurnog korisnika i dodavanje novog dokumenta sa enkriptovanim poljem u bazu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5. kreiranje secure clienta.jpg"/>
          <p:cNvPicPr>
            <a:picLocks noChangeAspect="1"/>
          </p:cNvPicPr>
          <p:nvPr/>
        </p:nvPicPr>
        <p:blipFill>
          <a:blip r:embed="rId3"/>
          <a:srcRect b="37700"/>
          <a:stretch>
            <a:fillRect/>
          </a:stretch>
        </p:blipFill>
        <p:spPr>
          <a:xfrm>
            <a:off x="304800" y="2362200"/>
            <a:ext cx="5058720" cy="2057400"/>
          </a:xfrm>
          <a:prstGeom prst="rect">
            <a:avLst/>
          </a:prstGeom>
        </p:spPr>
      </p:pic>
      <p:pic>
        <p:nvPicPr>
          <p:cNvPr id="7" name="Picture 6" descr="5. kreiranje dokument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485361"/>
            <a:ext cx="3637373" cy="2067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Poređenje rezultata koje dobijaju siguran i običan klijent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6. upiti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b="56106"/>
          <a:stretch>
            <a:fillRect/>
          </a:stretch>
        </p:blipFill>
        <p:spPr>
          <a:xfrm>
            <a:off x="342900" y="1828800"/>
            <a:ext cx="8458200" cy="968297"/>
          </a:xfrm>
          <a:prstGeom prst="rect">
            <a:avLst/>
          </a:prstGeom>
        </p:spPr>
      </p:pic>
      <p:pic>
        <p:nvPicPr>
          <p:cNvPr id="6" name="Picture 5" descr="rez enkripcij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24201"/>
            <a:ext cx="8458200" cy="2816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/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Autentifikacija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kroz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različite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mehanizme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što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SCRAM,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x.509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sertifikati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LDAP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proxy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Kerberos,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predstavlja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osnovu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sigurnog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pristupa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podacima</a:t>
            </a: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Autorizacija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postiže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ugrađenih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uloga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omogućavajući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organizacijama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precizno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upravljanje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privilegijama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korisnika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Revizija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podataka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omogućava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praćenje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promena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enkripcija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podataka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obezbeđuje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kompletnu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sigurnost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tokom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prenosa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mirovanja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upotrebe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podataka</a:t>
            </a: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bezbednosne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funkcionalnosti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čine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snažnim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izborom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organizacije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zahtevaju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visok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nivo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zaštite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podataka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Autentifikacija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sr-Latn-R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ljučan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potvrdu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identiteta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prilikom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uspostavljanja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veze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skladištem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podržava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različite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mehanizme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autentifikaciju</a:t>
            </a:r>
            <a:r>
              <a:rPr lang="sr-Latn-R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sz="10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SCRAM </a:t>
            </a: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Proveru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autentičnosti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sertifikata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x.509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LDAP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proxy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autentifikaciju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sr-Latn-R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Kerberos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autentifikaciju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SCRAM autentifikacija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SCRAM (Salted Challenge Response Authentication Mechanism)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odrazumevani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mehanizam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pokuša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autentifikuje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primenjuje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SCRAM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kako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bi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proverio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unete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korisničke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podatke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vezi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korisničkim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imenom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lozinkom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bazom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autentifikaciju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Kreiranje userAdmin-a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nimak ekrana 2023-11-04 175119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b="6383"/>
          <a:stretch>
            <a:fillRect/>
          </a:stretch>
        </p:blipFill>
        <p:spPr>
          <a:xfrm>
            <a:off x="914400" y="1981200"/>
            <a:ext cx="7306696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Autentifikacija korisnika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Autentifikacija korsnika tokom kreiranja konekcije sa bazom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Autentifikacija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korišćenjem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db.auth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4. auth userAdmin URI.jpg"/>
          <p:cNvPicPr>
            <a:picLocks noChangeAspect="1"/>
          </p:cNvPicPr>
          <p:nvPr/>
        </p:nvPicPr>
        <p:blipFill>
          <a:blip r:embed="rId3"/>
          <a:srcRect r="9566" b="33461"/>
          <a:stretch>
            <a:fillRect/>
          </a:stretch>
        </p:blipFill>
        <p:spPr>
          <a:xfrm>
            <a:off x="304800" y="2286000"/>
            <a:ext cx="8534400" cy="533400"/>
          </a:xfrm>
          <a:prstGeom prst="rect">
            <a:avLst/>
          </a:prstGeom>
        </p:spPr>
      </p:pic>
      <p:pic>
        <p:nvPicPr>
          <p:cNvPr id="5" name="Picture 4" descr="3. auth userAdmin I.jpg"/>
          <p:cNvPicPr preferRelativeResize="0">
            <a:picLocks noChangeAspect="1"/>
          </p:cNvPicPr>
          <p:nvPr/>
        </p:nvPicPr>
        <p:blipFill>
          <a:blip r:embed="rId4"/>
          <a:srcRect b="35897"/>
          <a:stretch>
            <a:fillRect/>
          </a:stretch>
        </p:blipFill>
        <p:spPr>
          <a:xfrm>
            <a:off x="357970" y="3200400"/>
            <a:ext cx="8428065" cy="838200"/>
          </a:xfrm>
          <a:prstGeom prst="rect">
            <a:avLst/>
          </a:prstGeom>
        </p:spPr>
      </p:pic>
      <p:pic>
        <p:nvPicPr>
          <p:cNvPr id="6" name="Picture 5" descr="Snimak ekrana 2023-11-04 232151.jpg"/>
          <p:cNvPicPr>
            <a:picLocks noChangeAspect="1"/>
          </p:cNvPicPr>
          <p:nvPr/>
        </p:nvPicPr>
        <p:blipFill>
          <a:blip r:embed="rId5"/>
          <a:srcRect b="30769"/>
          <a:stretch>
            <a:fillRect/>
          </a:stretch>
        </p:blipFill>
        <p:spPr>
          <a:xfrm>
            <a:off x="757222" y="5029200"/>
            <a:ext cx="7629556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Autorizacija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sr-Latn-R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roces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utvrđivanja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specifičnih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privilegija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određeni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bazi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RBAC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(Role-Based Access Control</a:t>
            </a:r>
            <a:r>
              <a:rPr lang="sr-Latn-R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pruža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ugrađene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pokrivaju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česte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potrebe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takođe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omogućava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kreiranje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modifikaciju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korisnički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definisanih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uloga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Ugrađene uloge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Svaka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baza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MongoDB</a:t>
            </a:r>
            <a:r>
              <a:rPr lang="sr-Latn-R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sistemu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sr-Latn-RS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10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korisnika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administraciju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baze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Administratorske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upravljanje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klasterom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Administratorske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uloge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upravljanje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procesima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oporavka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baze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podataka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 korisnika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sr-Latn-R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readWrite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6. kreiranje read only use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3810000" cy="2084498"/>
          </a:xfrm>
          <a:prstGeom prst="rect">
            <a:avLst/>
          </a:prstGeom>
        </p:spPr>
      </p:pic>
      <p:pic>
        <p:nvPicPr>
          <p:cNvPr id="5" name="Picture 4" descr="7. show collection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447800"/>
            <a:ext cx="4295274" cy="457200"/>
          </a:xfrm>
          <a:prstGeom prst="rect">
            <a:avLst/>
          </a:prstGeom>
        </p:spPr>
      </p:pic>
      <p:pic>
        <p:nvPicPr>
          <p:cNvPr id="6" name="Picture 5" descr="8. collection inf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133600"/>
            <a:ext cx="4419600" cy="1929047"/>
          </a:xfrm>
          <a:prstGeom prst="rect">
            <a:avLst/>
          </a:prstGeom>
        </p:spPr>
      </p:pic>
      <p:pic>
        <p:nvPicPr>
          <p:cNvPr id="7" name="Picture 6" descr="9. dodavanje read write user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72000"/>
            <a:ext cx="4095750" cy="1905000"/>
          </a:xfrm>
          <a:prstGeom prst="rect">
            <a:avLst/>
          </a:prstGeom>
        </p:spPr>
      </p:pic>
      <p:pic>
        <p:nvPicPr>
          <p:cNvPr id="8" name="Picture 7" descr="10. inser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4876800"/>
            <a:ext cx="446542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575F6D"/>
      </a:accent1>
      <a:accent2>
        <a:srgbClr val="7598D9"/>
      </a:accent2>
      <a:accent3>
        <a:srgbClr val="B32C16"/>
      </a:accent3>
      <a:accent4>
        <a:srgbClr val="F5CD2D"/>
      </a:accent4>
      <a:accent5>
        <a:srgbClr val="777C84"/>
      </a:accent5>
      <a:accent6>
        <a:srgbClr val="777C84"/>
      </a:accent6>
      <a:hlink>
        <a:srgbClr val="575F6D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733</TotalTime>
  <Words>505</Words>
  <Application>Microsoft Office PowerPoint</Application>
  <PresentationFormat>On-screen Show (4:3)</PresentationFormat>
  <Paragraphs>137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Sigurnost MongoDB baze podataka</vt:lpstr>
      <vt:lpstr>Bezbednosna arhitektura MongoDB</vt:lpstr>
      <vt:lpstr>Autentifikacija </vt:lpstr>
      <vt:lpstr>SCRAM autentifikacija</vt:lpstr>
      <vt:lpstr>Kreiranje userAdmin-a</vt:lpstr>
      <vt:lpstr>Autentifikacija korisnika</vt:lpstr>
      <vt:lpstr>Autorizacija</vt:lpstr>
      <vt:lpstr>Ugrađene uloge</vt:lpstr>
      <vt:lpstr>Uloge korisnika</vt:lpstr>
      <vt:lpstr>Uloge za administraciju baze podataka</vt:lpstr>
      <vt:lpstr>Administratorske uloge za upravljanje klasterom</vt:lpstr>
      <vt:lpstr>Slide 12</vt:lpstr>
      <vt:lpstr>Revizija podataka (Auditing)</vt:lpstr>
      <vt:lpstr>Konfiguracija revizije</vt:lpstr>
      <vt:lpstr>Enkripcija podataka</vt:lpstr>
      <vt:lpstr>CSFLE</vt:lpstr>
      <vt:lpstr>1. Kreiranje master ključa (CMS) - CSFLE</vt:lpstr>
      <vt:lpstr>2. Kreiranje Key Vault kolekcije - CSFLE</vt:lpstr>
      <vt:lpstr>3. Kreiranje ključa za enkripciju polja - CSFLE</vt:lpstr>
      <vt:lpstr>4. Kreiranje šeme enkripcije - CSFLE</vt:lpstr>
      <vt:lpstr>5. Kreiranje sigurnog korisnika i dodavanje novog dokumenta sa enkriptovanim poljem u bazu</vt:lpstr>
      <vt:lpstr>6. Poređenje rezultata koje dobijaju siguran i običan klijent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MongoDB baze podataka</dc:title>
  <dc:creator>Windows User</dc:creator>
  <cp:lastModifiedBy>Windows User</cp:lastModifiedBy>
  <cp:revision>219</cp:revision>
  <dcterms:created xsi:type="dcterms:W3CDTF">2024-02-04T12:32:55Z</dcterms:created>
  <dcterms:modified xsi:type="dcterms:W3CDTF">2024-02-25T17:06:04Z</dcterms:modified>
</cp:coreProperties>
</file>