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864" y="-1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D9E40-FA2F-417F-8DCD-0DC51EFB650F}" type="datetimeFigureOut">
              <a:rPr lang="en-US" smtClean="0"/>
              <a:pPr/>
              <a:t>01-Apr-22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1EFC0-6C23-40F6-BE1D-75B4370A0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jelenadlukic7@outlook.com</dc:creator>
  <cp:lastModifiedBy>jelenadlukic7@outlook.com</cp:lastModifiedBy>
  <cp:revision>2</cp:revision>
  <dcterms:created xsi:type="dcterms:W3CDTF">2022-03-31T19:25:26Z</dcterms:created>
  <dcterms:modified xsi:type="dcterms:W3CDTF">2022-03-31T22:44:28Z</dcterms:modified>
</cp:coreProperties>
</file>