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401" r:id="rId3"/>
    <p:sldId id="387" r:id="rId4"/>
    <p:sldId id="388" r:id="rId5"/>
    <p:sldId id="389" r:id="rId6"/>
    <p:sldId id="390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34" r:id="rId15"/>
    <p:sldId id="399" r:id="rId16"/>
    <p:sldId id="4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  <p:extLst>
      <p:ext uri="{BB962C8B-B14F-4D97-AF65-F5344CB8AC3E}">
        <p14:creationId xmlns:p14="http://schemas.microsoft.com/office/powerpoint/2010/main" val="235608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4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2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Liste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9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4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Liste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A0</a:t>
            </a:r>
            <a:r>
              <a:rPr lang="en-US" dirty="0"/>
              <a:t>8</a:t>
            </a:r>
            <a:r>
              <a:rPr lang="sr-Latn-RS" dirty="0"/>
              <a:t> – </a:t>
            </a:r>
            <a:r>
              <a:rPr lang="en-US" dirty="0" err="1"/>
              <a:t>Liste</a:t>
            </a:r>
            <a:r>
              <a:rPr lang="en-US" dirty="0"/>
              <a:t> (1.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44215"/>
            <a:ext cx="7772400" cy="2726755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  <a:p>
            <a:pPr>
              <a:tabLst>
                <a:tab pos="1943100" algn="l"/>
              </a:tabLst>
            </a:pPr>
            <a:endParaRPr lang="en-US" dirty="0"/>
          </a:p>
          <a:p>
            <a:pPr>
              <a:tabLst>
                <a:tab pos="1943100" algn="l"/>
              </a:tabLst>
            </a:pP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202</a:t>
            </a:r>
            <a:r>
              <a:rPr lang="en-US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0)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 ||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 ? 0 :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rb = 1;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%7.2lf\n"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rb++,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-&gt;s.prezime,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-&gt;s.prosjek);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brisi_listu(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9999" y="4869338"/>
            <a:ext cx="52120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Indeks: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Prezime: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Prosjek: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-&gt;prosjek);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*pr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 p &amp;&amp; strcmp(p-&gt;s.indeks,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 = p-&gt;sljedeci)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 = p;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 || strcmp(p-&gt;s.indeks,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0)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pr-&gt;sljedeci = p-&gt;sljedeci;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free(p);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7782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*glava =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c, indeks[8];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"======================================================================\n"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"Dodavanje/azur</a:t>
            </a:r>
            <a:r>
              <a:rPr lang="sr-Latn-R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[D], brisanje [B], prikaz [P], pretr. [T], kraj [0]?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"\n%c"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podatke:\n"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citaj(&amp;s);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trazi(glava, s.indeks);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p-&gt;s = s;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dodaj(&amp;glava, &amp;s);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indeks: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(brisi(&amp;glava, indeks))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Obrisani su podaci o studentu sa indeksom %s.\n"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Nema podataka o studentu sa indeksom %s.\n"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pisi(glava);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Indeks: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trazi(glava, indeks);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Student %s, %s ima prosjek ocjena %.2lf.\n"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p-&gt;s.prezime, p-&gt;s.ime, p-&gt;s.prosjek);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Nema podataka o studentu sa indeksom %s.\n"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Nepoznata opcija - '%c'.\n"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brisi_listu(&amp;glava);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"KRAJ!\n"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}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2485" y="1201510"/>
            <a:ext cx="6912900" cy="515875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Indeks: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1102/14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Prezime: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Bojanic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Bojana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Prosjek: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 Indeks: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1101/14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 Prezime: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 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 Prosjek: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9.5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RB. INDEKS  PREZIME              IME                  PROSJEK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1. 1101/14 Markovic             Marko                   9.50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2. 1102/14 Bojanic              Bojana                 10.00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KRAJ!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sr-Latn-RS"/>
              <a:t>8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implementirati stek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kao jednostruko povezanu listu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programu treba: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čvor jednostruko povezane liste, 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dodaje element na vrh steka,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skida element sa vrha steka,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ispisuje sadržaj steka,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briše stek,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 glavnom programu ilustrovati rad sa implementiranim stekom.</a:t>
            </a:r>
            <a:endParaRPr lang="en-U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implementirati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red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kao jednostruko povezanu listu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0">
              <a:spcBef>
                <a:spcPts val="100"/>
              </a:spcBef>
              <a:buNone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programu treba: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čvor jednostruko povezane liste, 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dodaje element na kraj reda,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skida element sa početka reda,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ispisuje sadržaj reda,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definisati funkciju koja briše red,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 glavnom programu ilustrovati rad sa implementiranim redom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sr-Latn-RS"/>
              <a:t>8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artikal čiji su atributi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šifra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(cijeli broj u opsegu 00000-99999, koji se uvijek ispisuje kao 5-cifreni podatak)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čvor jednostruko povezane liste,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dodaje podatke o novom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listu tako da je poredak elemenata u listi uvijek u rastućem redoslijedu 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 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svim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artiklima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brisanje podataka 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dodavanje podataka o novom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ažuriranje podataka,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prikaz podataka o svim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artiklima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pretraživanje podataka 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sr-Latn-RS"/>
              <a:t>8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čvor jednostruko povezane liste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(informacioni sadržaj treba da bude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dodaje novi string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listu tako da je poredak elemenata u listi uvijek u rastućem redoslijedu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(ukoliko dati string postoji u listi, ignorisati pokušaj dodavanja istog stringa)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upisuje sadr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žaj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datoteku (parametar funkcije)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brisanje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stringa iz liste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pročitati sve riječi iz datoteke, čiji je naziv prvi argument komandne linije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i formirati odgovarajuću jednostruko povezanu listu,</a:t>
            </a:r>
            <a:endParaRPr lang="en-US" sz="1800" b="1">
              <a:solidFill>
                <a:schemeClr val="tx2">
                  <a:lumMod val="75000"/>
                </a:schemeClr>
              </a:solidFill>
            </a:endParaRP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iz formirane liste izbaciti sve riječi koje se pojavljuju u datoteci čiji je naziv drugi argument komandne linje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sadržaj liste upisati u datoteku čiji je naziv treći argument komandne linije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A08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20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čvor jednostruko povezane liste (informacioni sadržaj treba da bude cijeli broj),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na početak liste,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na kraj liste,</a:t>
            </a:r>
            <a:endParaRPr lang="en-US" sz="1600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iza zadatog čvora,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ispred zadatog čvora,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briše čvor iza zadatog čvora,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briše zadati čvor,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ispisuje sadržaj liste,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sortira listu,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invertuje listu,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 ilustrovati rad sa (neuređenom) jednostruko povezanom listom tj. definisanim funkcijama.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podatak;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dodaj_pocetak(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dodaj_kraj(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*p,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p-&gt;sljedeci; p = p-&gt;sljedeci);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p-&gt;sljedeci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dodaj_iza(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novi;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dodaj_ispred(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novi;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52815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brisi_iza(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p-&gt;sljedeci;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cvor ne moze biti rep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= p-&gt;podatak;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p-&gt;sljedeci;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8381" y="3708529"/>
            <a:ext cx="4542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nn-NO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!=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9" name="Rectangle 8"/>
          <p:cNvSpPr/>
          <p:nvPr/>
        </p:nvSpPr>
        <p:spPr>
          <a:xfrm>
            <a:off x="4418381" y="1032757"/>
            <a:ext cx="4544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brisi_listu(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*min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 p; p = p-&gt;sljedeci)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(min-&gt;podatak &gt; p-&gt;podatak)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 = p;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!=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= min-&gt;podatak;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min-&gt;podatak = pom;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invertuj(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*p1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*p2 = 0, *p3;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(p1)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p3 = p1-&gt;sljedeci;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p1-&gt;sljedeci = p2;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p2 = p1;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 = p3;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p2;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*glava = 0;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*c1 = dodaj_pocetak(&amp;glava, 1), *c2 = dodaj_pocetak(&amp;glava, 2),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*c3 = dodaj_kraj(&amp;glava, 3),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*c4 = dodaj_iza(c1, 4)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*c5 = dodaj_ispred(c1, 5);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fr-F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broj: "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fr-F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%d %spostoji u listi.\n"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br, trazi(glava, br) ?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pl-PL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brisi(c4);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brisi_iza(c5);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(nakon brisanja):"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sortiraj(glava);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(sortirano):"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invertuj(&amp;glava);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(inv.):"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it-IT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brisi_listu(&amp;glava);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(prazna):"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dodaj_pocetak(&amp;glava, 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dodaj_pocetak(&amp;glava, 2);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nove liste:"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brisi_listu(&amp;glava);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8" name="Rectangle 7"/>
          <p:cNvSpPr/>
          <p:nvPr/>
        </p:nvSpPr>
        <p:spPr>
          <a:xfrm>
            <a:off x="3266230" y="4081885"/>
            <a:ext cx="5799155" cy="227837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Sadrzaj liste: 2 5 1 4 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Unesite broj: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Broj 1 postoji u listi.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Sadrzaj liste (nakon brisanja): 2 5 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Sadrzaj liste (sortirano): 2 3 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Sadrzaj liste (inv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): 5 3 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Sadrzaj liste (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prazna</a:t>
            </a:r>
            <a:r>
              <a:rPr lang="pl-PL" sz="1600" b="1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Sadrzaj nove liste: 2 1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A08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27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kojim se reprezentuje student (podaci koji se vode o studentu su: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prosjek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),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čvor jednostruko povezane liste,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podatke o novom studentu u listu tako da je poredak elemenata u listi uvijek u rastućem redoslijedu po indeksu,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 po indeksu,</a:t>
            </a:r>
            <a:endParaRPr lang="en-US" sz="1600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svim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studentima,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brisanje podataka o studentu po indeksu,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studentu,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dodavanje podataka o novom studentu,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ažuriranje podataka,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prikaz podataka o svim studentima,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pretraživanje podataka po indeksu.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endParaRPr lang="sr-Latn-RS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prezime[21], ime[21];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*p,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 || strcmp((*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 &gt; 0)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*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p-&gt;sljedeci &amp;&amp; strcmp(p-&gt;sljedeci-&gt;s.indeks, </a:t>
            </a:r>
            <a:r>
              <a:rPr lang="da-DK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 &lt; 0;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da-DK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p-&gt;sljedeci);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p-&gt;sljedeci;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p-&gt;sljedeci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7435</TotalTime>
  <Words>3123</Words>
  <Application>Microsoft Office PowerPoint</Application>
  <PresentationFormat>On-screen Show (4:3)</PresentationFormat>
  <Paragraphs>417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Wingdings</vt:lpstr>
      <vt:lpstr>Office Theme</vt:lpstr>
      <vt:lpstr>1_Office Theme</vt:lpstr>
      <vt:lpstr>PROGRAMIRANJE II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ZADACI ZA VJEŽBU</vt:lpstr>
      <vt:lpstr>ZADACI ZA VJEŽBU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Bojan Bulatovic</cp:lastModifiedBy>
  <cp:revision>1089</cp:revision>
  <dcterms:created xsi:type="dcterms:W3CDTF">2006-08-16T00:00:00Z</dcterms:created>
  <dcterms:modified xsi:type="dcterms:W3CDTF">2023-04-20T06:04:33Z</dcterms:modified>
</cp:coreProperties>
</file>