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387" r:id="rId3"/>
    <p:sldId id="388" r:id="rId4"/>
    <p:sldId id="389" r:id="rId5"/>
    <p:sldId id="390" r:id="rId6"/>
    <p:sldId id="393" r:id="rId7"/>
    <p:sldId id="401" r:id="rId8"/>
    <p:sldId id="402" r:id="rId9"/>
    <p:sldId id="403" r:id="rId10"/>
    <p:sldId id="404" r:id="rId11"/>
    <p:sldId id="394" r:id="rId12"/>
    <p:sldId id="395" r:id="rId13"/>
    <p:sldId id="396" r:id="rId14"/>
    <p:sldId id="397" r:id="rId15"/>
    <p:sldId id="398" r:id="rId16"/>
    <p:sldId id="399" r:id="rId17"/>
    <p:sldId id="4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639"/>
    <a:srgbClr val="E2897D"/>
    <a:srgbClr val="391652"/>
    <a:srgbClr val="6F008A"/>
    <a:srgbClr val="A3151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82" d="100"/>
          <a:sy n="82" d="100"/>
        </p:scale>
        <p:origin x="1507" y="7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Liste (2. dio)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A09 – </a:t>
            </a:r>
            <a:r>
              <a:rPr lang="en-US"/>
              <a:t>Liste (2. dio)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621026"/>
            <a:ext cx="7772400" cy="2880374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/>
              <a:t>dr </a:t>
            </a:r>
            <a:r>
              <a:rPr lang="en-US" b="1" dirty="0"/>
              <a:t>Dra</a:t>
            </a:r>
            <a:r>
              <a:rPr lang="sr-Latn-RS" b="1" dirty="0"/>
              <a:t>ž</a:t>
            </a:r>
            <a:r>
              <a:rPr lang="en-US" b="1" dirty="0" err="1"/>
              <a:t>en</a:t>
            </a:r>
            <a:r>
              <a:rPr lang="en-US" b="1" dirty="0"/>
              <a:t> Br</a:t>
            </a:r>
            <a:r>
              <a:rPr lang="sr-Latn-RS" b="1" dirty="0"/>
              <a:t>đanin	</a:t>
            </a:r>
            <a:r>
              <a:rPr lang="sr-Latn-RS" dirty="0"/>
              <a:t>(drazen</a:t>
            </a:r>
            <a:r>
              <a:rPr lang="en-US" dirty="0"/>
              <a:t>.</a:t>
            </a:r>
            <a:r>
              <a:rPr lang="en-US" dirty="0" err="1"/>
              <a:t>brdjanin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BA" b="1" dirty="0"/>
              <a:t>Bojan Bulatović</a:t>
            </a:r>
            <a:r>
              <a:rPr lang="sr-Latn-RS" b="1" dirty="0"/>
              <a:t>	</a:t>
            </a:r>
            <a:r>
              <a:rPr lang="sr-Latn-RS" dirty="0"/>
              <a:t>(bojan.bulatovic@etf.unibl.org)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BA" dirty="0"/>
              <a:t>	(nikola.obradovic@</a:t>
            </a:r>
            <a:r>
              <a:rPr lang="sr-Latn-RS" dirty="0"/>
              <a:t>etf.unibl.org</a:t>
            </a:r>
            <a:r>
              <a:rPr lang="sr-Latn-BA" dirty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/>
              <a:t>Aleksandar Keleč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Dragiša Stjepanović</a:t>
            </a:r>
            <a:endParaRPr lang="en-US" b="1" i="1" dirty="0"/>
          </a:p>
          <a:p>
            <a:pPr>
              <a:tabLst>
                <a:tab pos="1943100" algn="l"/>
              </a:tabLst>
            </a:pPr>
            <a:r>
              <a:rPr lang="en-US" b="1" i="1" dirty="0" err="1"/>
              <a:t>Dragana</a:t>
            </a:r>
            <a:r>
              <a:rPr lang="en-US" b="1" i="1" dirty="0"/>
              <a:t> Vola</a:t>
            </a:r>
            <a:r>
              <a:rPr lang="sr-Latn-BA" b="1" i="1" dirty="0"/>
              <a:t>š</a:t>
            </a:r>
            <a:endParaRPr lang="en-US" b="1" i="1" dirty="0"/>
          </a:p>
          <a:p>
            <a:pPr>
              <a:tabLst>
                <a:tab pos="1943100" algn="l"/>
              </a:tabLst>
            </a:pPr>
            <a:endParaRPr lang="en-US" b="1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BA" dirty="0"/>
              <a:t>202</a:t>
            </a:r>
            <a:r>
              <a:rPr lang="en-US" dirty="0"/>
              <a:t>3</a:t>
            </a:r>
            <a:r>
              <a:rPr lang="sr-Latn-R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DVOSTRUKO</a:t>
            </a:r>
            <a:r>
              <a:rPr lang="en-US"/>
              <a:t>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7782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4) {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"Greska!"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1; }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*glava = 0, *rep =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rijec[21];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*f;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(fscanf(f,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rijec) !=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dodaj(&amp;glava, &amp;rep, rijec);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fclose(f);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[2],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(fscanf(f,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rijec) !=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brisi(&amp;glava, &amp;rep, rijec);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fclose(f);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(f = fopen(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argv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[3],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"w"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 {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pisi(glava, f);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fclose(f);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brisi_listu(&amp;glava, &amp;rep);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8753" y="5864849"/>
            <a:ext cx="5226632" cy="49541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es-ES" sz="16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D:\&gt;</a:t>
            </a:r>
            <a:r>
              <a:rPr lang="es-ES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izbaci.exe A.TXT B.TXT C.TXT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752" y="2145808"/>
            <a:ext cx="2702863" cy="354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6504" y="2145808"/>
            <a:ext cx="2468880" cy="12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6504" y="3456752"/>
            <a:ext cx="2468880" cy="223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DVOSTRUKO</a:t>
            </a:r>
            <a:r>
              <a:rPr lang="en-US"/>
              <a:t>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</a:t>
            </a:r>
            <a:r>
              <a:rPr lang="sr-Latn-RS"/>
              <a:t>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27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ZAPOSLENI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kojim se reprezentuje zaposleni u nekoj firmi (podaci koji se vode o zaposlenom su: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matični broj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plata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),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čvor dvostruko povezane liste,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podatke o novom zaposlenom u listu tako da je poredak elemenata u listi uvijek u rastućem redoslijedu po matičnom broju,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pretraživanje liste po matičnom broju,</a:t>
            </a:r>
            <a:endParaRPr lang="en-US" sz="1600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formatirano ispisuje podatke o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svim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zaposlenima,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brisanje podataka o zaposlenom po matičnom broju,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učitavanje podataka o zaposlenom,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vrši: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dodavanje podataka o novom zaposlenom,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ažuriranje podataka,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brisanje podataka,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prikaz podataka o svim zaposlenima,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pretraživanje podataka po matičnom broju.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endParaRPr lang="sr-Latn-RS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DVOSTRUKO</a:t>
            </a:r>
            <a:r>
              <a:rPr lang="en-US"/>
              <a:t>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jmb[14], prezime[21], ime[21];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plata;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*lijevi, *desni;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dodaj(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*p, *q,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novi-&gt;z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novi-&gt;lijevi = 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novi-&gt;desni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-&gt;jmb) &gt; 0)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novi-&gt;desni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)-&gt;lijevi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-&gt;jmb) &lt; 0)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novi-&gt;lijevi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)-&gt;desni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q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)-&gt;lijevi;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strcmp(p-&gt;desni-&gt;z.jmb,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-&gt;jmb) &lt; 0 &amp;&amp; strcmp(q-&gt;z.jmb,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-&gt;jmb) &gt;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p-&gt;desni, q = q-&gt;lijevi);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(strcmp(q-&gt;z.jmb,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-&gt;jmb) &lt;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q;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novi-&gt;desni = p-&gt;desni;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novi-&gt;lijevi = p;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p-&gt;desni-&gt;lijevi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p-&gt;desni = novi;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DVOSTRUKO</a:t>
            </a:r>
            <a:r>
              <a:rPr lang="en-US"/>
              <a:t>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jmb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jmb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 0 &amp;&amp; 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jmb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jmb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0 ?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jmb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0 ?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0);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rb = 1;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------------- -------------------- -------------------- --------\n"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JMB           PREZIME              IME                  PLATA\n"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------------- -------------------- -------------------- --------\n"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%s %-20s %-20s %8.2lf\n"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rb++,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-&gt;z.jmb,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-&gt;z.prezime,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-&gt;z.ime,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-&gt;z.plata);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brisi_listu(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)-&gt;desni;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DVOSTRUKO</a:t>
            </a:r>
            <a:r>
              <a:rPr lang="en-US"/>
              <a:t>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jmb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jmb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p ==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)-&gt;desni;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)-&gt;lijevi =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)-&gt;lijevi;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)-&gt;desni =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p-&gt;lijevi-&gt;desni = p-&gt;desni;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p-&gt;desni-&gt;lijevi = p-&gt;lijevi;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Maticni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-&gt;jmb);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Prezime: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Ime: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Plata: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-&gt;plata);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DVOSTRUKO</a:t>
            </a:r>
            <a:r>
              <a:rPr lang="en-US"/>
              <a:t>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77824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*glava = 0, *rep = 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c, jmb[14];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ZAPOSLENI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z;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"======================================================================\n"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"Dodavanje/azur. [D], brisanje [B], prikaz [P], pretr. [T], kraj [0]?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"\n%c"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&amp;c);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Unesite podatke:\n"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citaj(&amp;z);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trazi(glava, rep, z.jmb);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 p-&gt;z = z;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dodaj(&amp;glava, &amp;rep, &amp;z);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Maticni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jmb);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(brisi(&amp;glava, &amp;rep, jmb))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Obrisani su podaci o zaposlenom sa maticnim brojem %s.\n"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jmb);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Nema podataka o zaposlenom sa maticnim brojem %s.\n"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jmb);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pisi(glava);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Maticni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jmb);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trazi(glava, rep, jmb);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%s, %s ima platu %.2lf.\n"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p-&gt;z.prezime, p-&gt;z.ime, p-&gt;z.plata);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Nema podataka o zaposlenom sa maticnim brojem %s.\n"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jmb);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Nepoznata opcija - '%c'.\n"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brisi_listu(&amp;glava, &amp;rep);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"KRAJ!\n"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52485" y="1355130"/>
            <a:ext cx="6912900" cy="500513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300" b="1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sz="1300" b="1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>
                <a:latin typeface="Consolas" pitchFamily="49" charset="0"/>
                <a:cs typeface="Consolas" pitchFamily="49" charset="0"/>
              </a:rPr>
              <a:t>Unesite podatke: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  Maticni broj: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1612983101665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  Prezime: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  Ime: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  Plata: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1500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Unesite podatke: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  Maticni broj: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0101989156200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  Prezime: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Nikolic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  Ime: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Nikolina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   Plata: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--- ------------- -------------------- -------------------- --------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RB. JMB           PREZIME              IME                  PLATA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--- ------------- -------------------- -------------------- --------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1. 0101989156200 Nikolic              Nikolina              1000.00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 2. 1612983101665 Markovic             Marko                 1500.00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l-PL" sz="1300" b="1">
                <a:latin typeface="Consolas" pitchFamily="49" charset="0"/>
                <a:cs typeface="Consolas" pitchFamily="49" charset="0"/>
              </a:rPr>
              <a:t>KRAJ!</a:t>
            </a:r>
            <a:endParaRPr lang="sr-Latn-BA" sz="1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sr-Latn-RS"/>
              <a:t>9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Napisati program u kojem treba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ARTIKAL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artikal čiji su atributi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šifra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(cijeli broj u opsegu 00000-99999, koji se uvijek ispisuje kao 5-cifreni podatak)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sz="1800" b="1" i="1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kojim se reprezentuje čvor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dvostruko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povezane liste,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dodaje podatke o novom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artiklu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listu tako da je poredak elemenata u listi uvijek u rastućem redoslijedu po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omogućava pretraživanje liste po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formatirano ispisuje podatke o svim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artiklima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omogućava brisanje podataka 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artiklu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omogućava učitavanje podataka 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vrši: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dodavanje podataka o novom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artiklu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ažuriranje podataka,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brisanje podataka,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prikaz podataka o svim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artiklima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pretraživanje podataka po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ZADACI ZA </a:t>
            </a:r>
            <a:r>
              <a:rPr lang="sr-Latn-RS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A0</a:t>
            </a:r>
            <a:r>
              <a:rPr lang="sr-Latn-RS"/>
              <a:t>9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Napisati program u kojem treba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sz="1800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kojim se reprezentuje čvor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jednostruko povezane kružne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liste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(informacioni sadržaj treba da bude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dodaje novi string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listu tako da je poredak elemenata u listi uvijek u rastućem redoslijedu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(ukoliko dati string postoji u listi, ignorisati pokušaj dodavanja istog stringa)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upisuje sadr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žaj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datoteku (parametar funkcije)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omogućava brisanje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stringa iz liste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u glavnom programu:</a:t>
            </a:r>
          </a:p>
          <a:p>
            <a:pPr marL="1149350" lvl="2" indent="-234950">
              <a:spcBef>
                <a:spcPts val="100"/>
              </a:spcBef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pročitati sve riječi iz datoteke, čiji je naziv prvi argument komandne linije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 i formirati odgovarajuću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jednostruko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povezanu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kru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žnu listu,</a:t>
            </a:r>
            <a:endParaRPr lang="en-US" sz="1800" b="1">
              <a:solidFill>
                <a:schemeClr val="tx2">
                  <a:lumMod val="75000"/>
                </a:schemeClr>
              </a:solidFill>
            </a:endParaRPr>
          </a:p>
          <a:p>
            <a:pPr marL="1149350" lvl="2" indent="-234950">
              <a:spcBef>
                <a:spcPts val="100"/>
              </a:spcBef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iz formirane liste izbaciti sve riječi koje se pojavljuju u datoteci čiji je naziv drugi argument komandne linje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2" indent="-234950">
              <a:spcBef>
                <a:spcPts val="100"/>
              </a:spcBef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sadržaj liste upisati u datoteku čiji je naziv treći argument komandne linije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A09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4560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čvor jednostruko povezane kružne liste (informacioni sadržaj treba da bude cijeli broj),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novi čvor na početak liste,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novi čvor na kraj liste,</a:t>
            </a:r>
            <a:endParaRPr lang="en-US" sz="1600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novi čvor iza zadatog čvora,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dodaje novi čvor ispred zadatog čvora,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briše čvor iza zadatog čvora,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pretraživanje liste,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ispisuje sadržaj liste,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omogućava spajanje dvije liste,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glavnom programu ilustrovati rad sa jednostruko povezanom kružnom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listom tj. definisanim funkcijama.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podatak;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dodaj_pocetak(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 = novi;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dodaj_kraj(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novi;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 = novi;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dodaj_iza(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novi;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dodaj_ispred(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novi;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5" y="1032757"/>
            <a:ext cx="839238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brisi_iza(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p)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p-&gt;sljedeci;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p)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brisi_listu(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*q = p-&gt;sljedeci;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q;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!=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p-&gt;podatak !=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&amp;&amp; p-&gt;sljedeci !=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p-&gt;sljedeci);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p-&gt;podatak ==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? p :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7215" y="3323565"/>
            <a:ext cx="4389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spoji(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p;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plista1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  <p:sp>
        <p:nvSpPr>
          <p:cNvPr id="9" name="Rectangle 8"/>
          <p:cNvSpPr/>
          <p:nvPr/>
        </p:nvSpPr>
        <p:spPr>
          <a:xfrm>
            <a:off x="4687215" y="1393535"/>
            <a:ext cx="4389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p-&gt;sljedeci;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p-&gt;podatak);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!=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lista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JEDNOSTRUKO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*lista1 = 0, *lista2 = 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*c1 = dodaj_pocetak(&amp;lista1,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dodaj_pocetak(&amp;lista1, 2);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dodaj_kraj(&amp;lista1, 3);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dodaj_iza(&amp;lista1, c1, 4);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dodaj_ispred(&amp;lista1, c1, 5);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dodaj_pocetak(&amp;lista2, 6);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dodaj_kraj(&amp;lista2, 7);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1:"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pisi(lista1);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2:"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pisi(lista2);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spoji(&amp;lista1, lista2);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1 (nakon spajanja):"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pisi(lista1);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 %d %spostoji u listi.\n"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br, trazi(lista1, br) ?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brisi_iza(&amp;lista1, c1);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"Lista (nakon brisanja):"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pisi(lista1);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brisi_listu(&amp;lista1);</a:t>
            </a:r>
          </a:p>
          <a:p>
            <a:r>
              <a:rPr lang="sr-Latn-R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brisi_listu(&amp;lista2);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6230" y="4350719"/>
            <a:ext cx="5799155" cy="2009541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Lista 1: 2 5 1 4 3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Lista 2: 6 7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Lista 1 (nakon spajanja): 2 5 1 4 3 6 7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Unesite broj: </a:t>
            </a:r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Broj 1 postoji u listi.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Lista (nakon brisanja): 2 5 4 3 6 7</a:t>
            </a:r>
            <a:endParaRPr lang="sr-Latn-BA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DVOSTRUKO</a:t>
            </a:r>
            <a:r>
              <a:rPr lang="en-US"/>
              <a:t>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A0</a:t>
            </a:r>
            <a:r>
              <a:rPr lang="sr-Latn-RS"/>
              <a:t>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4652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kojim se reprezentuje čvor dvostruko povezane liste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(informacioni sadržaj treba da bude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),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funkciju koja dodaje novi string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 listu tako da je poredak elemenata u listi uvijek u rastućem redoslijedu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(ukoliko dati string postoji u listi, ignorisati pokušaj dodavanja istog stringa),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funkciju koja upisuje sadr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žaj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datoteku (parametar funkcije),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funkciju koja omogućava brisanje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stringa iz liste,</a:t>
            </a:r>
            <a:endParaRPr lang="en-US" sz="1600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funkciju koja briše listu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glavnom programu: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pročitati sve riječi iz datoteke, čiji je naziv prvi argument komandne linije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i formirati odgovarajuću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dv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ostruko povezanu listu,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iz formirane liste izbaciti sve riječi koje se pojavljuju u datoteci čiji je naziv drugi argument komandne linje,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sadržaj liste upisati u datoteku čiji je naziv treći argument komandne linije.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endParaRPr lang="sr-Latn-RS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DVOSTRUKO</a:t>
            </a:r>
            <a:r>
              <a:rPr lang="en-US"/>
              <a:t>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rijec[21];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*lijevi, *desni;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 0 &amp;&amp; 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-&gt;lijevi;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0 ?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(strcmp(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0 ?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0);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fprintf(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-&gt;rijec);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-&gt;desni;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p ==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)-&gt;desni;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)-&gt;lijevi = 0;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)-&gt;lijevi;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)-&gt;desni = 0; 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p-&gt;lijevi-&gt;desni = p-&gt;desni; p-&gt;desni-&gt;lijevi = p-&gt;lijevi;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free(p);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DVOSTRUKO</a:t>
            </a:r>
            <a:r>
              <a:rPr lang="en-US"/>
              <a:t> POVEZANA LISTA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Liste (2. dio)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dodaj(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(trazi(*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!= 0)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*p, *q, *novi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strcpy(novi-&gt;rijec,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novi-&gt;lijevi = 0;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novi-&gt;desni =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it-IT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 *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*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0)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novi-&gt;desni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)-&gt;lijevi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 0)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novi-&gt;lijevi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)-&gt;desni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q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)-&gt;lijevi;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strcmp(p-&gt;desni-&gt;rijec,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 0 &amp;&amp; strcmp(q-&gt;rijec,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p-&gt;desni, q = q-&gt;lijevi);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(strcmp(q-&gt;rijec,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rijec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 0) p = q;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novi-&gt;desni = p-&gt;desni;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novi-&gt;lijevi = p;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p-&gt;desni-&gt;lijevi = novi;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p-&gt;desni = novi;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brisi_listu(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)-&gt;desni; free(*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p; 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prep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7625</TotalTime>
  <Words>4112</Words>
  <Application>Microsoft Office PowerPoint</Application>
  <PresentationFormat>On-screen Show (4:3)</PresentationFormat>
  <Paragraphs>456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Office Theme</vt:lpstr>
      <vt:lpstr>PROGRAMIRANJE II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DVOSTRUKO POVEZANA LISTA</vt:lpstr>
      <vt:lpstr>DVOSTRUKO POVEZANA LISTA</vt:lpstr>
      <vt:lpstr>DVOSTRUKO POVEZANA LISTA</vt:lpstr>
      <vt:lpstr>DVOSTRUKO POVEZANA LISTA</vt:lpstr>
      <vt:lpstr>DVOSTRUKO POVEZANA LISTA</vt:lpstr>
      <vt:lpstr>DVOSTRUKO POVEZANA LISTA</vt:lpstr>
      <vt:lpstr>DVOSTRUKO POVEZANA LISTA</vt:lpstr>
      <vt:lpstr>DVOSTRUKO POVEZANA LISTA</vt:lpstr>
      <vt:lpstr>DVOSTRUKO POVEZANA LISTA</vt:lpstr>
      <vt:lpstr>ZADACI ZA VJEŽBU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1110</cp:revision>
  <dcterms:created xsi:type="dcterms:W3CDTF">2006-08-16T00:00:00Z</dcterms:created>
  <dcterms:modified xsi:type="dcterms:W3CDTF">2023-04-27T11:32:39Z</dcterms:modified>
</cp:coreProperties>
</file>