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413" r:id="rId3"/>
    <p:sldId id="414" r:id="rId4"/>
    <p:sldId id="415" r:id="rId5"/>
    <p:sldId id="416" r:id="rId6"/>
    <p:sldId id="417" r:id="rId7"/>
    <p:sldId id="424" r:id="rId8"/>
    <p:sldId id="425" r:id="rId9"/>
    <p:sldId id="418" r:id="rId10"/>
    <p:sldId id="419" r:id="rId11"/>
    <p:sldId id="420" r:id="rId12"/>
    <p:sldId id="421" r:id="rId13"/>
    <p:sldId id="422" r:id="rId14"/>
    <p:sldId id="426" r:id="rId15"/>
    <p:sldId id="427" r:id="rId16"/>
    <p:sldId id="387" r:id="rId17"/>
    <p:sldId id="408" r:id="rId18"/>
    <p:sldId id="406" r:id="rId19"/>
    <p:sldId id="407" r:id="rId20"/>
    <p:sldId id="409" r:id="rId21"/>
    <p:sldId id="423" r:id="rId22"/>
    <p:sldId id="4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</a:t>
            </a:r>
            <a:r>
              <a:rPr lang="en-US"/>
              <a:t>12</a:t>
            </a:r>
            <a:r>
              <a:rPr lang="sr-Latn-RS"/>
              <a:t> </a:t>
            </a:r>
            <a:r>
              <a:rPr lang="sr-Latn-RS" dirty="0"/>
              <a:t>– </a:t>
            </a:r>
            <a:r>
              <a:rPr lang="en-US" dirty="0" err="1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82620"/>
            <a:ext cx="7772400" cy="2792779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/>
              <a:t>23</a:t>
            </a:r>
            <a:r>
              <a:rPr lang="sr-Latn-RS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sifra;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R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art;</a:t>
            </a:r>
            <a:r>
              <a:rPr lang="sr-Latn-R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lijevi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desni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da-DK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rb;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formiranje novog cvora - pomocna funkcija</a:t>
            </a:r>
            <a:endParaRPr lang="da-DK" sz="1400" b="1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novi_cvor(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novi-&gt;lijevi = novi-&gt;desni = 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novi-&gt;art =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5315" y="2532622"/>
            <a:ext cx="3663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058845" y="4139416"/>
            <a:ext cx="30600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Sifra: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-&gt;sifra);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7199" y="4139416"/>
            <a:ext cx="5691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dodaj_cvor(</a:t>
            </a:r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-&gt;sifra 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-&gt;art.sifra)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-&gt;sifra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-&gt;art.sifra)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dodaj_cvor(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dodaj_cvor(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trazi(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0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&gt;art.sifra)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-&gt;art.sifra)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trazi(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trazi(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pisi_inorder(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%05d %-20s %6.2lf %6.2lf %6.2lf\n"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++,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&gt;art.sifra,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-&gt;art.naziv,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-&gt;art.kol,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-&gt;art.cijena,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&gt;art.kol*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-&gt;art.cijena);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desni);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 -------------------- ------ ------ ------\n"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SIFRA NAZIV                KOL.   CIJENA UKUPNO\n"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 -------------------- ------ ------ ------\n"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rb = 1;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brisi_cvor(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-&gt;art.sifra)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brisi_cvor(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-&gt;art.sifra)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brisi_cvor(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sifra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== 0) </a:t>
            </a:r>
          </a:p>
          <a:p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== 0)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trazi_najveci(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brisi_cvor(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-&gt;art.sifra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9110" y="2888915"/>
            <a:ext cx="36630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pomocna funkcija</a:t>
            </a:r>
            <a:endParaRPr lang="en-US" sz="1400" b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trazi_najveci(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!= 0)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77824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*korijen = 0;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sifra;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art;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"======================================================================\n"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"Dodavanje/azur. [D], brisanje [B], prikaz [P], pretr. [T], kraj [0]?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"\n%c"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podatke:\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 = dodaj_cvor(korijen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&amp;art);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Sifra: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sifra);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brisi_cvor(korijen, sifra);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pisi(korijen);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Sifra: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&amp;sifra);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trazi(korijen, sifra);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Artikal %s ima cijenu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%.2lf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p-&gt;art.naziv, p-&gt;art.cijena);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Nema podataka o artiklu sa sifrom %d.\n"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sifra);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Nepoznata opcija - '%c'.\n"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brisi_stablo(korijen);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"KRAJ!\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152485" y="1355130"/>
            <a:ext cx="6912900" cy="500513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Sifra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Naziv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  <a:endParaRPr lang="pl-PL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Kolicina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pl-PL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Cijena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  <a:endParaRPr lang="pl-PL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Unesite podatke: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Sifra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Naziv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  <a:endParaRPr lang="pl-PL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Kolicina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pl-PL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b="1" dirty="0" err="1">
                <a:latin typeface="Consolas" pitchFamily="49" charset="0"/>
                <a:cs typeface="Consolas" pitchFamily="49" charset="0"/>
              </a:rPr>
              <a:t>Cijena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1.2</a:t>
            </a:r>
            <a:endParaRPr lang="pl-PL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--- ----- -------------------- ------ ------ ------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RB. SIFRA NAZIV                KOL.   CIJENA UKUPNO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--- ----- -------------------- ------ ------ ------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1. 00010 Banane                 2.00   1.50   3.00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2. 00020 Jabuke                 3.00   1.20   3.60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KRAJ!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program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 kojem treba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pročitati sadržaj datoteke čiji je naziv prvi argument komandne linije, a zatim ispisati broj pojavljivanja svake riječi u datoj datoteci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Rije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 je jedno ili više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uzastopnih slova, a od drugih riječi je odvojena znakom koji nije slovo. Prilikom brojanja pojavljivanja riječi, ignorisati razliku između velikih i malih slova.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56" y="2238445"/>
            <a:ext cx="459029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ctype.h&gt;</a:t>
            </a:r>
            <a:endParaRPr lang="en-US" sz="1400" b="1" dirty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1024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rijec[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brojac;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*lijevi;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*desni;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formiranje novog cvora - pomocna funkcija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novi_cvor(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 = 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novi-&gt;lijevi = novi-&gt;desni = 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strcpy(novi-&gt;rijec,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novi-&gt;brojac = 1;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0275" y="2238445"/>
            <a:ext cx="3931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lvl="1"/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 {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lijevi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desni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pisi_inorder(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"%s: %d\n"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l-N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-&gt;rijec,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l-N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-&gt;brojac);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450" y="1047890"/>
            <a:ext cx="877824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dodaj_cvor(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novi_cvor(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nl-NL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rijec)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dodaj_cvor(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rijec) &gt; 0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dodaj_cvor(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-&gt;brojac++;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procitaj(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 &amp;&amp;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fgetc(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(isalpha(c))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 = tolower(c);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&gt; 0)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0 ? 0 :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4450" y="2960757"/>
            <a:ext cx="46195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*korijen = 0;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2)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(procitaj(dat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 = dodaj_cvor(korijen, rijec);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pisi_inorder(korijen);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brisi_stablo(korijen);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0" y="2814520"/>
            <a:ext cx="66103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877769" y="1047890"/>
            <a:ext cx="3187615" cy="533829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rijeci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lorem.txt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ad: 4</a:t>
            </a: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albucius: 1</a:t>
            </a: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alterum: 1</a:t>
            </a: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amet: 1</a:t>
            </a: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an: 2</a:t>
            </a: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antiopam: 1</a:t>
            </a: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at: 1</a:t>
            </a:r>
          </a:p>
          <a:p>
            <a:r>
              <a:rPr lang="da-DK" sz="1600" b="1" dirty="0">
                <a:latin typeface="Consolas" pitchFamily="49" charset="0"/>
                <a:cs typeface="Consolas" pitchFamily="49" charset="0"/>
              </a:rPr>
              <a:t>audire: 1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. .</a:t>
            </a:r>
            <a:endParaRPr lang="da-DK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lorem: 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mea: 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mediocritatem: 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mei: 1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. .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vim: 3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vis: 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vix: 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vocibus: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2</a:t>
            </a:r>
            <a:endParaRPr lang="pl-PL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volutpat: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</a:t>
            </a:r>
            <a:endParaRPr lang="pl-PL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wisi: 1</a:t>
            </a:r>
          </a:p>
          <a:p>
            <a:endParaRPr lang="pl-PL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treba sa standardnog ulaza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učitati podatke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 ime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 prosjek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za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studenata i upisati ih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binarno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 datoteku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j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naziv prvi argument komandne linije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Pored toga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potrebno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kreirati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 održavati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look-up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tabelu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binarno stabl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pretra</a:t>
            </a:r>
            <a:r>
              <a:rPr lang="bs-Latn-BA" b="1">
                <a:solidFill>
                  <a:schemeClr val="tx2">
                    <a:lumMod val="75000"/>
                  </a:schemeClr>
                </a:solidFill>
              </a:rPr>
              <a:t>živanja)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koju, na kraju, treba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binarno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upisati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datoteku čiji je naziv drugi argument komandne linije.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56" y="2483874"/>
            <a:ext cx="25548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br_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ind[8],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ime[21],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prezime[21];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prosjek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kljuc[8];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adresa;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lijevi,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*desni;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5700" y="2483874"/>
            <a:ext cx="5808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novi_cvor(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novi-&gt;lijevi = novi-&gt;desni =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novi-&gt;ind=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dodaj_cvor(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novi_cvor(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-&gt;kljuc,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-&gt;ind.kljuc) &lt; 0)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dodaj_cvor(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-&gt;kljuc,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-&gt;ind.kljuc) &gt; 0)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dodaj_cvor(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brisi_stablo(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brisi_stablo(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 free(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56" y="1047890"/>
            <a:ext cx="877824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citaj_studenta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-&gt;br_ind);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Prezime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prezime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nn-NO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Prosjek: </a:t>
            </a:r>
            <a:r>
              <a:rPr lang="nn-NO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-&gt;prosjek);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upisi_studenta_u_fajl(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 = {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ftell(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};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strcpy(indeks.kljuc,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.br_ind);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dodaj_cvor(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indeks);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upisi_indekse_u_fajl(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fwrite(&amp;</a:t>
            </a:r>
            <a:r>
              <a:rPr lang="nl-NL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&gt;ind, </a:t>
            </a:r>
            <a:r>
              <a:rPr lang="nl-N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</a:t>
            </a:r>
            <a:r>
              <a:rPr lang="nl-NL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upisi_indekse_u_fajl(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upisi_indekse_u_fajl(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56" y="1084801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*korijen = 0;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st;</a:t>
            </a:r>
            <a:endParaRPr lang="en-U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3)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Greska.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Nisu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navedeni svi argumenti."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n);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1);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&lt;= n; i++)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studentu:\n"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citaj_studenta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(&amp;st);</a:t>
            </a:r>
          </a:p>
          <a:p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korijen =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upisi_studenta_u_fajl(st, 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dat);</a:t>
            </a:r>
            <a:endParaRPr lang="nl-NL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 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upisi_indekse_u_fajl(korijen, dat);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brisi_stablo(korijen);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0585" y="3006545"/>
            <a:ext cx="6144800" cy="337964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studenti_unos.exe studenti.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indeksi.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1. studentu: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Indeks: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1/14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Prezime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Prosjek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8.75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. studentu: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Indeks: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2/14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Prezime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Aleksic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Aleksandra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Prosjek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8.8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u datoteci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koja je kreirana u prethodnom zadatku (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studenti.dat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prona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ći podatke o studentu čiji se broj indeksa unosi sa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standardnog ulaza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kori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štenjem odgovarajuće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look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up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tabele kreirane, takođe, u prethodnom zadatku, te ispisati podatke o studentu na standardni izlaz.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56" y="2354044"/>
            <a:ext cx="25548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br_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ind[8],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ime[21],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prezime[21];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prosjek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kljuc[8];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adresa;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lijevi,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*desni;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5700" y="2354044"/>
            <a:ext cx="5808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novi_cvor(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novi-&gt;lijevi = novi-&gt;desni =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novi-&gt;ind=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dodaj_cvor(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novi_cvor(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-&gt;kljuc,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-&gt;ind.kljuc) &lt; 0)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dodaj_cvor(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-&gt;kljuc,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-&gt;ind.kljuc) &gt; 0)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dodaj_cvor(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brisi_stablo(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brisi_stablo(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 free(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449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tip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reprezentuje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čvor stabla binarnog pretraživanja (informacioni sadržaj treba da bude cijeli broj),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dodaje novi čvor u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stablo,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pretraživanje stabla,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pronalazi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najmanji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čvor u stablu,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pronalazi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naj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veći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čvor u stablu,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briše zadati čvor iz stabla,</a:t>
            </a:r>
            <a:endParaRPr lang="sr-Latn-RS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briše stablo,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funkciju koja 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preorder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redoslijedu obilaska,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inorder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redoslijedu obilaska,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postorder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redoslijedu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obilaska,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glavnom programu ilustrovati rad sa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stablom binarnog pretraživanja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tj. definisanim funkcijama.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56" y="1047890"/>
            <a:ext cx="877824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0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||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strcmp(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&gt;ind.kljuc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0)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(strcmp(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-&gt;ind.kljuc)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trazi(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trazi(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*korijen = 0;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*rezultat;</a:t>
            </a:r>
          </a:p>
          <a:p>
            <a:r>
              <a:rPr lang="nl-N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((dat = fopen(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"indeksi.dat"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(fread(&amp;indeks,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dat))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korijen = dodaj_cvor(korijen, &amp;indeks);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fclose(dat);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 indeksa za pretragu: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st.br_ind);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(rezultat = trazi(korijen, st.br_ind)) {</a:t>
            </a:r>
          </a:p>
          <a:p>
            <a:r>
              <a:rPr lang="nl-N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"studenti.dat"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fseek(dat, rezultat-&gt;ind.adresa,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SEEK_SET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//pozicioniranje na pocetak zapisa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(fread(&amp;st,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dat))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"Student %s %s (%s) ima prosjek ocjena %.2lf!"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st.ime, st.prezime,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st.br_ind, st.prosjek);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fclose(dat);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"Nema podataka o studentu sa brojem indeksa '%s'!"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st.br_ind);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brisi_stablo(korijen);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3219" y="4542745"/>
            <a:ext cx="7412166" cy="184343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studenti_pretraga.exe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broj indeksa za pretragu: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1102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/14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Student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Aleksandra Aleks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ic 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2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/14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ima prosjek ocjena 8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.8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0!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studenti_pretraga.exe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broj indeksa za pretragu: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5/14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Nema podataka o studentu sa brojem indeksa '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2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/14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'!</a:t>
            </a:r>
            <a:endParaRPr lang="pl-PL" sz="1600" b="1" dirty="0">
              <a:latin typeface="Consolas" pitchFamily="49" charset="0"/>
              <a:cs typeface="Consolas" pitchFamily="49" charset="0"/>
            </a:endParaRPr>
          </a:p>
          <a:p>
            <a:endParaRPr lang="pl-PL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 ZA </a:t>
            </a:r>
            <a:r>
              <a:rPr lang="sr-Latn-RS" dirty="0"/>
              <a:t>VJEŽBU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Napisati program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programu treba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tip 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kojim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reprezentuje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čvor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stabla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binarnog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err="1">
                <a:solidFill>
                  <a:schemeClr val="tx2">
                    <a:lumMod val="75000"/>
                  </a:schemeClr>
                </a:solidFill>
              </a:rPr>
              <a:t>pretra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živanja, pri čemu informacioni sadržaj čvora čine dvije riječi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(rije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č na srpskom jeziku koja predstavlja ključ, te riječ na engleskom jeziku)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err="1">
                <a:solidFill>
                  <a:schemeClr val="tx2">
                    <a:lumMod val="75000"/>
                  </a:schemeClr>
                </a:solidFill>
              </a:rPr>
              <a:t>dodaje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novi par riječi u stablo (rječnik)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omogućava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pretraživanje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stabla </a:t>
            </a:r>
            <a:r>
              <a:rPr lang="en-US" sz="1800" b="1" err="1">
                <a:solidFill>
                  <a:schemeClr val="tx2">
                    <a:lumMod val="75000"/>
                  </a:schemeClr>
                </a:solidFill>
              </a:rPr>
              <a:t>po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riječi na srpskom jeziku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briše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stablo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glavnom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err="1">
                <a:solidFill>
                  <a:schemeClr val="tx2">
                    <a:lumMod val="75000"/>
                  </a:schemeClr>
                </a:solidFill>
              </a:rPr>
              <a:t>programu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iz datoteke čiji je naziv prvi argument komandne linije pročitati sve parove riječi (u svakom redu upisan je jedan par riječi) i formirati odgovarajuće stablo binarnog pretraživanja (rječnik)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sa standardnog ulaza učitavati riječi na srpskom jeziku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a na standardni izlaz ispisivati njihov prevod na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engleski jez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ik, dok se ne učita riječ koja nema prevod.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vi-VN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Napisati program koji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, na standardni izlaz, (sortirano) ispisuje </a:t>
            </a:r>
            <a:r>
              <a:rPr lang="vi-VN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riječi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koje se nalaze i u d</a:t>
            </a:r>
            <a:r>
              <a:rPr lang="vi-VN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atote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ci</a:t>
            </a:r>
            <a:r>
              <a:rPr lang="vi-VN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čiji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j</a:t>
            </a:r>
            <a:r>
              <a:rPr lang="vi-VN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 naziv prvi argument komandne linije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 u datoteci čiji je naziv drugi argument komandne linije.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 ZA </a:t>
            </a:r>
            <a:r>
              <a:rPr lang="sr-Latn-RS" dirty="0"/>
              <a:t>VJEŽBU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(2.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Napisati program u kojem treba sa standardnog ulaza učitati podatke za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artikala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binarno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ih upisati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datoteku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artikli.dat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. Atributi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artikla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su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šifra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 (cijeli broj u opsegu 00000-99999, koji se uvijek ispisuje kao 5-cifreni podatak)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, naziv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. Pored toga, potrebno je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kreirati i održavati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look-up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tabelu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(stablo binarnog pretraživanja), koju, na kraju, treba binarno upisati u datoteku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look-up.dat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u datoteci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artikli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.dat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prona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ći podatke o artiklu čija se šifra unosi sa standardnog ulaza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kori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štenjem odgovarajuće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look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up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tabele, te ispisati podatke o artiklu na standardni izlaz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*lijevi, *desni;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formiranje novog cvora - pomocna funkcija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_cvor(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novi-&gt;lijevi = novi-&gt;desni = 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novi-&gt;info =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8634" y="2110951"/>
            <a:ext cx="3663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199" y="4139416"/>
            <a:ext cx="63170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dodaj_cvor(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novi_cvor(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korijen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dodaj_cvor(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dodaj_cvor(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4628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 ||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</a:t>
            </a:r>
            <a:endParaRPr lang="pl-PL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trazi(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trazi(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4456" y="2845580"/>
            <a:ext cx="3931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pisi_inorder(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4994455" y="1033200"/>
            <a:ext cx="39708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pisi_preorder(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pisi_preorder(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pisi_preorder(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4994457" y="4657960"/>
            <a:ext cx="397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pisi_postorder(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pisi_postorder(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pisi_postorder(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7200" y="5042010"/>
            <a:ext cx="36630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trazi_najveci(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!= 0)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367200" y="3360548"/>
            <a:ext cx="3663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trazi_najmanji(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!= 0)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brisi_cvor(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</a:t>
            </a:r>
            <a:endParaRPr lang="pl-PL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brisi_cvor(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</a:t>
            </a:r>
            <a:endParaRPr lang="pl-PL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brisi_cvor(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== 0)  </a:t>
            </a:r>
          </a:p>
          <a:p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== 0)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trazi_najveci(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 = p-&gt;info;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brisi_cvor(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*korijen = 0;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br, i;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niz[] = { 50, 30, 40, 20, 10, 70, 60, 80, 90 };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= 0; i &lt; 9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 = dodaj_cvor(korijen, niz[i]);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Preorder:"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pisi_preorder(korijen);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nInorder:"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pisi_inorder(korijen);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nPostorder:"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pisi_postorder(korijen);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"\nUnesite broj za pretragu: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%d %spostoji u stablu.\n"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br, trazi(korijen, br) ?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Unesite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za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brisanje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"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 = brisi_cvor(korijen, br);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"Inorder (nakon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brisanja):"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pisi_inorder(korijen);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brisi_stablo(korijen);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1965" y="4273910"/>
            <a:ext cx="5799155" cy="208635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Preorder: 50 30 20 10 40 70 60 80 90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10 20 30 40 50 60 70 80 90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Postorder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10 20 40 30 60 90 80 70 50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Unesite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broj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pretragu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Broj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20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postoji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u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stablu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Unesite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broj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brisanje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30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nakon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brisanja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): 10 20 40 50 60 70 80 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treba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sortirati (u neopadajućem redoslijedu) niz cijelih brojeva pomoću stabla binarnog pretraživanja.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" y="1690849"/>
            <a:ext cx="85953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*lijevi, *desni;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formiranje novog cvora - pomocna funkcija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novi_cvor(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novi-&gt;lijevi = novi-&gt;desni =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novi-&gt;info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dodaj_cvor(</a:t>
            </a:r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dodaj_cvor(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dodaj_cvor(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0530" y="2763052"/>
            <a:ext cx="35734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brisi_stablo(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brisi_stablo(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free(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obidji_stablo(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 = obidji_stablo(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[l]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obidji_stablo(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l + 1);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 + 1 + d;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*korijen = 0;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korijen = dodaj_cvor(korijen,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obidji_stablo(korijen,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brisi_stablo(korijen);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niz[] = { 50, 30, 40, 20, 10, 50, 70, 60, 80, 90 },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n =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(niz) /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sortiraj(niz, 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"Sortirano:"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n; i++)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niz[i]);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1141" y="5618084"/>
            <a:ext cx="4849980" cy="74217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it-IT" sz="1600" b="1">
                <a:latin typeface="Consolas" pitchFamily="49" charset="0"/>
                <a:cs typeface="Consolas" pitchFamily="49" charset="0"/>
              </a:rPr>
              <a:t>Sortirano: 10 20 30 40 50 50 60 70 80 90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STABLA BINARNOG PRETRA</a:t>
            </a:r>
            <a:r>
              <a:rPr lang="sr-Latn-BA" dirty="0"/>
              <a:t>ŽIVANJA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sr-Latn-RS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kojim se reprezentuje artikal čiji su atributi: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šifra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(cijeli broj u opsegu 00000-99999, koji se uvijek ispisuje kao 5-cifreni podatak),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kojim se reprezentuje čvor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stabla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binarnog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pretra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živanja,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funkciju koja dodaje podatke o novom artiklu u stablo tako da je kriterijum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dodavanj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novog čvora u stablo šifra artikla,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funkciju koja omogućava pretraživanje stabla po šifri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artikla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svim artiklima,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funkciju koja omogućava brisanje podataka o artiklu po šifri,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funkciju koja briše stablo,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artiklu,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dodavanje podataka o novom artiklu,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ažuriranje podataka,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prikaz podataka o svim artiklima,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pretraživanje podataka po šifri.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9051</TotalTime>
  <Words>5790</Words>
  <Application>Microsoft Office PowerPoint</Application>
  <PresentationFormat>On-screen Show (4:3)</PresentationFormat>
  <Paragraphs>732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STABLA BINARNOG PRETRAŽIVANJA</vt:lpstr>
      <vt:lpstr>ZADACI ZA VJEŽBU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1400</cp:revision>
  <dcterms:created xsi:type="dcterms:W3CDTF">2006-08-16T00:00:00Z</dcterms:created>
  <dcterms:modified xsi:type="dcterms:W3CDTF">2023-05-17T14:44:12Z</dcterms:modified>
</cp:coreProperties>
</file>