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59C7-F3A7-4F14-AAA5-BE5F4102D64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B87D-81AB-494E-9559-E529DF51D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0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BA300-B609-4EB0-BA63-C6C40E038A7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43CF-7B03-4E19-A319-50CD4F2E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1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78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3D6078-DEC7-4B5B-8D50-57FD7616DE0E}" type="datetime1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16326" y="5330312"/>
            <a:ext cx="2926080" cy="1397039"/>
          </a:xfr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023-0A6F-4EBD-8D94-1E4AA0DCF8EC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42A-F28C-41B4-8910-5FDD563B403B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EB0-E4E7-478F-87E2-8BFF77607CFC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14F-567B-4201-9F3E-BF6A4F344ACE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1BC1-8B70-4CE1-B15D-9144234EF61F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A2B-ADDF-4052-B6AF-33FD7076BEBC}" type="datetime1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4A11-5D52-4811-B7D2-8DC7E21E884D}" type="datetime1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E12E-76C9-43B5-8FFD-799E865A6173}" type="datetime1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C0CE-92A1-44D7-BF44-6AF542F3D871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7ECE5B8-204D-48CA-881A-AB3F3F9BCBC1}" type="datetime1">
              <a:rPr lang="en-US" smtClean="0"/>
              <a:t>2/18/2016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1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141A1D7-DF94-47C5-B2BD-35724EFBC109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JElena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BD3A5D8-4E28-44C9-BB2B-3154882A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comm.rs/ip-video-nadzor/software-za-prepoznavanje-registarskih-tablica.php" TargetMode="External"/><Relationship Id="rId2" Type="http://schemas.openxmlformats.org/officeDocument/2006/relationships/hyperlink" Target="http://www.axxonsoft.com/rs/integrated_security_solutions/lp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bviewer.jupyter.org/gist/kislayabhi/89b985e5b78a6f56029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576" y="2318197"/>
            <a:ext cx="9228201" cy="1486858"/>
          </a:xfrm>
        </p:spPr>
        <p:txBody>
          <a:bodyPr>
            <a:normAutofit/>
          </a:bodyPr>
          <a:lstStyle/>
          <a:p>
            <a:r>
              <a:rPr lang="en-US" sz="4000" err="1" smtClean="0"/>
              <a:t>Projekat</a:t>
            </a:r>
            <a:r>
              <a:rPr lang="en-US" sz="4000" smtClean="0"/>
              <a:t> </a:t>
            </a:r>
            <a:r>
              <a:rPr lang="en-US" sz="4000" err="1" smtClean="0"/>
              <a:t>iz</a:t>
            </a:r>
            <a:r>
              <a:rPr lang="en-US" sz="4000" smtClean="0"/>
              <a:t> </a:t>
            </a:r>
            <a:r>
              <a:rPr lang="en-US" sz="4000" err="1" smtClean="0"/>
              <a:t>predmeta</a:t>
            </a:r>
            <a:r>
              <a:rPr lang="en-US" sz="4000" smtClean="0"/>
              <a:t> Soft </a:t>
            </a:r>
            <a:r>
              <a:rPr lang="en-US" sz="4000" err="1" smtClean="0"/>
              <a:t>computimg</a:t>
            </a:r>
            <a:endParaRPr lang="en-US" sz="4000" smtClean="0"/>
          </a:p>
          <a:p>
            <a:r>
              <a:rPr lang="en-US" err="1" smtClean="0"/>
              <a:t>Tema</a:t>
            </a:r>
            <a:r>
              <a:rPr lang="en-US" smtClean="0"/>
              <a:t>: </a:t>
            </a:r>
            <a:r>
              <a:rPr lang="en-US" err="1" smtClean="0"/>
              <a:t>Prepoznavanje</a:t>
            </a:r>
            <a:r>
              <a:rPr lang="en-US" smtClean="0"/>
              <a:t> registarskih </a:t>
            </a:r>
            <a:r>
              <a:rPr lang="en-US" err="1" smtClean="0"/>
              <a:t>tablica</a:t>
            </a:r>
            <a:r>
              <a:rPr lang="en-US" smtClean="0"/>
              <a:t> </a:t>
            </a:r>
            <a:r>
              <a:rPr lang="en-US" err="1" smtClean="0"/>
              <a:t>automobila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7583" y="5100034"/>
            <a:ext cx="367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Profesor : </a:t>
            </a:r>
            <a:r>
              <a:rPr lang="sr-Latn-RS" smtClean="0">
                <a:solidFill>
                  <a:schemeClr val="bg1"/>
                </a:solidFill>
              </a:rPr>
              <a:t>Đorđe Obradović</a:t>
            </a:r>
          </a:p>
          <a:p>
            <a:r>
              <a:rPr lang="sr-Latn-RS" smtClean="0">
                <a:solidFill>
                  <a:schemeClr val="bg1"/>
                </a:solidFill>
              </a:rPr>
              <a:t>Asistent: Stefan Anđelić</a:t>
            </a:r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053" y="5357611"/>
            <a:ext cx="431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smtClean="0">
                <a:solidFill>
                  <a:schemeClr val="bg1"/>
                </a:solidFill>
              </a:rPr>
              <a:t>Radi: Jelena Saveljić, RA123/2012.</a:t>
            </a:r>
          </a:p>
          <a:p>
            <a:endParaRPr lang="sr-Latn-RS" sz="160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2434" y="759854"/>
            <a:ext cx="8255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smtClean="0">
                <a:solidFill>
                  <a:schemeClr val="bg1"/>
                </a:solidFill>
              </a:rPr>
              <a:t>FAKULTET TEHNIČKIH NAUKA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2" y="1089874"/>
            <a:ext cx="7129083" cy="4873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276" y="489397"/>
            <a:ext cx="37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Primer mogućeg izgleda aplikacije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476518"/>
            <a:ext cx="1138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034" y="528034"/>
            <a:ext cx="11088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Literatura:</a:t>
            </a:r>
          </a:p>
          <a:p>
            <a:r>
              <a:rPr lang="sr-Latn-RS" smtClean="0">
                <a:solidFill>
                  <a:schemeClr val="bg1"/>
                </a:solidFill>
                <a:hlinkClick r:id="rId2"/>
              </a:rPr>
              <a:t>http://www.axxonsoft.com/rs/integrated_security_solutions/lpr/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  <a:hlinkClick r:id="rId3"/>
              </a:rPr>
              <a:t>http://www.vucomm.rs/ip-video-nadzor/software-za-prepoznavanje-registarskih-tablica.php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  <a:hlinkClick r:id="rId4"/>
              </a:rPr>
              <a:t>http://nbviewer.jupyter.org/gist/kislayabhi/89b985e5b78a6f56029a</a:t>
            </a:r>
            <a:endParaRPr lang="sr-Latn-RS" smtClean="0">
              <a:solidFill>
                <a:schemeClr val="bg1"/>
              </a:solidFill>
            </a:endParaRPr>
          </a:p>
          <a:p>
            <a:endParaRPr lang="sr-Latn-RS">
              <a:solidFill>
                <a:schemeClr val="bg1"/>
              </a:solidFill>
            </a:endParaRPr>
          </a:p>
          <a:p>
            <a:r>
              <a:rPr lang="sr-Latn-RS" smtClean="0">
                <a:solidFill>
                  <a:schemeClr val="bg1"/>
                </a:solidFill>
              </a:rPr>
              <a:t>Github repozitorijum:</a:t>
            </a:r>
          </a:p>
          <a:p>
            <a:r>
              <a:rPr lang="en-US" u="sng"/>
              <a:t>https://github.com/jelenas316/SCRA123-2012.git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888642"/>
            <a:ext cx="1065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smtClean="0">
                <a:solidFill>
                  <a:schemeClr val="bg1"/>
                </a:solidFill>
              </a:rPr>
              <a:t>MOTIVACIJA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913" y="1764406"/>
            <a:ext cx="11230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Prepoznavanje registarskih tablica, poznato i kao ANPR predstavlja tehnologiju o kojoj se danas dosta govori i koja sve više nalazi primenu u raznim poljima. Sa porastom broja vozila na putevima javlja se potreba za automatskim načinom njihove detekcije. Automatsko očitavanje tablica olakšava i ubrzava praćenje vozila što najčešće nalazi primenu na naplatnim rampama, graničnim prelazima, parkiralištima, policijskom sektoru. Ova tehnologija uglavnom koristi visokokvalitetne kamere, softver koji prepoznaje tablice interpretira znakove i čuva ih u bazi podataka.</a:t>
            </a:r>
          </a:p>
          <a:p>
            <a:r>
              <a:rPr lang="sr-Latn-RS" smtClean="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3657600"/>
            <a:ext cx="3758093" cy="2648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4" y="3938654"/>
            <a:ext cx="4659013" cy="230759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3" y="734096"/>
            <a:ext cx="85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Rezultati nekih ANPR sistema...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0" y="1984957"/>
            <a:ext cx="4572000" cy="3429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31" y="1957590"/>
            <a:ext cx="5653825" cy="34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034" y="721217"/>
            <a:ext cx="11372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Ovakvi sistemi mogu pomoći i policijskom sektoru.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Na osnovu prepoznatih tablica mogu se identifikovati ukradena vozila, neregistrovana vozila.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Utvrđivanjem identiteta vlasnika vozila omogućava se naplaćivanje kazni u slučaju saobraćajnih prekršaja ili detektovanje kriminalaca. </a:t>
            </a:r>
          </a:p>
          <a:p>
            <a:r>
              <a:rPr lang="sr-Latn-RS" smtClean="0">
                <a:solidFill>
                  <a:schemeClr val="bg1"/>
                </a:solidFill>
              </a:rPr>
              <a:t>CILJ -&gt; povećana kontrola saobraćaja i opreznost vozača.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36" y="2747493"/>
            <a:ext cx="6020739" cy="338463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87" y="746974"/>
            <a:ext cx="10818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Specifikacija projekta:</a:t>
            </a:r>
          </a:p>
          <a:p>
            <a:r>
              <a:rPr lang="sr-Latn-RS" smtClean="0">
                <a:solidFill>
                  <a:schemeClr val="bg1"/>
                </a:solidFill>
              </a:rPr>
              <a:t>Ideja se zasniva na prethodnim primerima.</a:t>
            </a:r>
          </a:p>
          <a:p>
            <a:r>
              <a:rPr lang="sr-Latn-RS" smtClean="0">
                <a:solidFill>
                  <a:schemeClr val="bg1"/>
                </a:solidFill>
              </a:rPr>
              <a:t>Za realizaciju sistema će se koristiti funkcije OpenCV biblioteke i Python.</a:t>
            </a:r>
          </a:p>
          <a:p>
            <a:r>
              <a:rPr lang="sr-Latn-RS" smtClean="0">
                <a:solidFill>
                  <a:schemeClr val="bg1"/>
                </a:solidFill>
              </a:rPr>
              <a:t>Cilj sistema – uspešno prepoznavanje i očitavanje znakova registarskih tablica automobila na slici.</a:t>
            </a:r>
          </a:p>
          <a:p>
            <a:endParaRPr lang="sr-Latn-RS" smtClean="0">
              <a:solidFill>
                <a:schemeClr val="bg1"/>
              </a:solidFill>
            </a:endParaRPr>
          </a:p>
          <a:p>
            <a:endParaRPr lang="sr-Latn-RS">
              <a:solidFill>
                <a:schemeClr val="bg1"/>
              </a:solidFill>
            </a:endParaRPr>
          </a:p>
          <a:p>
            <a:endParaRPr lang="sr-Latn-RS">
              <a:solidFill>
                <a:schemeClr val="bg1"/>
              </a:solidFill>
            </a:endParaRPr>
          </a:p>
          <a:p>
            <a:r>
              <a:rPr lang="sr-Latn-RS" smtClean="0">
                <a:solidFill>
                  <a:schemeClr val="bg1"/>
                </a:solidFill>
              </a:rPr>
              <a:t>Koraci implementacije:</a:t>
            </a:r>
          </a:p>
          <a:p>
            <a:r>
              <a:rPr lang="sr-Latn-RS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639" y="3232597"/>
            <a:ext cx="8950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Učitavanje slike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Konvertovanje slike u nijanse sive (grayscale)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Binarizacija određenom metodom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Dodatna obrada slike (uklanjanje šumova korišćenjem dilatacije i erozije)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Traženje kandidata za tablicu i validacija regiona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Uočavanje regiona svakog slova obučavajućeg skupa i prosleđivanje neuronskoj mreži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Obučavanje neuronske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Testne stavke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65" y="399245"/>
            <a:ext cx="11011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Korišćen obučavajući skup:</a:t>
            </a:r>
          </a:p>
          <a:p>
            <a:endParaRPr lang="sr-Latn-RS">
              <a:solidFill>
                <a:schemeClr val="bg1"/>
              </a:solidFill>
            </a:endParaRPr>
          </a:p>
          <a:p>
            <a:r>
              <a:rPr lang="sr-Latn-RS" smtClean="0">
                <a:solidFill>
                  <a:schemeClr val="bg1"/>
                </a:solidFill>
              </a:rPr>
              <a:t>Odabirom odgovarajućeg obučavajućeg skupa omogućava se dobra identifikacija znakova sa tablica. Ukoliko karakteri na prosleđenoj slici nisu dovoljno obrađeni postoji mogućnost da se ne prepozna odgovarajući karakter.</a:t>
            </a:r>
          </a:p>
          <a:p>
            <a:r>
              <a:rPr lang="sr-Latn-RS" smtClean="0">
                <a:solidFill>
                  <a:schemeClr val="bg1"/>
                </a:solidFill>
              </a:rPr>
              <a:t>Ove greške moguće je ispraviti pojedinačnom obradom slike (dodatno uklanjanje šumova). 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7" y="2259373"/>
            <a:ext cx="9220200" cy="561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065" y="3400022"/>
            <a:ext cx="1041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Za prepoznavanje karaktera koristi se neuronska mreža koja je dizajnirana da prepoznaje 25 slova i 10 brojeva.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8969" y="2794716"/>
            <a:ext cx="327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Obučavajući skup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528034"/>
            <a:ext cx="112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Primer rada implementiranog sistema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3" y="1318570"/>
            <a:ext cx="6715087" cy="4348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0473" y="5692462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Uspešna detekcija tablica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75" y="1341799"/>
            <a:ext cx="3920721" cy="103651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9556123" y="2550017"/>
            <a:ext cx="476519" cy="9659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18" y="3683359"/>
            <a:ext cx="3928057" cy="10514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4907" y="4752304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Detekcija karaktera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5" y="437881"/>
            <a:ext cx="11230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Neidentifikovane tablice</a:t>
            </a:r>
          </a:p>
          <a:p>
            <a:endParaRPr lang="sr-Latn-RS" smtClean="0">
              <a:solidFill>
                <a:schemeClr val="bg1"/>
              </a:solidFill>
            </a:endParaRPr>
          </a:p>
          <a:p>
            <a:r>
              <a:rPr lang="sr-Latn-RS" smtClean="0">
                <a:solidFill>
                  <a:schemeClr val="bg1"/>
                </a:solidFill>
              </a:rPr>
              <a:t>Najčešći razlozi neuspešnog detektovanja tablica:	</a:t>
            </a:r>
          </a:p>
          <a:p>
            <a:endParaRPr lang="sr-Latn-RS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Cepanje tablice u više manjih objekata gde nijedan ne zavodoljava zadate uslove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Povezivanje tablice sa ostalim objektima na slici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Loše osvetljene tablice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1" y="2826752"/>
            <a:ext cx="5613310" cy="3367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7166" y="5267459"/>
            <a:ext cx="418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Pojedinačnom promenom parametara može se ostvariti uspešna detekcija za neke od neidentifikovanih tablica.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A5D8-4E28-44C9-BB2B-3154882A231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639" y="412123"/>
            <a:ext cx="10985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Postoje neka ograničenja kojih se treba pridržavati prilikom korišćenja implementiranog sistema radi uspešnijeg prepoznavanja tablica.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Pretpostavlja se da registarske tablice imaju horizontalan položaj u odnosu na sliku.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Aplikacija ima optimalno podešene parametre za testiranje testne baze slika.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Algoritam nije tako uspešan u prepoznavanju nakošenih tablica jer one imaju različite dimenzije i smerove stranica i sadrže delove koji nisu delovi tablica a nije ih moguće otkloniti postojećim algoritmom. Ukoliko ukošenost nije velika moguće je očitati tablice.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" y="2998484"/>
            <a:ext cx="4148345" cy="30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268</TotalTime>
  <Words>463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</dc:creator>
  <cp:lastModifiedBy>Jelena</cp:lastModifiedBy>
  <cp:revision>25</cp:revision>
  <dcterms:created xsi:type="dcterms:W3CDTF">2016-02-18T09:06:46Z</dcterms:created>
  <dcterms:modified xsi:type="dcterms:W3CDTF">2016-02-18T13:35:36Z</dcterms:modified>
</cp:coreProperties>
</file>