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7" r:id="rId23"/>
    <p:sldId id="274" r:id="rId2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04085-7FE2-4A49-E0E3-00A33F36D3B5}" v="146" dt="2024-12-08T15:45:54.189"/>
    <p1510:client id="{C8870F8D-453F-1047-4525-BEABCC23F3FC}" v="1926" dt="2024-12-08T15:13:51.630"/>
    <p1510:client id="{FC93A29F-6D87-E45E-613B-113F5B188500}" v="464" dt="2024-12-08T21:36:52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908" autoAdjust="0"/>
  </p:normalViewPr>
  <p:slideViewPr>
    <p:cSldViewPr snapToGrid="0">
      <p:cViewPr>
        <p:scale>
          <a:sx n="50" d="100"/>
          <a:sy n="50" d="100"/>
        </p:scale>
        <p:origin x="-190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ena Stojkovic" userId="S::jelenastojkovic@elfak.rs::a87e5ad5-f5da-4b04-afed-b9cf645c215f" providerId="AD" clId="Web-{5DE04085-7FE2-4A49-E0E3-00A33F36D3B5}"/>
    <pc:docChg chg="addSld modSld">
      <pc:chgData name="Jelena Stojkovic" userId="S::jelenastojkovic@elfak.rs::a87e5ad5-f5da-4b04-afed-b9cf645c215f" providerId="AD" clId="Web-{5DE04085-7FE2-4A49-E0E3-00A33F36D3B5}" dt="2024-12-08T15:51:26.560" v="157"/>
      <pc:docMkLst>
        <pc:docMk/>
      </pc:docMkLst>
      <pc:sldChg chg="modSp new modNotes">
        <pc:chgData name="Jelena Stojkovic" userId="S::jelenastojkovic@elfak.rs::a87e5ad5-f5da-4b04-afed-b9cf645c215f" providerId="AD" clId="Web-{5DE04085-7FE2-4A49-E0E3-00A33F36D3B5}" dt="2024-12-08T15:41:31.524" v="133" actId="20577"/>
        <pc:sldMkLst>
          <pc:docMk/>
          <pc:sldMk cId="3945936570" sldId="271"/>
        </pc:sldMkLst>
        <pc:spChg chg="mod">
          <ac:chgData name="Jelena Stojkovic" userId="S::jelenastojkovic@elfak.rs::a87e5ad5-f5da-4b04-afed-b9cf645c215f" providerId="AD" clId="Web-{5DE04085-7FE2-4A49-E0E3-00A33F36D3B5}" dt="2024-12-08T15:25:52.616" v="15" actId="20577"/>
          <ac:spMkLst>
            <pc:docMk/>
            <pc:sldMk cId="3945936570" sldId="271"/>
            <ac:spMk id="2" creationId="{33655712-9C0A-4C61-7DBF-A23C5D784978}"/>
          </ac:spMkLst>
        </pc:spChg>
        <pc:spChg chg="mod">
          <ac:chgData name="Jelena Stojkovic" userId="S::jelenastojkovic@elfak.rs::a87e5ad5-f5da-4b04-afed-b9cf645c215f" providerId="AD" clId="Web-{5DE04085-7FE2-4A49-E0E3-00A33F36D3B5}" dt="2024-12-08T15:41:31.524" v="133" actId="20577"/>
          <ac:spMkLst>
            <pc:docMk/>
            <pc:sldMk cId="3945936570" sldId="271"/>
            <ac:spMk id="3" creationId="{C3E39665-2F9A-3E6F-0173-E4B02F81A5A5}"/>
          </ac:spMkLst>
        </pc:spChg>
      </pc:sldChg>
      <pc:sldChg chg="addSp delSp modSp new modNotes">
        <pc:chgData name="Jelena Stojkovic" userId="S::jelenastojkovic@elfak.rs::a87e5ad5-f5da-4b04-afed-b9cf645c215f" providerId="AD" clId="Web-{5DE04085-7FE2-4A49-E0E3-00A33F36D3B5}" dt="2024-12-08T15:51:26.560" v="157"/>
        <pc:sldMkLst>
          <pc:docMk/>
          <pc:sldMk cId="1365564539" sldId="272"/>
        </pc:sldMkLst>
        <pc:spChg chg="mod">
          <ac:chgData name="Jelena Stojkovic" userId="S::jelenastojkovic@elfak.rs::a87e5ad5-f5da-4b04-afed-b9cf645c215f" providerId="AD" clId="Web-{5DE04085-7FE2-4A49-E0E3-00A33F36D3B5}" dt="2024-12-08T15:45:25.876" v="151" actId="20577"/>
          <ac:spMkLst>
            <pc:docMk/>
            <pc:sldMk cId="1365564539" sldId="272"/>
            <ac:spMk id="2" creationId="{97375C9C-9955-511A-E375-AA2FA1909322}"/>
          </ac:spMkLst>
        </pc:spChg>
        <pc:spChg chg="del">
          <ac:chgData name="Jelena Stojkovic" userId="S::jelenastojkovic@elfak.rs::a87e5ad5-f5da-4b04-afed-b9cf645c215f" providerId="AD" clId="Web-{5DE04085-7FE2-4A49-E0E3-00A33F36D3B5}" dt="2024-12-08T15:45:40.361" v="152"/>
          <ac:spMkLst>
            <pc:docMk/>
            <pc:sldMk cId="1365564539" sldId="272"/>
            <ac:spMk id="3" creationId="{8F2E1C17-A912-6032-23D7-DADBBE835825}"/>
          </ac:spMkLst>
        </pc:spChg>
        <pc:picChg chg="add mod ord">
          <ac:chgData name="Jelena Stojkovic" userId="S::jelenastojkovic@elfak.rs::a87e5ad5-f5da-4b04-afed-b9cf645c215f" providerId="AD" clId="Web-{5DE04085-7FE2-4A49-E0E3-00A33F36D3B5}" dt="2024-12-08T15:45:54.189" v="155" actId="1076"/>
          <ac:picMkLst>
            <pc:docMk/>
            <pc:sldMk cId="1365564539" sldId="272"/>
            <ac:picMk id="4" creationId="{5390D4B3-AF2E-16B3-0383-78977973FD59}"/>
          </ac:picMkLst>
        </pc:picChg>
      </pc:sldChg>
    </pc:docChg>
  </pc:docChgLst>
  <pc:docChgLst>
    <pc:chgData name="Jelena Stojkovic" userId="S::jelenastojkovic@elfak.rs::a87e5ad5-f5da-4b04-afed-b9cf645c215f" providerId="AD" clId="Web-{FC93A29F-6D87-E45E-613B-113F5B188500}"/>
    <pc:docChg chg="addSld delSld modSld">
      <pc:chgData name="Jelena Stojkovic" userId="S::jelenastojkovic@elfak.rs::a87e5ad5-f5da-4b04-afed-b9cf645c215f" providerId="AD" clId="Web-{FC93A29F-6D87-E45E-613B-113F5B188500}" dt="2024-12-08T21:36:52.436" v="434" actId="1076"/>
      <pc:docMkLst>
        <pc:docMk/>
      </pc:docMkLst>
      <pc:sldChg chg="addSp delSp modSp">
        <pc:chgData name="Jelena Stojkovic" userId="S::jelenastojkovic@elfak.rs::a87e5ad5-f5da-4b04-afed-b9cf645c215f" providerId="AD" clId="Web-{FC93A29F-6D87-E45E-613B-113F5B188500}" dt="2024-12-08T21:29:41.503" v="364"/>
        <pc:sldMkLst>
          <pc:docMk/>
          <pc:sldMk cId="176570759" sldId="256"/>
        </pc:sldMkLst>
        <pc:spChg chg="mod">
          <ac:chgData name="Jelena Stojkovic" userId="S::jelenastojkovic@elfak.rs::a87e5ad5-f5da-4b04-afed-b9cf645c215f" providerId="AD" clId="Web-{FC93A29F-6D87-E45E-613B-113F5B188500}" dt="2024-12-08T21:29:41.503" v="364"/>
          <ac:spMkLst>
            <pc:docMk/>
            <pc:sldMk cId="176570759" sldId="256"/>
            <ac:spMk id="2" creationId="{00000000-0000-0000-0000-000000000000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29:41.503" v="364"/>
          <ac:spMkLst>
            <pc:docMk/>
            <pc:sldMk cId="176570759" sldId="256"/>
            <ac:spMk id="3" creationId="{00000000-0000-0000-0000-000000000000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29:41.503" v="364"/>
          <ac:spMkLst>
            <pc:docMk/>
            <pc:sldMk cId="176570759" sldId="256"/>
            <ac:spMk id="53" creationId="{54A6836E-C603-43CB-9DA7-89D8E3FA3838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29:41.503" v="364"/>
          <ac:spMkLst>
            <pc:docMk/>
            <pc:sldMk cId="176570759" sldId="256"/>
            <ac:spMk id="54" creationId="{296007DD-F9BF-4F0F-B8C6-C514B2841971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29:41.488" v="363"/>
          <ac:spMkLst>
            <pc:docMk/>
            <pc:sldMk cId="176570759" sldId="256"/>
            <ac:spMk id="62" creationId="{943CAA20-3569-4189-9E48-239A229A86CA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29:41.488" v="363"/>
          <ac:spMkLst>
            <pc:docMk/>
            <pc:sldMk cId="176570759" sldId="256"/>
            <ac:spMk id="64" creationId="{DA542B6D-E775-4832-91DC-2D20F857813A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9:41.503" v="364"/>
          <ac:spMkLst>
            <pc:docMk/>
            <pc:sldMk cId="176570759" sldId="256"/>
            <ac:spMk id="66" creationId="{2CD6F061-7C53-44F4-9794-953DB70A451B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9:41.503" v="364"/>
          <ac:spMkLst>
            <pc:docMk/>
            <pc:sldMk cId="176570759" sldId="256"/>
            <ac:spMk id="67" creationId="{BAD76F3E-3A97-486B-B402-44400A8B9173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9:41.503" v="364"/>
          <ac:spMkLst>
            <pc:docMk/>
            <pc:sldMk cId="176570759" sldId="256"/>
            <ac:spMk id="68" creationId="{391F6B52-91F4-4AEB-B6DB-29FEBCF28C8B}"/>
          </ac:spMkLst>
        </pc:spChg>
        <pc:grpChg chg="add del">
          <ac:chgData name="Jelena Stojkovic" userId="S::jelenastojkovic@elfak.rs::a87e5ad5-f5da-4b04-afed-b9cf645c215f" providerId="AD" clId="Web-{FC93A29F-6D87-E45E-613B-113F5B188500}" dt="2024-12-08T21:29:41.503" v="364"/>
          <ac:grpSpMkLst>
            <pc:docMk/>
            <pc:sldMk cId="176570759" sldId="256"/>
            <ac:grpSpMk id="55" creationId="{8A0FAFCA-5C96-453B-83B7-A9AEF7F18960}"/>
          </ac:grpSpMkLst>
        </pc:grpChg>
        <pc:grpChg chg="add del">
          <ac:chgData name="Jelena Stojkovic" userId="S::jelenastojkovic@elfak.rs::a87e5ad5-f5da-4b04-afed-b9cf645c215f" providerId="AD" clId="Web-{FC93A29F-6D87-E45E-613B-113F5B188500}" dt="2024-12-08T21:29:41.503" v="364"/>
          <ac:grpSpMkLst>
            <pc:docMk/>
            <pc:sldMk cId="176570759" sldId="256"/>
            <ac:grpSpMk id="57" creationId="{CD0398DD-AD75-4E2B-A3C6-35073082A8B4}"/>
          </ac:grpSpMkLst>
        </pc:grpChg>
      </pc:sldChg>
      <pc:sldChg chg="addSp modSp mod setBg">
        <pc:chgData name="Jelena Stojkovic" userId="S::jelenastojkovic@elfak.rs::a87e5ad5-f5da-4b04-afed-b9cf645c215f" providerId="AD" clId="Web-{FC93A29F-6D87-E45E-613B-113F5B188500}" dt="2024-12-08T21:30:09.254" v="366"/>
        <pc:sldMkLst>
          <pc:docMk/>
          <pc:sldMk cId="3845469306" sldId="258"/>
        </pc:sldMkLst>
        <pc:spChg chg="mod">
          <ac:chgData name="Jelena Stojkovic" userId="S::jelenastojkovic@elfak.rs::a87e5ad5-f5da-4b04-afed-b9cf645c215f" providerId="AD" clId="Web-{FC93A29F-6D87-E45E-613B-113F5B188500}" dt="2024-12-08T21:30:09.254" v="366"/>
          <ac:spMkLst>
            <pc:docMk/>
            <pc:sldMk cId="3845469306" sldId="258"/>
            <ac:spMk id="2" creationId="{D77E7680-A9F8-7D21-A188-165F5F834C9E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0:09.254" v="366"/>
          <ac:spMkLst>
            <pc:docMk/>
            <pc:sldMk cId="3845469306" sldId="258"/>
            <ac:spMk id="3" creationId="{F98359A5-E6CD-279C-BC26-E3ACEB390192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09.254" v="366"/>
          <ac:spMkLst>
            <pc:docMk/>
            <pc:sldMk cId="3845469306" sldId="258"/>
            <ac:spMk id="8" creationId="{CBB2B1F0-0DD6-4744-9A46-7A344FB48E40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09.254" v="366"/>
          <ac:spMkLst>
            <pc:docMk/>
            <pc:sldMk cId="3845469306" sldId="258"/>
            <ac:spMk id="10" creationId="{52D502E5-F6B4-4D58-B4AE-FC466FF15EE8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09.254" v="366"/>
          <ac:spMkLst>
            <pc:docMk/>
            <pc:sldMk cId="3845469306" sldId="258"/>
            <ac:spMk id="12" creationId="{9DECDBF4-02B6-4BB4-B65B-B8107AD6A9E8}"/>
          </ac:spMkLst>
        </pc:spChg>
      </pc:sldChg>
      <pc:sldChg chg="addSp modSp mod setBg">
        <pc:chgData name="Jelena Stojkovic" userId="S::jelenastojkovic@elfak.rs::a87e5ad5-f5da-4b04-afed-b9cf645c215f" providerId="AD" clId="Web-{FC93A29F-6D87-E45E-613B-113F5B188500}" dt="2024-12-08T21:36:52.436" v="434" actId="1076"/>
        <pc:sldMkLst>
          <pc:docMk/>
          <pc:sldMk cId="284449332" sldId="259"/>
        </pc:sldMkLst>
        <pc:spChg chg="mod">
          <ac:chgData name="Jelena Stojkovic" userId="S::jelenastojkovic@elfak.rs::a87e5ad5-f5da-4b04-afed-b9cf645c215f" providerId="AD" clId="Web-{FC93A29F-6D87-E45E-613B-113F5B188500}" dt="2024-12-08T21:29:56.035" v="365"/>
          <ac:spMkLst>
            <pc:docMk/>
            <pc:sldMk cId="284449332" sldId="259"/>
            <ac:spMk id="2" creationId="{186D9E5E-FF9A-6060-9CF7-02DBEB8CD7E9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29:56.035" v="365"/>
          <ac:spMkLst>
            <pc:docMk/>
            <pc:sldMk cId="284449332" sldId="259"/>
            <ac:spMk id="3" creationId="{B31F101A-FEF4-D16F-3A9F-8B15DC816837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9:56.035" v="365"/>
          <ac:spMkLst>
            <pc:docMk/>
            <pc:sldMk cId="284449332" sldId="259"/>
            <ac:spMk id="9" creationId="{7FF47CB7-972F-479F-A36D-9E72D26EC8DA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9:56.035" v="365"/>
          <ac:spMkLst>
            <pc:docMk/>
            <pc:sldMk cId="284449332" sldId="259"/>
            <ac:spMk id="11" creationId="{0D153B68-5844-490D-8E67-F616D6D721CA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9:56.035" v="365"/>
          <ac:spMkLst>
            <pc:docMk/>
            <pc:sldMk cId="284449332" sldId="259"/>
            <ac:spMk id="13" creationId="{9A0D773F-7A7D-4DBB-9DEA-86BB8B8F4BC8}"/>
          </ac:spMkLst>
        </pc:spChg>
        <pc:picChg chg="mod ord">
          <ac:chgData name="Jelena Stojkovic" userId="S::jelenastojkovic@elfak.rs::a87e5ad5-f5da-4b04-afed-b9cf645c215f" providerId="AD" clId="Web-{FC93A29F-6D87-E45E-613B-113F5B188500}" dt="2024-12-08T21:36:52.436" v="434" actId="1076"/>
          <ac:picMkLst>
            <pc:docMk/>
            <pc:sldMk cId="284449332" sldId="259"/>
            <ac:picMk id="4" creationId="{CFD7F748-DEC5-2DC1-98CF-4FB907B4E21D}"/>
          </ac:picMkLst>
        </pc:picChg>
      </pc:sldChg>
      <pc:sldChg chg="addSp modSp mod setBg">
        <pc:chgData name="Jelena Stojkovic" userId="S::jelenastojkovic@elfak.rs::a87e5ad5-f5da-4b04-afed-b9cf645c215f" providerId="AD" clId="Web-{FC93A29F-6D87-E45E-613B-113F5B188500}" dt="2024-12-08T21:30:21.145" v="367"/>
        <pc:sldMkLst>
          <pc:docMk/>
          <pc:sldMk cId="2949313061" sldId="261"/>
        </pc:sldMkLst>
        <pc:spChg chg="mod">
          <ac:chgData name="Jelena Stojkovic" userId="S::jelenastojkovic@elfak.rs::a87e5ad5-f5da-4b04-afed-b9cf645c215f" providerId="AD" clId="Web-{FC93A29F-6D87-E45E-613B-113F5B188500}" dt="2024-12-08T21:30:21.145" v="367"/>
          <ac:spMkLst>
            <pc:docMk/>
            <pc:sldMk cId="2949313061" sldId="261"/>
            <ac:spMk id="2" creationId="{F6AC08F8-BC8C-DB7A-397E-A05845D5020E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0:21.145" v="367"/>
          <ac:spMkLst>
            <pc:docMk/>
            <pc:sldMk cId="2949313061" sldId="261"/>
            <ac:spMk id="3" creationId="{EFA5F7DD-CC18-C8CC-A31D-85E8155EE26D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21.145" v="367"/>
          <ac:spMkLst>
            <pc:docMk/>
            <pc:sldMk cId="2949313061" sldId="261"/>
            <ac:spMk id="8" creationId="{DAF1966E-FD40-4A4A-B61B-C4DF7FA05F06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21.145" v="367"/>
          <ac:spMkLst>
            <pc:docMk/>
            <pc:sldMk cId="2949313061" sldId="261"/>
            <ac:spMk id="10" creationId="{047BFA19-D45E-416B-A404-7AF2F3F27017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21.145" v="367"/>
          <ac:spMkLst>
            <pc:docMk/>
            <pc:sldMk cId="2949313061" sldId="261"/>
            <ac:spMk id="12" creationId="{8E0105E7-23DB-4CF2-8258-FF47C7620F6E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21.145" v="367"/>
          <ac:spMkLst>
            <pc:docMk/>
            <pc:sldMk cId="2949313061" sldId="261"/>
            <ac:spMk id="14" creationId="{074B4F7D-14B2-478B-8BF5-01E4E0C5D263}"/>
          </ac:spMkLst>
        </pc:spChg>
      </pc:sldChg>
      <pc:sldChg chg="addSp modSp mod setBg">
        <pc:chgData name="Jelena Stojkovic" userId="S::jelenastojkovic@elfak.rs::a87e5ad5-f5da-4b04-afed-b9cf645c215f" providerId="AD" clId="Web-{FC93A29F-6D87-E45E-613B-113F5B188500}" dt="2024-12-08T21:30:32.833" v="369" actId="1076"/>
        <pc:sldMkLst>
          <pc:docMk/>
          <pc:sldMk cId="1513291433" sldId="263"/>
        </pc:sldMkLst>
        <pc:spChg chg="mod">
          <ac:chgData name="Jelena Stojkovic" userId="S::jelenastojkovic@elfak.rs::a87e5ad5-f5da-4b04-afed-b9cf645c215f" providerId="AD" clId="Web-{FC93A29F-6D87-E45E-613B-113F5B188500}" dt="2024-12-08T21:30:29.536" v="368"/>
          <ac:spMkLst>
            <pc:docMk/>
            <pc:sldMk cId="1513291433" sldId="263"/>
            <ac:spMk id="2" creationId="{02CCE497-14EB-CE9C-BBB1-4FAEBFEEF5E6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29.536" v="368"/>
          <ac:spMkLst>
            <pc:docMk/>
            <pc:sldMk cId="1513291433" sldId="263"/>
            <ac:spMk id="10" creationId="{F0DCC097-1DB8-4B6D-85D0-6FBA0E1CA4BA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29.536" v="368"/>
          <ac:spMkLst>
            <pc:docMk/>
            <pc:sldMk cId="1513291433" sldId="263"/>
            <ac:spMk id="12" creationId="{E0B58608-23C8-4441-994D-C6823EEE1DB7}"/>
          </ac:spMkLst>
        </pc:spChg>
        <pc:picChg chg="mod">
          <ac:chgData name="Jelena Stojkovic" userId="S::jelenastojkovic@elfak.rs::a87e5ad5-f5da-4b04-afed-b9cf645c215f" providerId="AD" clId="Web-{FC93A29F-6D87-E45E-613B-113F5B188500}" dt="2024-12-08T21:30:32.833" v="369" actId="1076"/>
          <ac:picMkLst>
            <pc:docMk/>
            <pc:sldMk cId="1513291433" sldId="263"/>
            <ac:picMk id="5" creationId="{6B20D58F-4B43-7F62-FE6C-976622440353}"/>
          </ac:picMkLst>
        </pc:picChg>
      </pc:sldChg>
      <pc:sldChg chg="addSp delSp modSp mod setBg">
        <pc:chgData name="Jelena Stojkovic" userId="S::jelenastojkovic@elfak.rs::a87e5ad5-f5da-4b04-afed-b9cf645c215f" providerId="AD" clId="Web-{FC93A29F-6D87-E45E-613B-113F5B188500}" dt="2024-12-08T21:30:54.099" v="372"/>
        <pc:sldMkLst>
          <pc:docMk/>
          <pc:sldMk cId="184889029" sldId="264"/>
        </pc:sldMkLst>
        <pc:spChg chg="mod">
          <ac:chgData name="Jelena Stojkovic" userId="S::jelenastojkovic@elfak.rs::a87e5ad5-f5da-4b04-afed-b9cf645c215f" providerId="AD" clId="Web-{FC93A29F-6D87-E45E-613B-113F5B188500}" dt="2024-12-08T21:30:54.099" v="372"/>
          <ac:spMkLst>
            <pc:docMk/>
            <pc:sldMk cId="184889029" sldId="264"/>
            <ac:spMk id="2" creationId="{CC11AED5-ABB5-1D3A-5EEA-1E45979E50CD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0:54.099" v="372"/>
          <ac:spMkLst>
            <pc:docMk/>
            <pc:sldMk cId="184889029" sldId="264"/>
            <ac:spMk id="3" creationId="{E3B11DAE-52A6-B354-6FC6-60329BC7A9C0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0:54.083" v="371"/>
          <ac:spMkLst>
            <pc:docMk/>
            <pc:sldMk cId="184889029" sldId="264"/>
            <ac:spMk id="8" creationId="{C9A36457-A5F4-4103-A443-02581C09185B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0:54.083" v="371"/>
          <ac:spMkLst>
            <pc:docMk/>
            <pc:sldMk cId="184889029" sldId="264"/>
            <ac:spMk id="10" creationId="{AA5CF486-D9E5-4A66-898A-F3D62B81B15E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54.099" v="372"/>
          <ac:spMkLst>
            <pc:docMk/>
            <pc:sldMk cId="184889029" sldId="264"/>
            <ac:spMk id="12" creationId="{9DECDBF4-02B6-4BB4-B65B-B8107AD6A9E8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54.099" v="372"/>
          <ac:spMkLst>
            <pc:docMk/>
            <pc:sldMk cId="184889029" sldId="264"/>
            <ac:spMk id="13" creationId="{CBB2B1F0-0DD6-4744-9A46-7A344FB48E40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0:54.099" v="372"/>
          <ac:spMkLst>
            <pc:docMk/>
            <pc:sldMk cId="184889029" sldId="264"/>
            <ac:spMk id="14" creationId="{52D502E5-F6B4-4D58-B4AE-FC466FF15EE8}"/>
          </ac:spMkLst>
        </pc:spChg>
      </pc:sldChg>
      <pc:sldChg chg="addSp modSp mod setBg modNotes">
        <pc:chgData name="Jelena Stojkovic" userId="S::jelenastojkovic@elfak.rs::a87e5ad5-f5da-4b04-afed-b9cf645c215f" providerId="AD" clId="Web-{FC93A29F-6D87-E45E-613B-113F5B188500}" dt="2024-12-08T21:36:45.374" v="433" actId="1076"/>
        <pc:sldMkLst>
          <pc:docMk/>
          <pc:sldMk cId="3148292153" sldId="265"/>
        </pc:sldMkLst>
        <pc:spChg chg="mod">
          <ac:chgData name="Jelena Stojkovic" userId="S::jelenastojkovic@elfak.rs::a87e5ad5-f5da-4b04-afed-b9cf645c215f" providerId="AD" clId="Web-{FC93A29F-6D87-E45E-613B-113F5B188500}" dt="2024-12-08T20:13:33.009" v="87"/>
          <ac:spMkLst>
            <pc:docMk/>
            <pc:sldMk cId="3148292153" sldId="265"/>
            <ac:spMk id="2" creationId="{34BCB909-DA0D-2ECF-5872-52FD70309ADE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6:35.108" v="428" actId="20577"/>
          <ac:spMkLst>
            <pc:docMk/>
            <pc:sldMk cId="3148292153" sldId="265"/>
            <ac:spMk id="3" creationId="{9A4A9ABF-35A9-6F56-15F1-9BF655C07CFF}"/>
          </ac:spMkLst>
        </pc:spChg>
        <pc:spChg chg="add mod">
          <ac:chgData name="Jelena Stojkovic" userId="S::jelenastojkovic@elfak.rs::a87e5ad5-f5da-4b04-afed-b9cf645c215f" providerId="AD" clId="Web-{FC93A29F-6D87-E45E-613B-113F5B188500}" dt="2024-12-08T21:36:45.374" v="433" actId="1076"/>
          <ac:spMkLst>
            <pc:docMk/>
            <pc:sldMk cId="3148292153" sldId="265"/>
            <ac:spMk id="4" creationId="{C1169EC5-1C43-82E6-19AB-44BDB60C4025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0:13:33.009" v="87"/>
          <ac:spMkLst>
            <pc:docMk/>
            <pc:sldMk cId="3148292153" sldId="265"/>
            <ac:spMk id="8" creationId="{100EDD19-6802-4EC3-95CE-CFFAB042CFD6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0:13:33.009" v="87"/>
          <ac:spMkLst>
            <pc:docMk/>
            <pc:sldMk cId="3148292153" sldId="265"/>
            <ac:spMk id="10" creationId="{DB17E863-922E-4C26-BD64-E8FD41D28661}"/>
          </ac:spMkLst>
        </pc:spChg>
      </pc:sldChg>
      <pc:sldChg chg="addSp delSp modSp mod setBg">
        <pc:chgData name="Jelena Stojkovic" userId="S::jelenastojkovic@elfak.rs::a87e5ad5-f5da-4b04-afed-b9cf645c215f" providerId="AD" clId="Web-{FC93A29F-6D87-E45E-613B-113F5B188500}" dt="2024-12-08T21:31:19.100" v="375"/>
        <pc:sldMkLst>
          <pc:docMk/>
          <pc:sldMk cId="3711253527" sldId="266"/>
        </pc:sldMkLst>
        <pc:spChg chg="mod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2" creationId="{3C07DDCC-46D7-EA1D-A775-1682875EAE27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3" creationId="{80D44902-3CBF-5E7C-2001-892194F445B8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8" creationId="{C9A36457-A5F4-4103-A443-02581C09185B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10" creationId="{DC5FB7E8-B636-40FA-BE8D-48145C0F5C57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12" creationId="{142DCE2C-2863-46FA-9BE7-24365A24D9BA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17" creationId="{DAF1966E-FD40-4A4A-B61B-C4DF7FA05F06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19" creationId="{047BFA19-D45E-416B-A404-7AF2F3F27017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21" creationId="{8E0105E7-23DB-4CF2-8258-FF47C7620F6E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19.100" v="375"/>
          <ac:spMkLst>
            <pc:docMk/>
            <pc:sldMk cId="3711253527" sldId="266"/>
            <ac:spMk id="23" creationId="{074B4F7D-14B2-478B-8BF5-01E4E0C5D263}"/>
          </ac:spMkLst>
        </pc:spChg>
      </pc:sldChg>
      <pc:sldChg chg="addSp modSp mod setBg">
        <pc:chgData name="Jelena Stojkovic" userId="S::jelenastojkovic@elfak.rs::a87e5ad5-f5da-4b04-afed-b9cf645c215f" providerId="AD" clId="Web-{FC93A29F-6D87-E45E-613B-113F5B188500}" dt="2024-12-08T21:31:13.131" v="374"/>
        <pc:sldMkLst>
          <pc:docMk/>
          <pc:sldMk cId="745055217" sldId="267"/>
        </pc:sldMkLst>
        <pc:spChg chg="mod">
          <ac:chgData name="Jelena Stojkovic" userId="S::jelenastojkovic@elfak.rs::a87e5ad5-f5da-4b04-afed-b9cf645c215f" providerId="AD" clId="Web-{FC93A29F-6D87-E45E-613B-113F5B188500}" dt="2024-12-08T21:31:13.131" v="374"/>
          <ac:spMkLst>
            <pc:docMk/>
            <pc:sldMk cId="745055217" sldId="267"/>
            <ac:spMk id="2" creationId="{F0518FCE-9531-E080-AB5F-CBD2FCFC0313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1:13.131" v="374"/>
          <ac:spMkLst>
            <pc:docMk/>
            <pc:sldMk cId="745055217" sldId="267"/>
            <ac:spMk id="7" creationId="{60ECC2FD-03A9-879A-5E97-AB0F4FA3DA13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13.131" v="374"/>
          <ac:spMkLst>
            <pc:docMk/>
            <pc:sldMk cId="745055217" sldId="267"/>
            <ac:spMk id="12" creationId="{7FF47CB7-972F-479F-A36D-9E72D26EC8DA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13.131" v="374"/>
          <ac:spMkLst>
            <pc:docMk/>
            <pc:sldMk cId="745055217" sldId="267"/>
            <ac:spMk id="14" creationId="{0D153B68-5844-490D-8E67-F616D6D721CA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13.131" v="374"/>
          <ac:spMkLst>
            <pc:docMk/>
            <pc:sldMk cId="745055217" sldId="267"/>
            <ac:spMk id="16" creationId="{9A0D773F-7A7D-4DBB-9DEA-86BB8B8F4BC8}"/>
          </ac:spMkLst>
        </pc:spChg>
        <pc:picChg chg="mod ord">
          <ac:chgData name="Jelena Stojkovic" userId="S::jelenastojkovic@elfak.rs::a87e5ad5-f5da-4b04-afed-b9cf645c215f" providerId="AD" clId="Web-{FC93A29F-6D87-E45E-613B-113F5B188500}" dt="2024-12-08T21:31:13.131" v="374"/>
          <ac:picMkLst>
            <pc:docMk/>
            <pc:sldMk cId="745055217" sldId="267"/>
            <ac:picMk id="4" creationId="{ABCAA0DF-BF40-77C3-737B-5EE281596DEE}"/>
          </ac:picMkLst>
        </pc:picChg>
      </pc:sldChg>
      <pc:sldChg chg="addSp delSp modSp mod setBg">
        <pc:chgData name="Jelena Stojkovic" userId="S::jelenastojkovic@elfak.rs::a87e5ad5-f5da-4b04-afed-b9cf645c215f" providerId="AD" clId="Web-{FC93A29F-6D87-E45E-613B-113F5B188500}" dt="2024-12-08T21:32:57.008" v="392" actId="1076"/>
        <pc:sldMkLst>
          <pc:docMk/>
          <pc:sldMk cId="2909952442" sldId="269"/>
        </pc:sldMkLst>
        <pc:spChg chg="mod">
          <ac:chgData name="Jelena Stojkovic" userId="S::jelenastojkovic@elfak.rs::a87e5ad5-f5da-4b04-afed-b9cf645c215f" providerId="AD" clId="Web-{FC93A29F-6D87-E45E-613B-113F5B188500}" dt="2024-12-08T21:32:33.977" v="385" actId="1076"/>
          <ac:spMkLst>
            <pc:docMk/>
            <pc:sldMk cId="2909952442" sldId="269"/>
            <ac:spMk id="2" creationId="{C4000F93-306C-33DE-AC9F-65B2FBEED7D5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2:57.008" v="392" actId="1076"/>
          <ac:spMkLst>
            <pc:docMk/>
            <pc:sldMk cId="2909952442" sldId="269"/>
            <ac:spMk id="3" creationId="{DD97EB31-A9DD-B03D-BA4A-641E47D306C3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1:57.179" v="378"/>
          <ac:spMkLst>
            <pc:docMk/>
            <pc:sldMk cId="2909952442" sldId="269"/>
            <ac:spMk id="8" creationId="{2029D5AD-8348-4446-B191-6A9B6FE03F21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1:57.179" v="378"/>
          <ac:spMkLst>
            <pc:docMk/>
            <pc:sldMk cId="2909952442" sldId="269"/>
            <ac:spMk id="10" creationId="{A3F395A2-2B64-4749-BD93-2F159C7E1FB5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1:57.179" v="378"/>
          <ac:spMkLst>
            <pc:docMk/>
            <pc:sldMk cId="2909952442" sldId="269"/>
            <ac:spMk id="12" creationId="{5CF0135B-EAB8-4CA0-896C-2D897ECD28BC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1:57.179" v="378"/>
          <ac:spMkLst>
            <pc:docMk/>
            <pc:sldMk cId="2909952442" sldId="269"/>
            <ac:spMk id="14" creationId="{92C3387C-D24F-4737-8A37-1DC5CFF09CFA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57.179" v="378"/>
          <ac:spMkLst>
            <pc:docMk/>
            <pc:sldMk cId="2909952442" sldId="269"/>
            <ac:spMk id="19" creationId="{C9A36457-A5F4-4103-A443-02581C09185B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57.179" v="378"/>
          <ac:spMkLst>
            <pc:docMk/>
            <pc:sldMk cId="2909952442" sldId="269"/>
            <ac:spMk id="21" creationId="{DC5FB7E8-B636-40FA-BE8D-48145C0F5C57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1:57.179" v="378"/>
          <ac:spMkLst>
            <pc:docMk/>
            <pc:sldMk cId="2909952442" sldId="269"/>
            <ac:spMk id="23" creationId="{142DCE2C-2863-46FA-9BE7-24365A24D9BA}"/>
          </ac:spMkLst>
        </pc:spChg>
      </pc:sldChg>
      <pc:sldChg chg="addSp modSp mod setBg">
        <pc:chgData name="Jelena Stojkovic" userId="S::jelenastojkovic@elfak.rs::a87e5ad5-f5da-4b04-afed-b9cf645c215f" providerId="AD" clId="Web-{FC93A29F-6D87-E45E-613B-113F5B188500}" dt="2024-12-08T21:33:41.525" v="393"/>
        <pc:sldMkLst>
          <pc:docMk/>
          <pc:sldMk cId="3945936570" sldId="271"/>
        </pc:sldMkLst>
        <pc:spChg chg="mod">
          <ac:chgData name="Jelena Stojkovic" userId="S::jelenastojkovic@elfak.rs::a87e5ad5-f5da-4b04-afed-b9cf645c215f" providerId="AD" clId="Web-{FC93A29F-6D87-E45E-613B-113F5B188500}" dt="2024-12-08T21:33:41.525" v="393"/>
          <ac:spMkLst>
            <pc:docMk/>
            <pc:sldMk cId="3945936570" sldId="271"/>
            <ac:spMk id="2" creationId="{33655712-9C0A-4C61-7DBF-A23C5D784978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3:41.525" v="393"/>
          <ac:spMkLst>
            <pc:docMk/>
            <pc:sldMk cId="3945936570" sldId="271"/>
            <ac:spMk id="3" creationId="{C3E39665-2F9A-3E6F-0173-E4B02F81A5A5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3:41.525" v="393"/>
          <ac:spMkLst>
            <pc:docMk/>
            <pc:sldMk cId="3945936570" sldId="271"/>
            <ac:spMk id="8" creationId="{CBB2B1F0-0DD6-4744-9A46-7A344FB48E40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3:41.525" v="393"/>
          <ac:spMkLst>
            <pc:docMk/>
            <pc:sldMk cId="3945936570" sldId="271"/>
            <ac:spMk id="10" creationId="{52D502E5-F6B4-4D58-B4AE-FC466FF15EE8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3:41.525" v="393"/>
          <ac:spMkLst>
            <pc:docMk/>
            <pc:sldMk cId="3945936570" sldId="271"/>
            <ac:spMk id="12" creationId="{9DECDBF4-02B6-4BB4-B65B-B8107AD6A9E8}"/>
          </ac:spMkLst>
        </pc:spChg>
      </pc:sldChg>
      <pc:sldChg chg="addSp modSp mod setBg">
        <pc:chgData name="Jelena Stojkovic" userId="S::jelenastojkovic@elfak.rs::a87e5ad5-f5da-4b04-afed-b9cf645c215f" providerId="AD" clId="Web-{FC93A29F-6D87-E45E-613B-113F5B188500}" dt="2024-12-08T21:33:50.182" v="394"/>
        <pc:sldMkLst>
          <pc:docMk/>
          <pc:sldMk cId="1365564539" sldId="272"/>
        </pc:sldMkLst>
        <pc:spChg chg="mod">
          <ac:chgData name="Jelena Stojkovic" userId="S::jelenastojkovic@elfak.rs::a87e5ad5-f5da-4b04-afed-b9cf645c215f" providerId="AD" clId="Web-{FC93A29F-6D87-E45E-613B-113F5B188500}" dt="2024-12-08T21:33:50.182" v="394"/>
          <ac:spMkLst>
            <pc:docMk/>
            <pc:sldMk cId="1365564539" sldId="272"/>
            <ac:spMk id="2" creationId="{97375C9C-9955-511A-E375-AA2FA1909322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3:50.182" v="394"/>
          <ac:spMkLst>
            <pc:docMk/>
            <pc:sldMk cId="1365564539" sldId="272"/>
            <ac:spMk id="9" creationId="{E914257E-1E2A-4AC7-89EC-1FB65C9C0A0D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3:50.182" v="394"/>
          <ac:spMkLst>
            <pc:docMk/>
            <pc:sldMk cId="1365564539" sldId="272"/>
            <ac:spMk id="11" creationId="{03E1C8F1-97F5-489C-8308-958F09657254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3:50.182" v="394"/>
          <ac:spMkLst>
            <pc:docMk/>
            <pc:sldMk cId="1365564539" sldId="272"/>
            <ac:spMk id="13" creationId="{DEB62645-D4DA-4E99-8344-B1536F63D108}"/>
          </ac:spMkLst>
        </pc:spChg>
        <pc:picChg chg="mod">
          <ac:chgData name="Jelena Stojkovic" userId="S::jelenastojkovic@elfak.rs::a87e5ad5-f5da-4b04-afed-b9cf645c215f" providerId="AD" clId="Web-{FC93A29F-6D87-E45E-613B-113F5B188500}" dt="2024-12-08T21:33:50.182" v="394"/>
          <ac:picMkLst>
            <pc:docMk/>
            <pc:sldMk cId="1365564539" sldId="272"/>
            <ac:picMk id="4" creationId="{5390D4B3-AF2E-16B3-0383-78977973FD59}"/>
          </ac:picMkLst>
        </pc:picChg>
      </pc:sldChg>
      <pc:sldChg chg="add del replId">
        <pc:chgData name="Jelena Stojkovic" userId="S::jelenastojkovic@elfak.rs::a87e5ad5-f5da-4b04-afed-b9cf645c215f" providerId="AD" clId="Web-{FC93A29F-6D87-E45E-613B-113F5B188500}" dt="2024-12-08T20:13:56.541" v="90"/>
        <pc:sldMkLst>
          <pc:docMk/>
          <pc:sldMk cId="633121568" sldId="273"/>
        </pc:sldMkLst>
      </pc:sldChg>
      <pc:sldChg chg="addSp delSp modSp new mod setBg modNotes">
        <pc:chgData name="Jelena Stojkovic" userId="S::jelenastojkovic@elfak.rs::a87e5ad5-f5da-4b04-afed-b9cf645c215f" providerId="AD" clId="Web-{FC93A29F-6D87-E45E-613B-113F5B188500}" dt="2024-12-08T21:34:06.651" v="397"/>
        <pc:sldMkLst>
          <pc:docMk/>
          <pc:sldMk cId="2465749915" sldId="273"/>
        </pc:sldMkLst>
        <pc:spChg chg="mod">
          <ac:chgData name="Jelena Stojkovic" userId="S::jelenastojkovic@elfak.rs::a87e5ad5-f5da-4b04-afed-b9cf645c215f" providerId="AD" clId="Web-{FC93A29F-6D87-E45E-613B-113F5B188500}" dt="2024-12-08T21:34:06.651" v="397"/>
          <ac:spMkLst>
            <pc:docMk/>
            <pc:sldMk cId="2465749915" sldId="273"/>
            <ac:spMk id="2" creationId="{6D11BAC8-C965-B7BA-152F-931B20EEACA7}"/>
          </ac:spMkLst>
        </pc:spChg>
        <pc:spChg chg="mod">
          <ac:chgData name="Jelena Stojkovic" userId="S::jelenastojkovic@elfak.rs::a87e5ad5-f5da-4b04-afed-b9cf645c215f" providerId="AD" clId="Web-{FC93A29F-6D87-E45E-613B-113F5B188500}" dt="2024-12-08T21:34:06.651" v="397"/>
          <ac:spMkLst>
            <pc:docMk/>
            <pc:sldMk cId="2465749915" sldId="273"/>
            <ac:spMk id="3" creationId="{2312D360-7071-5039-9EA6-EBAEF78FF7D5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06.651" v="396"/>
          <ac:spMkLst>
            <pc:docMk/>
            <pc:sldMk cId="2465749915" sldId="273"/>
            <ac:spMk id="11" creationId="{0288C6B4-AFC3-407F-A595-EFFD38D4CCAF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06.651" v="396"/>
          <ac:spMkLst>
            <pc:docMk/>
            <pc:sldMk cId="2465749915" sldId="273"/>
            <ac:spMk id="13" creationId="{CF236821-17FE-429B-8D2C-08E13A64EA40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06.651" v="396"/>
          <ac:spMkLst>
            <pc:docMk/>
            <pc:sldMk cId="2465749915" sldId="273"/>
            <ac:spMk id="15" creationId="{C0BDBCD2-E081-43AB-9119-C55465E59757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06.651" v="396"/>
          <ac:spMkLst>
            <pc:docMk/>
            <pc:sldMk cId="2465749915" sldId="273"/>
            <ac:spMk id="17" creationId="{98E79BE4-34FE-485A-98A5-92CE8F7C4743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06.651" v="396"/>
          <ac:spMkLst>
            <pc:docMk/>
            <pc:sldMk cId="2465749915" sldId="273"/>
            <ac:spMk id="19" creationId="{7A5F0580-5EE9-419F-96EE-B6529EF6E7D0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4:06.651" v="397"/>
          <ac:spMkLst>
            <pc:docMk/>
            <pc:sldMk cId="2465749915" sldId="273"/>
            <ac:spMk id="21" creationId="{743AA782-23D1-4521-8CAD-47662984AA08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34:06.651" v="397"/>
          <ac:spMkLst>
            <pc:docMk/>
            <pc:sldMk cId="2465749915" sldId="273"/>
            <ac:spMk id="22" creationId="{71877DBC-BB60-40F0-AC93-2ACDBAAE60CE}"/>
          </ac:spMkLst>
        </pc:spChg>
        <pc:picChg chg="add del mod">
          <ac:chgData name="Jelena Stojkovic" userId="S::jelenastojkovic@elfak.rs::a87e5ad5-f5da-4b04-afed-b9cf645c215f" providerId="AD" clId="Web-{FC93A29F-6D87-E45E-613B-113F5B188500}" dt="2024-12-08T21:16:49.405" v="267"/>
          <ac:picMkLst>
            <pc:docMk/>
            <pc:sldMk cId="2465749915" sldId="273"/>
            <ac:picMk id="4" creationId="{CA2B0E30-2614-F430-0968-BE6328EFF250}"/>
          </ac:picMkLst>
        </pc:picChg>
        <pc:picChg chg="add mod">
          <ac:chgData name="Jelena Stojkovic" userId="S::jelenastojkovic@elfak.rs::a87e5ad5-f5da-4b04-afed-b9cf645c215f" providerId="AD" clId="Web-{FC93A29F-6D87-E45E-613B-113F5B188500}" dt="2024-12-08T21:34:06.651" v="397"/>
          <ac:picMkLst>
            <pc:docMk/>
            <pc:sldMk cId="2465749915" sldId="273"/>
            <ac:picMk id="6" creationId="{DAF386F5-2C3F-2973-00BB-CD580019FF51}"/>
          </ac:picMkLst>
        </pc:picChg>
      </pc:sldChg>
      <pc:sldChg chg="addSp delSp modSp new mod setBg">
        <pc:chgData name="Jelena Stojkovic" userId="S::jelenastojkovic@elfak.rs::a87e5ad5-f5da-4b04-afed-b9cf645c215f" providerId="AD" clId="Web-{FC93A29F-6D87-E45E-613B-113F5B188500}" dt="2024-12-08T21:35:08.559" v="402" actId="1076"/>
        <pc:sldMkLst>
          <pc:docMk/>
          <pc:sldMk cId="3934378572" sldId="274"/>
        </pc:sldMkLst>
        <pc:spChg chg="del">
          <ac:chgData name="Jelena Stojkovic" userId="S::jelenastojkovic@elfak.rs::a87e5ad5-f5da-4b04-afed-b9cf645c215f" providerId="AD" clId="Web-{FC93A29F-6D87-E45E-613B-113F5B188500}" dt="2024-12-08T21:16:08.654" v="261"/>
          <ac:spMkLst>
            <pc:docMk/>
            <pc:sldMk cId="3934378572" sldId="274"/>
            <ac:spMk id="2" creationId="{E3AECC32-9556-703F-22EC-2EDB7DC3C826}"/>
          </ac:spMkLst>
        </pc:spChg>
        <pc:spChg chg="del mod">
          <ac:chgData name="Jelena Stojkovic" userId="S::jelenastojkovic@elfak.rs::a87e5ad5-f5da-4b04-afed-b9cf645c215f" providerId="AD" clId="Web-{FC93A29F-6D87-E45E-613B-113F5B188500}" dt="2024-12-08T21:15:13.090" v="256"/>
          <ac:spMkLst>
            <pc:docMk/>
            <pc:sldMk cId="3934378572" sldId="274"/>
            <ac:spMk id="3" creationId="{00261254-5106-5540-7B2C-55F2278C7CF4}"/>
          </ac:spMkLst>
        </pc:spChg>
        <pc:spChg chg="add del mod">
          <ac:chgData name="Jelena Stojkovic" userId="S::jelenastojkovic@elfak.rs::a87e5ad5-f5da-4b04-afed-b9cf645c215f" providerId="AD" clId="Web-{FC93A29F-6D87-E45E-613B-113F5B188500}" dt="2024-12-08T21:16:51.577" v="268"/>
          <ac:spMkLst>
            <pc:docMk/>
            <pc:sldMk cId="3934378572" sldId="274"/>
            <ac:spMk id="6" creationId="{0DE2BA6E-411A-B979-22D3-9BA5A27371C6}"/>
          </ac:spMkLst>
        </pc:spChg>
        <pc:spChg chg="add mod">
          <ac:chgData name="Jelena Stojkovic" userId="S::jelenastojkovic@elfak.rs::a87e5ad5-f5da-4b04-afed-b9cf645c215f" providerId="AD" clId="Web-{FC93A29F-6D87-E45E-613B-113F5B188500}" dt="2024-12-08T21:35:08.559" v="402" actId="1076"/>
          <ac:spMkLst>
            <pc:docMk/>
            <pc:sldMk cId="3934378572" sldId="274"/>
            <ac:spMk id="8" creationId="{7253AAD8-ABBE-DC75-9A63-2AEAE02B4476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8:42.955" v="359"/>
          <ac:spMkLst>
            <pc:docMk/>
            <pc:sldMk cId="3934378572" sldId="274"/>
            <ac:spMk id="13" creationId="{C9A36457-A5F4-4103-A443-02581C09185B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8:42.955" v="359"/>
          <ac:spMkLst>
            <pc:docMk/>
            <pc:sldMk cId="3934378572" sldId="274"/>
            <ac:spMk id="15" creationId="{DC5FB7E8-B636-40FA-BE8D-48145C0F5C57}"/>
          </ac:spMkLst>
        </pc:spChg>
        <pc:spChg chg="add">
          <ac:chgData name="Jelena Stojkovic" userId="S::jelenastojkovic@elfak.rs::a87e5ad5-f5da-4b04-afed-b9cf645c215f" providerId="AD" clId="Web-{FC93A29F-6D87-E45E-613B-113F5B188500}" dt="2024-12-08T21:28:42.955" v="359"/>
          <ac:spMkLst>
            <pc:docMk/>
            <pc:sldMk cId="3934378572" sldId="274"/>
            <ac:spMk id="17" creationId="{142DCE2C-2863-46FA-9BE7-24365A24D9BA}"/>
          </ac:spMkLst>
        </pc:spChg>
        <pc:picChg chg="add del mod ord modCrop">
          <ac:chgData name="Jelena Stojkovic" userId="S::jelenastojkovic@elfak.rs::a87e5ad5-f5da-4b04-afed-b9cf645c215f" providerId="AD" clId="Web-{FC93A29F-6D87-E45E-613B-113F5B188500}" dt="2024-12-08T21:24:37.824" v="330"/>
          <ac:picMkLst>
            <pc:docMk/>
            <pc:sldMk cId="3934378572" sldId="274"/>
            <ac:picMk id="4" creationId="{77AE63A2-0D06-4A89-249D-93BFAFD39CA8}"/>
          </ac:picMkLst>
        </pc:picChg>
      </pc:sldChg>
      <pc:sldChg chg="addSp delSp modSp new mod setBg">
        <pc:chgData name="Jelena Stojkovic" userId="S::jelenastojkovic@elfak.rs::a87e5ad5-f5da-4b04-afed-b9cf645c215f" providerId="AD" clId="Web-{FC93A29F-6D87-E45E-613B-113F5B188500}" dt="2024-12-08T21:34:58.480" v="401"/>
        <pc:sldMkLst>
          <pc:docMk/>
          <pc:sldMk cId="1438918041" sldId="275"/>
        </pc:sldMkLst>
        <pc:spChg chg="del">
          <ac:chgData name="Jelena Stojkovic" userId="S::jelenastojkovic@elfak.rs::a87e5ad5-f5da-4b04-afed-b9cf645c215f" providerId="AD" clId="Web-{FC93A29F-6D87-E45E-613B-113F5B188500}" dt="2024-12-08T21:17:40.484" v="273"/>
          <ac:spMkLst>
            <pc:docMk/>
            <pc:sldMk cId="1438918041" sldId="275"/>
            <ac:spMk id="2" creationId="{908AE206-A418-2553-6513-B4DF071D1BAE}"/>
          </ac:spMkLst>
        </pc:spChg>
        <pc:spChg chg="del">
          <ac:chgData name="Jelena Stojkovic" userId="S::jelenastojkovic@elfak.rs::a87e5ad5-f5da-4b04-afed-b9cf645c215f" providerId="AD" clId="Web-{FC93A29F-6D87-E45E-613B-113F5B188500}" dt="2024-12-08T21:17:38.296" v="272"/>
          <ac:spMkLst>
            <pc:docMk/>
            <pc:sldMk cId="1438918041" sldId="275"/>
            <ac:spMk id="3" creationId="{7C963F19-B1E0-E29F-5215-2149D874D3EB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58.480" v="401"/>
          <ac:spMkLst>
            <pc:docMk/>
            <pc:sldMk cId="1438918041" sldId="275"/>
            <ac:spMk id="9" creationId="{DA2E7C1E-2B5A-4BBA-AE51-1CD8C19309D7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58.480" v="401"/>
          <ac:spMkLst>
            <pc:docMk/>
            <pc:sldMk cId="1438918041" sldId="275"/>
            <ac:spMk id="11" creationId="{43DF76B1-5174-4FAF-9D19-FFEE98426836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55.730" v="400"/>
          <ac:spMkLst>
            <pc:docMk/>
            <pc:sldMk cId="1438918041" sldId="275"/>
            <ac:spMk id="16" creationId="{DA2E7C1E-2B5A-4BBA-AE51-1CD8C19309D7}"/>
          </ac:spMkLst>
        </pc:spChg>
        <pc:spChg chg="add del">
          <ac:chgData name="Jelena Stojkovic" userId="S::jelenastojkovic@elfak.rs::a87e5ad5-f5da-4b04-afed-b9cf645c215f" providerId="AD" clId="Web-{FC93A29F-6D87-E45E-613B-113F5B188500}" dt="2024-12-08T21:34:55.730" v="400"/>
          <ac:spMkLst>
            <pc:docMk/>
            <pc:sldMk cId="1438918041" sldId="275"/>
            <ac:spMk id="18" creationId="{43DF76B1-5174-4FAF-9D19-FFEE98426836}"/>
          </ac:spMkLst>
        </pc:spChg>
        <pc:picChg chg="add mod ord">
          <ac:chgData name="Jelena Stojkovic" userId="S::jelenastojkovic@elfak.rs::a87e5ad5-f5da-4b04-afed-b9cf645c215f" providerId="AD" clId="Web-{FC93A29F-6D87-E45E-613B-113F5B188500}" dt="2024-12-08T21:34:58.480" v="401"/>
          <ac:picMkLst>
            <pc:docMk/>
            <pc:sldMk cId="1438918041" sldId="275"/>
            <ac:picMk id="4" creationId="{015693EC-24C0-C14D-507E-59B91F7CAC54}"/>
          </ac:picMkLst>
        </pc:picChg>
      </pc:sldChg>
      <pc:sldChg chg="addSp delSp modSp new">
        <pc:chgData name="Jelena Stojkovic" userId="S::jelenastojkovic@elfak.rs::a87e5ad5-f5da-4b04-afed-b9cf645c215f" providerId="AD" clId="Web-{FC93A29F-6D87-E45E-613B-113F5B188500}" dt="2024-12-08T21:26:33.248" v="351" actId="1076"/>
        <pc:sldMkLst>
          <pc:docMk/>
          <pc:sldMk cId="1064199321" sldId="276"/>
        </pc:sldMkLst>
        <pc:spChg chg="del">
          <ac:chgData name="Jelena Stojkovic" userId="S::jelenastojkovic@elfak.rs::a87e5ad5-f5da-4b04-afed-b9cf645c215f" providerId="AD" clId="Web-{FC93A29F-6D87-E45E-613B-113F5B188500}" dt="2024-12-08T21:18:41.814" v="280"/>
          <ac:spMkLst>
            <pc:docMk/>
            <pc:sldMk cId="1064199321" sldId="276"/>
            <ac:spMk id="2" creationId="{7FF156D5-4E72-68CF-3204-A36558642BEF}"/>
          </ac:spMkLst>
        </pc:spChg>
        <pc:spChg chg="del">
          <ac:chgData name="Jelena Stojkovic" userId="S::jelenastojkovic@elfak.rs::a87e5ad5-f5da-4b04-afed-b9cf645c215f" providerId="AD" clId="Web-{FC93A29F-6D87-E45E-613B-113F5B188500}" dt="2024-12-08T21:18:32.532" v="278"/>
          <ac:spMkLst>
            <pc:docMk/>
            <pc:sldMk cId="1064199321" sldId="276"/>
            <ac:spMk id="3" creationId="{68DD8EE2-6861-B41D-CFBE-049FC06AC824}"/>
          </ac:spMkLst>
        </pc:spChg>
        <pc:picChg chg="add mod modCrop">
          <ac:chgData name="Jelena Stojkovic" userId="S::jelenastojkovic@elfak.rs::a87e5ad5-f5da-4b04-afed-b9cf645c215f" providerId="AD" clId="Web-{FC93A29F-6D87-E45E-613B-113F5B188500}" dt="2024-12-08T21:26:33.248" v="351" actId="1076"/>
          <ac:picMkLst>
            <pc:docMk/>
            <pc:sldMk cId="1064199321" sldId="276"/>
            <ac:picMk id="4" creationId="{01D1E709-5D4E-7036-F842-7F0825E64948}"/>
          </ac:picMkLst>
        </pc:picChg>
      </pc:sldChg>
      <pc:sldChg chg="addSp delSp modSp new">
        <pc:chgData name="Jelena Stojkovic" userId="S::jelenastojkovic@elfak.rs::a87e5ad5-f5da-4b04-afed-b9cf645c215f" providerId="AD" clId="Web-{FC93A29F-6D87-E45E-613B-113F5B188500}" dt="2024-12-08T21:23:50.947" v="329" actId="1076"/>
        <pc:sldMkLst>
          <pc:docMk/>
          <pc:sldMk cId="2052647183" sldId="277"/>
        </pc:sldMkLst>
        <pc:spChg chg="del">
          <ac:chgData name="Jelena Stojkovic" userId="S::jelenastojkovic@elfak.rs::a87e5ad5-f5da-4b04-afed-b9cf645c215f" providerId="AD" clId="Web-{FC93A29F-6D87-E45E-613B-113F5B188500}" dt="2024-12-08T21:19:08.424" v="283"/>
          <ac:spMkLst>
            <pc:docMk/>
            <pc:sldMk cId="2052647183" sldId="277"/>
            <ac:spMk id="2" creationId="{437A63EC-87CA-70C3-35D1-AD1C4ACA7994}"/>
          </ac:spMkLst>
        </pc:spChg>
        <pc:spChg chg="del">
          <ac:chgData name="Jelena Stojkovic" userId="S::jelenastojkovic@elfak.rs::a87e5ad5-f5da-4b04-afed-b9cf645c215f" providerId="AD" clId="Web-{FC93A29F-6D87-E45E-613B-113F5B188500}" dt="2024-12-08T21:19:05.299" v="282"/>
          <ac:spMkLst>
            <pc:docMk/>
            <pc:sldMk cId="2052647183" sldId="277"/>
            <ac:spMk id="3" creationId="{6879CB1B-BD52-A466-C034-460549BCE1BF}"/>
          </ac:spMkLst>
        </pc:spChg>
        <pc:spChg chg="add mod">
          <ac:chgData name="Jelena Stojkovic" userId="S::jelenastojkovic@elfak.rs::a87e5ad5-f5da-4b04-afed-b9cf645c215f" providerId="AD" clId="Web-{FC93A29F-6D87-E45E-613B-113F5B188500}" dt="2024-12-08T21:23:50.947" v="329" actId="1076"/>
          <ac:spMkLst>
            <pc:docMk/>
            <pc:sldMk cId="2052647183" sldId="277"/>
            <ac:spMk id="5" creationId="{3E50B44E-E86E-38BE-E3F5-FEAE1584483D}"/>
          </ac:spMkLst>
        </pc:spChg>
        <pc:picChg chg="add mod modCrop">
          <ac:chgData name="Jelena Stojkovic" userId="S::jelenastojkovic@elfak.rs::a87e5ad5-f5da-4b04-afed-b9cf645c215f" providerId="AD" clId="Web-{FC93A29F-6D87-E45E-613B-113F5B188500}" dt="2024-12-08T21:23:19.962" v="298"/>
          <ac:picMkLst>
            <pc:docMk/>
            <pc:sldMk cId="2052647183" sldId="277"/>
            <ac:picMk id="4" creationId="{94617C43-D6C2-DB51-061B-3AF5A3A34764}"/>
          </ac:picMkLst>
        </pc:picChg>
      </pc:sldChg>
      <pc:sldChg chg="addSp delSp modSp new">
        <pc:chgData name="Jelena Stojkovic" userId="S::jelenastojkovic@elfak.rs::a87e5ad5-f5da-4b04-afed-b9cf645c215f" providerId="AD" clId="Web-{FC93A29F-6D87-E45E-613B-113F5B188500}" dt="2024-12-08T21:26:44.905" v="352" actId="1076"/>
        <pc:sldMkLst>
          <pc:docMk/>
          <pc:sldMk cId="3069218574" sldId="278"/>
        </pc:sldMkLst>
        <pc:spChg chg="del">
          <ac:chgData name="Jelena Stojkovic" userId="S::jelenastojkovic@elfak.rs::a87e5ad5-f5da-4b04-afed-b9cf645c215f" providerId="AD" clId="Web-{FC93A29F-6D87-E45E-613B-113F5B188500}" dt="2024-12-08T21:21:33.724" v="288"/>
          <ac:spMkLst>
            <pc:docMk/>
            <pc:sldMk cId="3069218574" sldId="278"/>
            <ac:spMk id="2" creationId="{35894525-433A-A5AA-A896-9139206D5398}"/>
          </ac:spMkLst>
        </pc:spChg>
        <pc:spChg chg="del">
          <ac:chgData name="Jelena Stojkovic" userId="S::jelenastojkovic@elfak.rs::a87e5ad5-f5da-4b04-afed-b9cf645c215f" providerId="AD" clId="Web-{FC93A29F-6D87-E45E-613B-113F5B188500}" dt="2024-12-08T21:21:24.927" v="287"/>
          <ac:spMkLst>
            <pc:docMk/>
            <pc:sldMk cId="3069218574" sldId="278"/>
            <ac:spMk id="3" creationId="{865D4BAD-4B56-64F3-BD02-C4580919FBDB}"/>
          </ac:spMkLst>
        </pc:spChg>
        <pc:picChg chg="add mod ord">
          <ac:chgData name="Jelena Stojkovic" userId="S::jelenastojkovic@elfak.rs::a87e5ad5-f5da-4b04-afed-b9cf645c215f" providerId="AD" clId="Web-{FC93A29F-6D87-E45E-613B-113F5B188500}" dt="2024-12-08T21:26:44.905" v="352" actId="1076"/>
          <ac:picMkLst>
            <pc:docMk/>
            <pc:sldMk cId="3069218574" sldId="278"/>
            <ac:picMk id="4" creationId="{7A9DE8AF-E082-B25E-EC44-A18E077611B9}"/>
          </ac:picMkLst>
        </pc:picChg>
      </pc:sldChg>
    </pc:docChg>
  </pc:docChgLst>
  <pc:docChgLst>
    <pc:chgData name="Jelena Stojkovic" userId="S::jelenastojkovic@elfak.rs::a87e5ad5-f5da-4b04-afed-b9cf645c215f" providerId="AD" clId="Web-{C8870F8D-453F-1047-4525-BEABCC23F3FC}"/>
    <pc:docChg chg="addSld modSld sldOrd">
      <pc:chgData name="Jelena Stojkovic" userId="S::jelenastojkovic@elfak.rs::a87e5ad5-f5da-4b04-afed-b9cf645c215f" providerId="AD" clId="Web-{C8870F8D-453F-1047-4525-BEABCC23F3FC}" dt="2024-12-08T15:21:59.689" v="2085"/>
      <pc:docMkLst>
        <pc:docMk/>
      </pc:docMkLst>
      <pc:sldChg chg="addSp delSp modSp mod setBg">
        <pc:chgData name="Jelena Stojkovic" userId="S::jelenastojkovic@elfak.rs::a87e5ad5-f5da-4b04-afed-b9cf645c215f" providerId="AD" clId="Web-{C8870F8D-453F-1047-4525-BEABCC23F3FC}" dt="2024-12-08T12:19:04.998" v="992"/>
        <pc:sldMkLst>
          <pc:docMk/>
          <pc:sldMk cId="176570759" sldId="256"/>
        </pc:sldMkLst>
        <pc:spChg chg="mod">
          <ac:chgData name="Jelena Stojkovic" userId="S::jelenastojkovic@elfak.rs::a87e5ad5-f5da-4b04-afed-b9cf645c215f" providerId="AD" clId="Web-{C8870F8D-453F-1047-4525-BEABCC23F3FC}" dt="2024-12-08T12:19:04.998" v="992"/>
          <ac:spMkLst>
            <pc:docMk/>
            <pc:sldMk cId="176570759" sldId="256"/>
            <ac:spMk id="2" creationId="{00000000-0000-0000-0000-000000000000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2:19:04.998" v="992"/>
          <ac:spMkLst>
            <pc:docMk/>
            <pc:sldMk cId="176570759" sldId="256"/>
            <ac:spMk id="3" creationId="{00000000-0000-0000-0000-000000000000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7:45.324" v="983"/>
          <ac:spMkLst>
            <pc:docMk/>
            <pc:sldMk cId="176570759" sldId="256"/>
            <ac:spMk id="8" creationId="{5A292AEA-2528-46C0-B426-95822B6141FB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7:45.324" v="983"/>
          <ac:spMkLst>
            <pc:docMk/>
            <pc:sldMk cId="176570759" sldId="256"/>
            <ac:spMk id="10" creationId="{D8B7B198-E4DF-43CD-AD8C-199884323745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7:45.324" v="983"/>
          <ac:spMkLst>
            <pc:docMk/>
            <pc:sldMk cId="176570759" sldId="256"/>
            <ac:spMk id="12" creationId="{2BE67753-EA0E-4819-8D22-0B6600CF7231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7:58.903" v="985"/>
          <ac:spMkLst>
            <pc:docMk/>
            <pc:sldMk cId="176570759" sldId="256"/>
            <ac:spMk id="35" creationId="{A8DB9CD9-59B1-4D73-BC4C-98796A48EF9B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7:58.903" v="985"/>
          <ac:spMkLst>
            <pc:docMk/>
            <pc:sldMk cId="176570759" sldId="256"/>
            <ac:spMk id="36" creationId="{8874A6A9-41FF-4E33-AFA8-F9F81436A59E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8:18.122" v="987"/>
          <ac:spMkLst>
            <pc:docMk/>
            <pc:sldMk cId="176570759" sldId="256"/>
            <ac:spMk id="40" creationId="{FFD48BC7-DC40-47DE-87EE-9F4B6ECB9ABB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8:18.122" v="987"/>
          <ac:spMkLst>
            <pc:docMk/>
            <pc:sldMk cId="176570759" sldId="256"/>
            <ac:spMk id="41" creationId="{E502BBC7-2C76-46F3-BC24-5985BC13DB88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8:18.122" v="987"/>
          <ac:spMkLst>
            <pc:docMk/>
            <pc:sldMk cId="176570759" sldId="256"/>
            <ac:spMk id="42" creationId="{C7F28D52-2A5F-4D23-81AE-7CB8B591C7AF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8:18.122" v="987"/>
          <ac:spMkLst>
            <pc:docMk/>
            <pc:sldMk cId="176570759" sldId="256"/>
            <ac:spMk id="43" creationId="{3629484E-3792-4B3D-89AD-7C8A1ED0E0D4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8:49.232" v="989"/>
          <ac:spMkLst>
            <pc:docMk/>
            <pc:sldMk cId="176570759" sldId="256"/>
            <ac:spMk id="45" creationId="{54A6836E-C603-43CB-9DA7-89D8E3FA3838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8:49.232" v="989"/>
          <ac:spMkLst>
            <pc:docMk/>
            <pc:sldMk cId="176570759" sldId="256"/>
            <ac:spMk id="46" creationId="{296007DD-F9BF-4F0F-B8C6-C514B2841971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9:04.983" v="991"/>
          <ac:spMkLst>
            <pc:docMk/>
            <pc:sldMk cId="176570759" sldId="256"/>
            <ac:spMk id="50" creationId="{943CAA20-3569-4189-9E48-239A229A86CA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2:19:04.983" v="991"/>
          <ac:spMkLst>
            <pc:docMk/>
            <pc:sldMk cId="176570759" sldId="256"/>
            <ac:spMk id="51" creationId="{DA542B6D-E775-4832-91DC-2D20F857813A}"/>
          </ac:spMkLst>
        </pc:spChg>
        <pc:spChg chg="add">
          <ac:chgData name="Jelena Stojkovic" userId="S::jelenastojkovic@elfak.rs::a87e5ad5-f5da-4b04-afed-b9cf645c215f" providerId="AD" clId="Web-{C8870F8D-453F-1047-4525-BEABCC23F3FC}" dt="2024-12-08T12:19:04.998" v="992"/>
          <ac:spMkLst>
            <pc:docMk/>
            <pc:sldMk cId="176570759" sldId="256"/>
            <ac:spMk id="53" creationId="{54A6836E-C603-43CB-9DA7-89D8E3FA3838}"/>
          </ac:spMkLst>
        </pc:spChg>
        <pc:spChg chg="add">
          <ac:chgData name="Jelena Stojkovic" userId="S::jelenastojkovic@elfak.rs::a87e5ad5-f5da-4b04-afed-b9cf645c215f" providerId="AD" clId="Web-{C8870F8D-453F-1047-4525-BEABCC23F3FC}" dt="2024-12-08T12:19:04.998" v="992"/>
          <ac:spMkLst>
            <pc:docMk/>
            <pc:sldMk cId="176570759" sldId="256"/>
            <ac:spMk id="54" creationId="{296007DD-F9BF-4F0F-B8C6-C514B2841971}"/>
          </ac:spMkLst>
        </pc:spChg>
        <pc:grpChg chg="add del">
          <ac:chgData name="Jelena Stojkovic" userId="S::jelenastojkovic@elfak.rs::a87e5ad5-f5da-4b04-afed-b9cf645c215f" providerId="AD" clId="Web-{C8870F8D-453F-1047-4525-BEABCC23F3FC}" dt="2024-12-08T12:17:45.324" v="983"/>
          <ac:grpSpMkLst>
            <pc:docMk/>
            <pc:sldMk cId="176570759" sldId="256"/>
            <ac:grpSpMk id="14" creationId="{D76D63AC-0421-45EC-B383-E79A61A78C6B}"/>
          </ac:grpSpMkLst>
        </pc:grpChg>
        <pc:grpChg chg="add del">
          <ac:chgData name="Jelena Stojkovic" userId="S::jelenastojkovic@elfak.rs::a87e5ad5-f5da-4b04-afed-b9cf645c215f" providerId="AD" clId="Web-{C8870F8D-453F-1047-4525-BEABCC23F3FC}" dt="2024-12-08T12:18:49.232" v="989"/>
          <ac:grpSpMkLst>
            <pc:docMk/>
            <pc:sldMk cId="176570759" sldId="256"/>
            <ac:grpSpMk id="18" creationId="{CD0398DD-AD75-4E2B-A3C6-35073082A8B4}"/>
          </ac:grpSpMkLst>
        </pc:grpChg>
        <pc:grpChg chg="add del">
          <ac:chgData name="Jelena Stojkovic" userId="S::jelenastojkovic@elfak.rs::a87e5ad5-f5da-4b04-afed-b9cf645c215f" providerId="AD" clId="Web-{C8870F8D-453F-1047-4525-BEABCC23F3FC}" dt="2024-12-08T12:17:45.324" v="983"/>
          <ac:grpSpMkLst>
            <pc:docMk/>
            <pc:sldMk cId="176570759" sldId="256"/>
            <ac:grpSpMk id="23" creationId="{87F87F1B-42BA-4AC7-A4E2-41544DDB2CE3}"/>
          </ac:grpSpMkLst>
        </pc:grpChg>
        <pc:grpChg chg="add del">
          <ac:chgData name="Jelena Stojkovic" userId="S::jelenastojkovic@elfak.rs::a87e5ad5-f5da-4b04-afed-b9cf645c215f" providerId="AD" clId="Web-{C8870F8D-453F-1047-4525-BEABCC23F3FC}" dt="2024-12-08T12:17:45.324" v="983"/>
          <ac:grpSpMkLst>
            <pc:docMk/>
            <pc:sldMk cId="176570759" sldId="256"/>
            <ac:grpSpMk id="29" creationId="{967346A5-7569-4F15-AB5D-BE3DADF192C0}"/>
          </ac:grpSpMkLst>
        </pc:grpChg>
        <pc:grpChg chg="add del">
          <ac:chgData name="Jelena Stojkovic" userId="S::jelenastojkovic@elfak.rs::a87e5ad5-f5da-4b04-afed-b9cf645c215f" providerId="AD" clId="Web-{C8870F8D-453F-1047-4525-BEABCC23F3FC}" dt="2024-12-08T12:17:58.903" v="985"/>
          <ac:grpSpMkLst>
            <pc:docMk/>
            <pc:sldMk cId="176570759" sldId="256"/>
            <ac:grpSpMk id="37" creationId="{721D730E-1F97-4071-B143-B05E6D2599BC}"/>
          </ac:grpSpMkLst>
        </pc:grpChg>
        <pc:grpChg chg="add del">
          <ac:chgData name="Jelena Stojkovic" userId="S::jelenastojkovic@elfak.rs::a87e5ad5-f5da-4b04-afed-b9cf645c215f" providerId="AD" clId="Web-{C8870F8D-453F-1047-4525-BEABCC23F3FC}" dt="2024-12-08T12:18:49.232" v="989"/>
          <ac:grpSpMkLst>
            <pc:docMk/>
            <pc:sldMk cId="176570759" sldId="256"/>
            <ac:grpSpMk id="47" creationId="{8A0FAFCA-5C96-453B-83B7-A9AEF7F18960}"/>
          </ac:grpSpMkLst>
        </pc:grpChg>
        <pc:grpChg chg="add">
          <ac:chgData name="Jelena Stojkovic" userId="S::jelenastojkovic@elfak.rs::a87e5ad5-f5da-4b04-afed-b9cf645c215f" providerId="AD" clId="Web-{C8870F8D-453F-1047-4525-BEABCC23F3FC}" dt="2024-12-08T12:19:04.998" v="992"/>
          <ac:grpSpMkLst>
            <pc:docMk/>
            <pc:sldMk cId="176570759" sldId="256"/>
            <ac:grpSpMk id="55" creationId="{8A0FAFCA-5C96-453B-83B7-A9AEF7F18960}"/>
          </ac:grpSpMkLst>
        </pc:grpChg>
        <pc:grpChg chg="add">
          <ac:chgData name="Jelena Stojkovic" userId="S::jelenastojkovic@elfak.rs::a87e5ad5-f5da-4b04-afed-b9cf645c215f" providerId="AD" clId="Web-{C8870F8D-453F-1047-4525-BEABCC23F3FC}" dt="2024-12-08T12:19:04.998" v="992"/>
          <ac:grpSpMkLst>
            <pc:docMk/>
            <pc:sldMk cId="176570759" sldId="256"/>
            <ac:grpSpMk id="57" creationId="{CD0398DD-AD75-4E2B-A3C6-35073082A8B4}"/>
          </ac:grpSpMkLst>
        </pc:grpChg>
      </pc:sldChg>
      <pc:sldChg chg="addSp modSp new mod setBg modNotes">
        <pc:chgData name="Jelena Stojkovic" userId="S::jelenastojkovic@elfak.rs::a87e5ad5-f5da-4b04-afed-b9cf645c215f" providerId="AD" clId="Web-{C8870F8D-453F-1047-4525-BEABCC23F3FC}" dt="2024-12-08T09:48:42.439" v="187" actId="1076"/>
        <pc:sldMkLst>
          <pc:docMk/>
          <pc:sldMk cId="782079310" sldId="257"/>
        </pc:sldMkLst>
        <pc:spChg chg="mod">
          <ac:chgData name="Jelena Stojkovic" userId="S::jelenastojkovic@elfak.rs::a87e5ad5-f5da-4b04-afed-b9cf645c215f" providerId="AD" clId="Web-{C8870F8D-453F-1047-4525-BEABCC23F3FC}" dt="2024-12-08T09:44:04.410" v="125"/>
          <ac:spMkLst>
            <pc:docMk/>
            <pc:sldMk cId="782079310" sldId="257"/>
            <ac:spMk id="2" creationId="{128E0BD9-F2BF-3573-BCB3-7D1223221822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09:48:40.111" v="186" actId="14100"/>
          <ac:spMkLst>
            <pc:docMk/>
            <pc:sldMk cId="782079310" sldId="257"/>
            <ac:spMk id="3" creationId="{5D102246-57E2-5B5C-A426-FE1018F03455}"/>
          </ac:spMkLst>
        </pc:spChg>
        <pc:spChg chg="add">
          <ac:chgData name="Jelena Stojkovic" userId="S::jelenastojkovic@elfak.rs::a87e5ad5-f5da-4b04-afed-b9cf645c215f" providerId="AD" clId="Web-{C8870F8D-453F-1047-4525-BEABCC23F3FC}" dt="2024-12-08T09:44:04.410" v="125"/>
          <ac:spMkLst>
            <pc:docMk/>
            <pc:sldMk cId="782079310" sldId="257"/>
            <ac:spMk id="9" creationId="{2B97F24A-32CE-4C1C-A50D-3016B394DCFB}"/>
          </ac:spMkLst>
        </pc:spChg>
        <pc:spChg chg="add">
          <ac:chgData name="Jelena Stojkovic" userId="S::jelenastojkovic@elfak.rs::a87e5ad5-f5da-4b04-afed-b9cf645c215f" providerId="AD" clId="Web-{C8870F8D-453F-1047-4525-BEABCC23F3FC}" dt="2024-12-08T09:44:04.410" v="125"/>
          <ac:spMkLst>
            <pc:docMk/>
            <pc:sldMk cId="782079310" sldId="257"/>
            <ac:spMk id="11" creationId="{CD8B4F24-440B-49E9-B85D-733523DC064B}"/>
          </ac:spMkLst>
        </pc:spChg>
        <pc:picChg chg="add mod">
          <ac:chgData name="Jelena Stojkovic" userId="S::jelenastojkovic@elfak.rs::a87e5ad5-f5da-4b04-afed-b9cf645c215f" providerId="AD" clId="Web-{C8870F8D-453F-1047-4525-BEABCC23F3FC}" dt="2024-12-08T09:48:42.439" v="187" actId="1076"/>
          <ac:picMkLst>
            <pc:docMk/>
            <pc:sldMk cId="782079310" sldId="257"/>
            <ac:picMk id="4" creationId="{4013ECC9-5114-251D-65C9-88212E7F1095}"/>
          </ac:picMkLst>
        </pc:picChg>
      </pc:sldChg>
      <pc:sldChg chg="modSp new modNotes">
        <pc:chgData name="Jelena Stojkovic" userId="S::jelenastojkovic@elfak.rs::a87e5ad5-f5da-4b04-afed-b9cf645c215f" providerId="AD" clId="Web-{C8870F8D-453F-1047-4525-BEABCC23F3FC}" dt="2024-12-08T10:10:37.394" v="400" actId="20577"/>
        <pc:sldMkLst>
          <pc:docMk/>
          <pc:sldMk cId="3845469306" sldId="258"/>
        </pc:sldMkLst>
        <pc:spChg chg="mod">
          <ac:chgData name="Jelena Stojkovic" userId="S::jelenastojkovic@elfak.rs::a87e5ad5-f5da-4b04-afed-b9cf645c215f" providerId="AD" clId="Web-{C8870F8D-453F-1047-4525-BEABCC23F3FC}" dt="2024-12-08T09:48:53.986" v="207" actId="20577"/>
          <ac:spMkLst>
            <pc:docMk/>
            <pc:sldMk cId="3845469306" sldId="258"/>
            <ac:spMk id="2" creationId="{D77E7680-A9F8-7D21-A188-165F5F834C9E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0:10:37.394" v="400" actId="20577"/>
          <ac:spMkLst>
            <pc:docMk/>
            <pc:sldMk cId="3845469306" sldId="258"/>
            <ac:spMk id="3" creationId="{F98359A5-E6CD-279C-BC26-E3ACEB390192}"/>
          </ac:spMkLst>
        </pc:spChg>
      </pc:sldChg>
      <pc:sldChg chg="addSp delSp modSp new ord modNotes">
        <pc:chgData name="Jelena Stojkovic" userId="S::jelenastojkovic@elfak.rs::a87e5ad5-f5da-4b04-afed-b9cf645c215f" providerId="AD" clId="Web-{C8870F8D-453F-1047-4525-BEABCC23F3FC}" dt="2024-12-08T11:03:57.954" v="579" actId="14100"/>
        <pc:sldMkLst>
          <pc:docMk/>
          <pc:sldMk cId="284449332" sldId="259"/>
        </pc:sldMkLst>
        <pc:spChg chg="mod">
          <ac:chgData name="Jelena Stojkovic" userId="S::jelenastojkovic@elfak.rs::a87e5ad5-f5da-4b04-afed-b9cf645c215f" providerId="AD" clId="Web-{C8870F8D-453F-1047-4525-BEABCC23F3FC}" dt="2024-12-08T10:12:49.352" v="415" actId="20577"/>
          <ac:spMkLst>
            <pc:docMk/>
            <pc:sldMk cId="284449332" sldId="259"/>
            <ac:spMk id="2" creationId="{186D9E5E-FF9A-6060-9CF7-02DBEB8CD7E9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0:15:20.797" v="502" actId="20577"/>
          <ac:spMkLst>
            <pc:docMk/>
            <pc:sldMk cId="284449332" sldId="259"/>
            <ac:spMk id="3" creationId="{B31F101A-FEF4-D16F-3A9F-8B15DC816837}"/>
          </ac:spMkLst>
        </pc:spChg>
        <pc:picChg chg="add del mod ord modCrop">
          <ac:chgData name="Jelena Stojkovic" userId="S::jelenastojkovic@elfak.rs::a87e5ad5-f5da-4b04-afed-b9cf645c215f" providerId="AD" clId="Web-{C8870F8D-453F-1047-4525-BEABCC23F3FC}" dt="2024-12-08T11:03:57.954" v="579" actId="14100"/>
          <ac:picMkLst>
            <pc:docMk/>
            <pc:sldMk cId="284449332" sldId="259"/>
            <ac:picMk id="4" creationId="{CFD7F748-DEC5-2DC1-98CF-4FB907B4E21D}"/>
          </ac:picMkLst>
        </pc:picChg>
      </pc:sldChg>
      <pc:sldChg chg="addSp delSp modSp new mod setBg modNotes">
        <pc:chgData name="Jelena Stojkovic" userId="S::jelenastojkovic@elfak.rs::a87e5ad5-f5da-4b04-afed-b9cf645c215f" providerId="AD" clId="Web-{C8870F8D-453F-1047-4525-BEABCC23F3FC}" dt="2024-12-08T11:03:34.641" v="578" actId="14100"/>
        <pc:sldMkLst>
          <pc:docMk/>
          <pc:sldMk cId="2712304147" sldId="260"/>
        </pc:sldMkLst>
        <pc:spChg chg="mod">
          <ac:chgData name="Jelena Stojkovic" userId="S::jelenastojkovic@elfak.rs::a87e5ad5-f5da-4b04-afed-b9cf645c215f" providerId="AD" clId="Web-{C8870F8D-453F-1047-4525-BEABCC23F3FC}" dt="2024-12-08T10:40:07.554" v="536"/>
          <ac:spMkLst>
            <pc:docMk/>
            <pc:sldMk cId="2712304147" sldId="260"/>
            <ac:spMk id="2" creationId="{F6A3F48D-A40D-B48A-B6E1-B507A39F0A1B}"/>
          </ac:spMkLst>
        </pc:spChg>
        <pc:spChg chg="del">
          <ac:chgData name="Jelena Stojkovic" userId="S::jelenastojkovic@elfak.rs::a87e5ad5-f5da-4b04-afed-b9cf645c215f" providerId="AD" clId="Web-{C8870F8D-453F-1047-4525-BEABCC23F3FC}" dt="2024-12-08T10:39:59.304" v="533"/>
          <ac:spMkLst>
            <pc:docMk/>
            <pc:sldMk cId="2712304147" sldId="260"/>
            <ac:spMk id="3" creationId="{BC30FB9C-53C8-DE18-67E7-84BBA1237400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0:40:18.805" v="537"/>
          <ac:spMkLst>
            <pc:docMk/>
            <pc:sldMk cId="2712304147" sldId="260"/>
            <ac:spMk id="8" creationId="{5E5898C8-4A45-9F0E-4373-10C14B98E6AC}"/>
          </ac:spMkLst>
        </pc:spChg>
        <pc:spChg chg="add del">
          <ac:chgData name="Jelena Stojkovic" userId="S::jelenastojkovic@elfak.rs::a87e5ad5-f5da-4b04-afed-b9cf645c215f" providerId="AD" clId="Web-{C8870F8D-453F-1047-4525-BEABCC23F3FC}" dt="2024-12-08T10:40:07.539" v="535"/>
          <ac:spMkLst>
            <pc:docMk/>
            <pc:sldMk cId="2712304147" sldId="260"/>
            <ac:spMk id="9" creationId="{D4771268-CB57-404A-9271-370EB28F6090}"/>
          </ac:spMkLst>
        </pc:spChg>
        <pc:spChg chg="add">
          <ac:chgData name="Jelena Stojkovic" userId="S::jelenastojkovic@elfak.rs::a87e5ad5-f5da-4b04-afed-b9cf645c215f" providerId="AD" clId="Web-{C8870F8D-453F-1047-4525-BEABCC23F3FC}" dt="2024-12-08T10:40:07.554" v="536"/>
          <ac:spMkLst>
            <pc:docMk/>
            <pc:sldMk cId="2712304147" sldId="260"/>
            <ac:spMk id="11" creationId="{A8908DB7-C3A6-4FCB-9820-CEE02B398C4A}"/>
          </ac:spMkLst>
        </pc:spChg>
        <pc:spChg chg="add">
          <ac:chgData name="Jelena Stojkovic" userId="S::jelenastojkovic@elfak.rs::a87e5ad5-f5da-4b04-afed-b9cf645c215f" providerId="AD" clId="Web-{C8870F8D-453F-1047-4525-BEABCC23F3FC}" dt="2024-12-08T10:40:07.554" v="536"/>
          <ac:spMkLst>
            <pc:docMk/>
            <pc:sldMk cId="2712304147" sldId="260"/>
            <ac:spMk id="13" creationId="{535742DD-1B16-4E9D-B715-0D74B4574A68}"/>
          </ac:spMkLst>
        </pc:spChg>
        <pc:picChg chg="add mod ord">
          <ac:chgData name="Jelena Stojkovic" userId="S::jelenastojkovic@elfak.rs::a87e5ad5-f5da-4b04-afed-b9cf645c215f" providerId="AD" clId="Web-{C8870F8D-453F-1047-4525-BEABCC23F3FC}" dt="2024-12-08T11:03:34.641" v="578" actId="14100"/>
          <ac:picMkLst>
            <pc:docMk/>
            <pc:sldMk cId="2712304147" sldId="260"/>
            <ac:picMk id="4" creationId="{5D6CD18D-2083-0B17-6B38-EE517FB30470}"/>
          </ac:picMkLst>
        </pc:picChg>
      </pc:sldChg>
      <pc:sldChg chg="modSp new modNotes">
        <pc:chgData name="Jelena Stojkovic" userId="S::jelenastojkovic@elfak.rs::a87e5ad5-f5da-4b04-afed-b9cf645c215f" providerId="AD" clId="Web-{C8870F8D-453F-1047-4525-BEABCC23F3FC}" dt="2024-12-08T11:58:34.026" v="955"/>
        <pc:sldMkLst>
          <pc:docMk/>
          <pc:sldMk cId="2949313061" sldId="261"/>
        </pc:sldMkLst>
        <pc:spChg chg="mod">
          <ac:chgData name="Jelena Stojkovic" userId="S::jelenastojkovic@elfak.rs::a87e5ad5-f5da-4b04-afed-b9cf645c215f" providerId="AD" clId="Web-{C8870F8D-453F-1047-4525-BEABCC23F3FC}" dt="2024-12-08T10:45:19.580" v="575" actId="20577"/>
          <ac:spMkLst>
            <pc:docMk/>
            <pc:sldMk cId="2949313061" sldId="261"/>
            <ac:spMk id="2" creationId="{F6AC08F8-BC8C-DB7A-397E-A05845D5020E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1:09:07.759" v="760" actId="20577"/>
          <ac:spMkLst>
            <pc:docMk/>
            <pc:sldMk cId="2949313061" sldId="261"/>
            <ac:spMk id="3" creationId="{EFA5F7DD-CC18-C8CC-A31D-85E8155EE26D}"/>
          </ac:spMkLst>
        </pc:spChg>
      </pc:sldChg>
      <pc:sldChg chg="addSp delSp modSp new mod setBg modNotes">
        <pc:chgData name="Jelena Stojkovic" userId="S::jelenastojkovic@elfak.rs::a87e5ad5-f5da-4b04-afed-b9cf645c215f" providerId="AD" clId="Web-{C8870F8D-453F-1047-4525-BEABCC23F3FC}" dt="2024-12-08T11:56:58.320" v="932"/>
        <pc:sldMkLst>
          <pc:docMk/>
          <pc:sldMk cId="392699121" sldId="262"/>
        </pc:sldMkLst>
        <pc:spChg chg="mod">
          <ac:chgData name="Jelena Stojkovic" userId="S::jelenastojkovic@elfak.rs::a87e5ad5-f5da-4b04-afed-b9cf645c215f" providerId="AD" clId="Web-{C8870F8D-453F-1047-4525-BEABCC23F3FC}" dt="2024-12-08T11:26:43.553" v="818"/>
          <ac:spMkLst>
            <pc:docMk/>
            <pc:sldMk cId="392699121" sldId="262"/>
            <ac:spMk id="2" creationId="{40462D5D-CB31-C31B-88B5-7E7FD5D8C7DA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1:26:43.553" v="818"/>
          <ac:spMkLst>
            <pc:docMk/>
            <pc:sldMk cId="392699121" sldId="262"/>
            <ac:spMk id="3" creationId="{B7064A74-22DF-0CF7-9185-A68529266345}"/>
          </ac:spMkLst>
        </pc:spChg>
        <pc:spChg chg="add">
          <ac:chgData name="Jelena Stojkovic" userId="S::jelenastojkovic@elfak.rs::a87e5ad5-f5da-4b04-afed-b9cf645c215f" providerId="AD" clId="Web-{C8870F8D-453F-1047-4525-BEABCC23F3FC}" dt="2024-12-08T11:26:43.553" v="818"/>
          <ac:spMkLst>
            <pc:docMk/>
            <pc:sldMk cId="392699121" sldId="262"/>
            <ac:spMk id="9" creationId="{2B97F24A-32CE-4C1C-A50D-3016B394DCFB}"/>
          </ac:spMkLst>
        </pc:spChg>
        <pc:spChg chg="add">
          <ac:chgData name="Jelena Stojkovic" userId="S::jelenastojkovic@elfak.rs::a87e5ad5-f5da-4b04-afed-b9cf645c215f" providerId="AD" clId="Web-{C8870F8D-453F-1047-4525-BEABCC23F3FC}" dt="2024-12-08T11:26:43.553" v="818"/>
          <ac:spMkLst>
            <pc:docMk/>
            <pc:sldMk cId="392699121" sldId="262"/>
            <ac:spMk id="11" creationId="{CD8B4F24-440B-49E9-B85D-733523DC064B}"/>
          </ac:spMkLst>
        </pc:spChg>
        <pc:picChg chg="add del mod modCrop">
          <ac:chgData name="Jelena Stojkovic" userId="S::jelenastojkovic@elfak.rs::a87e5ad5-f5da-4b04-afed-b9cf645c215f" providerId="AD" clId="Web-{C8870F8D-453F-1047-4525-BEABCC23F3FC}" dt="2024-12-08T11:30:08.886" v="824"/>
          <ac:picMkLst>
            <pc:docMk/>
            <pc:sldMk cId="392699121" sldId="262"/>
            <ac:picMk id="4" creationId="{7C644BF1-7E06-818D-A206-680BFC59E3DB}"/>
          </ac:picMkLst>
        </pc:picChg>
        <pc:picChg chg="add mod">
          <ac:chgData name="Jelena Stojkovic" userId="S::jelenastojkovic@elfak.rs::a87e5ad5-f5da-4b04-afed-b9cf645c215f" providerId="AD" clId="Web-{C8870F8D-453F-1047-4525-BEABCC23F3FC}" dt="2024-12-08T11:32:06.592" v="829" actId="1076"/>
          <ac:picMkLst>
            <pc:docMk/>
            <pc:sldMk cId="392699121" sldId="262"/>
            <ac:picMk id="5" creationId="{71B1EE1D-70D8-1EAA-8A94-58E5EA07A676}"/>
          </ac:picMkLst>
        </pc:picChg>
      </pc:sldChg>
      <pc:sldChg chg="addSp delSp modSp new ord modNotes">
        <pc:chgData name="Jelena Stojkovic" userId="S::jelenastojkovic@elfak.rs::a87e5ad5-f5da-4b04-afed-b9cf645c215f" providerId="AD" clId="Web-{C8870F8D-453F-1047-4525-BEABCC23F3FC}" dt="2024-12-08T12:15:54.618" v="981" actId="1076"/>
        <pc:sldMkLst>
          <pc:docMk/>
          <pc:sldMk cId="1513291433" sldId="263"/>
        </pc:sldMkLst>
        <pc:spChg chg="mod">
          <ac:chgData name="Jelena Stojkovic" userId="S::jelenastojkovic@elfak.rs::a87e5ad5-f5da-4b04-afed-b9cf645c215f" providerId="AD" clId="Web-{C8870F8D-453F-1047-4525-BEABCC23F3FC}" dt="2024-12-08T11:43:45.829" v="848" actId="20577"/>
          <ac:spMkLst>
            <pc:docMk/>
            <pc:sldMk cId="1513291433" sldId="263"/>
            <ac:spMk id="2" creationId="{02CCE497-14EB-CE9C-BBB1-4FAEBFEEF5E6}"/>
          </ac:spMkLst>
        </pc:spChg>
        <pc:spChg chg="del">
          <ac:chgData name="Jelena Stojkovic" userId="S::jelenastojkovic@elfak.rs::a87e5ad5-f5da-4b04-afed-b9cf645c215f" providerId="AD" clId="Web-{C8870F8D-453F-1047-4525-BEABCC23F3FC}" dt="2024-12-08T11:44:57.003" v="853"/>
          <ac:spMkLst>
            <pc:docMk/>
            <pc:sldMk cId="1513291433" sldId="263"/>
            <ac:spMk id="3" creationId="{4699FC5D-EF43-3160-3D6F-38EB79498D1B}"/>
          </ac:spMkLst>
        </pc:spChg>
        <pc:spChg chg="add del mod">
          <ac:chgData name="Jelena Stojkovic" userId="S::jelenastojkovic@elfak.rs::a87e5ad5-f5da-4b04-afed-b9cf645c215f" providerId="AD" clId="Web-{C8870F8D-453F-1047-4525-BEABCC23F3FC}" dt="2024-12-08T11:45:45.551" v="856"/>
          <ac:spMkLst>
            <pc:docMk/>
            <pc:sldMk cId="1513291433" sldId="263"/>
            <ac:spMk id="7" creationId="{C0413291-98AC-29BC-6621-0DBF5B195B4C}"/>
          </ac:spMkLst>
        </pc:spChg>
        <pc:picChg chg="add del mod ord">
          <ac:chgData name="Jelena Stojkovic" userId="S::jelenastojkovic@elfak.rs::a87e5ad5-f5da-4b04-afed-b9cf645c215f" providerId="AD" clId="Web-{C8870F8D-453F-1047-4525-BEABCC23F3FC}" dt="2024-12-08T11:45:37.113" v="855"/>
          <ac:picMkLst>
            <pc:docMk/>
            <pc:sldMk cId="1513291433" sldId="263"/>
            <ac:picMk id="4" creationId="{37D605B2-45E8-B6FA-10B9-066DB94E7BDE}"/>
          </ac:picMkLst>
        </pc:picChg>
        <pc:picChg chg="add mod">
          <ac:chgData name="Jelena Stojkovic" userId="S::jelenastojkovic@elfak.rs::a87e5ad5-f5da-4b04-afed-b9cf645c215f" providerId="AD" clId="Web-{C8870F8D-453F-1047-4525-BEABCC23F3FC}" dt="2024-12-08T12:15:54.618" v="981" actId="1076"/>
          <ac:picMkLst>
            <pc:docMk/>
            <pc:sldMk cId="1513291433" sldId="263"/>
            <ac:picMk id="5" creationId="{6B20D58F-4B43-7F62-FE6C-976622440353}"/>
          </ac:picMkLst>
        </pc:picChg>
      </pc:sldChg>
      <pc:sldChg chg="modSp new modNotes">
        <pc:chgData name="Jelena Stojkovic" userId="S::jelenastojkovic@elfak.rs::a87e5ad5-f5da-4b04-afed-b9cf645c215f" providerId="AD" clId="Web-{C8870F8D-453F-1047-4525-BEABCC23F3FC}" dt="2024-12-08T12:55:38.024" v="1465"/>
        <pc:sldMkLst>
          <pc:docMk/>
          <pc:sldMk cId="184889029" sldId="264"/>
        </pc:sldMkLst>
        <pc:spChg chg="mod">
          <ac:chgData name="Jelena Stojkovic" userId="S::jelenastojkovic@elfak.rs::a87e5ad5-f5da-4b04-afed-b9cf645c215f" providerId="AD" clId="Web-{C8870F8D-453F-1047-4525-BEABCC23F3FC}" dt="2024-12-08T12:04:03.222" v="964" actId="20577"/>
          <ac:spMkLst>
            <pc:docMk/>
            <pc:sldMk cId="184889029" sldId="264"/>
            <ac:spMk id="2" creationId="{CC11AED5-ABB5-1D3A-5EEA-1E45979E50CD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2:43:06.114" v="1161" actId="20577"/>
          <ac:spMkLst>
            <pc:docMk/>
            <pc:sldMk cId="184889029" sldId="264"/>
            <ac:spMk id="3" creationId="{E3B11DAE-52A6-B354-6FC6-60329BC7A9C0}"/>
          </ac:spMkLst>
        </pc:spChg>
      </pc:sldChg>
      <pc:sldChg chg="modSp new modNotes">
        <pc:chgData name="Jelena Stojkovic" userId="S::jelenastojkovic@elfak.rs::a87e5ad5-f5da-4b04-afed-b9cf645c215f" providerId="AD" clId="Web-{C8870F8D-453F-1047-4525-BEABCC23F3FC}" dt="2024-12-08T12:38:35.872" v="1059"/>
        <pc:sldMkLst>
          <pc:docMk/>
          <pc:sldMk cId="3148292153" sldId="265"/>
        </pc:sldMkLst>
        <pc:spChg chg="mod">
          <ac:chgData name="Jelena Stojkovic" userId="S::jelenastojkovic@elfak.rs::a87e5ad5-f5da-4b04-afed-b9cf645c215f" providerId="AD" clId="Web-{C8870F8D-453F-1047-4525-BEABCC23F3FC}" dt="2024-12-08T11:57:17.446" v="953" actId="20577"/>
          <ac:spMkLst>
            <pc:docMk/>
            <pc:sldMk cId="3148292153" sldId="265"/>
            <ac:spMk id="3" creationId="{9A4A9ABF-35A9-6F56-15F1-9BF655C07CFF}"/>
          </ac:spMkLst>
        </pc:spChg>
      </pc:sldChg>
      <pc:sldChg chg="modSp new modNotes">
        <pc:chgData name="Jelena Stojkovic" userId="S::jelenastojkovic@elfak.rs::a87e5ad5-f5da-4b04-afed-b9cf645c215f" providerId="AD" clId="Web-{C8870F8D-453F-1047-4525-BEABCC23F3FC}" dt="2024-12-08T12:58:18.200" v="1467"/>
        <pc:sldMkLst>
          <pc:docMk/>
          <pc:sldMk cId="3711253527" sldId="266"/>
        </pc:sldMkLst>
        <pc:spChg chg="mod">
          <ac:chgData name="Jelena Stojkovic" userId="S::jelenastojkovic@elfak.rs::a87e5ad5-f5da-4b04-afed-b9cf645c215f" providerId="AD" clId="Web-{C8870F8D-453F-1047-4525-BEABCC23F3FC}" dt="2024-12-08T12:45:03.523" v="1184" actId="20577"/>
          <ac:spMkLst>
            <pc:docMk/>
            <pc:sldMk cId="3711253527" sldId="266"/>
            <ac:spMk id="2" creationId="{3C07DDCC-46D7-EA1D-A775-1682875EAE27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2:46:56.042" v="1301" actId="20577"/>
          <ac:spMkLst>
            <pc:docMk/>
            <pc:sldMk cId="3711253527" sldId="266"/>
            <ac:spMk id="3" creationId="{80D44902-3CBF-5E7C-2001-892194F445B8}"/>
          </ac:spMkLst>
        </pc:spChg>
      </pc:sldChg>
      <pc:sldChg chg="addSp delSp modSp new modNotes">
        <pc:chgData name="Jelena Stojkovic" userId="S::jelenastojkovic@elfak.rs::a87e5ad5-f5da-4b04-afed-b9cf645c215f" providerId="AD" clId="Web-{C8870F8D-453F-1047-4525-BEABCC23F3FC}" dt="2024-12-08T12:55:10.977" v="1461"/>
        <pc:sldMkLst>
          <pc:docMk/>
          <pc:sldMk cId="745055217" sldId="267"/>
        </pc:sldMkLst>
        <pc:spChg chg="mod">
          <ac:chgData name="Jelena Stojkovic" userId="S::jelenastojkovic@elfak.rs::a87e5ad5-f5da-4b04-afed-b9cf645c215f" providerId="AD" clId="Web-{C8870F8D-453F-1047-4525-BEABCC23F3FC}" dt="2024-12-08T12:47:55.450" v="1311" actId="20577"/>
          <ac:spMkLst>
            <pc:docMk/>
            <pc:sldMk cId="745055217" sldId="267"/>
            <ac:spMk id="2" creationId="{F0518FCE-9531-E080-AB5F-CBD2FCFC0313}"/>
          </ac:spMkLst>
        </pc:spChg>
        <pc:spChg chg="del">
          <ac:chgData name="Jelena Stojkovic" userId="S::jelenastojkovic@elfak.rs::a87e5ad5-f5da-4b04-afed-b9cf645c215f" providerId="AD" clId="Web-{C8870F8D-453F-1047-4525-BEABCC23F3FC}" dt="2024-12-08T12:47:19.605" v="1303"/>
          <ac:spMkLst>
            <pc:docMk/>
            <pc:sldMk cId="745055217" sldId="267"/>
            <ac:spMk id="3" creationId="{F2866627-6388-54BC-F44B-A93F2D3F83D3}"/>
          </ac:spMkLst>
        </pc:spChg>
        <pc:spChg chg="add del mod">
          <ac:chgData name="Jelena Stojkovic" userId="S::jelenastojkovic@elfak.rs::a87e5ad5-f5da-4b04-afed-b9cf645c215f" providerId="AD" clId="Web-{C8870F8D-453F-1047-4525-BEABCC23F3FC}" dt="2024-12-08T12:48:34.185" v="1320"/>
          <ac:spMkLst>
            <pc:docMk/>
            <pc:sldMk cId="745055217" sldId="267"/>
            <ac:spMk id="5" creationId="{413F9F72-AEDC-FEF4-EDF7-825B1FBA3E0F}"/>
          </ac:spMkLst>
        </pc:spChg>
        <pc:spChg chg="add mod">
          <ac:chgData name="Jelena Stojkovic" userId="S::jelenastojkovic@elfak.rs::a87e5ad5-f5da-4b04-afed-b9cf645c215f" providerId="AD" clId="Web-{C8870F8D-453F-1047-4525-BEABCC23F3FC}" dt="2024-12-08T12:51:23.455" v="1458" actId="1076"/>
          <ac:spMkLst>
            <pc:docMk/>
            <pc:sldMk cId="745055217" sldId="267"/>
            <ac:spMk id="7" creationId="{60ECC2FD-03A9-879A-5E97-AB0F4FA3DA13}"/>
          </ac:spMkLst>
        </pc:spChg>
        <pc:picChg chg="add mod ord">
          <ac:chgData name="Jelena Stojkovic" userId="S::jelenastojkovic@elfak.rs::a87e5ad5-f5da-4b04-afed-b9cf645c215f" providerId="AD" clId="Web-{C8870F8D-453F-1047-4525-BEABCC23F3FC}" dt="2024-12-08T12:51:27.424" v="1459" actId="1076"/>
          <ac:picMkLst>
            <pc:docMk/>
            <pc:sldMk cId="745055217" sldId="267"/>
            <ac:picMk id="4" creationId="{ABCAA0DF-BF40-77C3-737B-5EE281596DEE}"/>
          </ac:picMkLst>
        </pc:picChg>
      </pc:sldChg>
      <pc:sldChg chg="addSp modSp new modNotes">
        <pc:chgData name="Jelena Stojkovic" userId="S::jelenastojkovic@elfak.rs::a87e5ad5-f5da-4b04-afed-b9cf645c215f" providerId="AD" clId="Web-{C8870F8D-453F-1047-4525-BEABCC23F3FC}" dt="2024-12-08T13:49:59.352" v="1590" actId="688"/>
        <pc:sldMkLst>
          <pc:docMk/>
          <pc:sldMk cId="3407449466" sldId="268"/>
        </pc:sldMkLst>
        <pc:spChg chg="mod">
          <ac:chgData name="Jelena Stojkovic" userId="S::jelenastojkovic@elfak.rs::a87e5ad5-f5da-4b04-afed-b9cf645c215f" providerId="AD" clId="Web-{C8870F8D-453F-1047-4525-BEABCC23F3FC}" dt="2024-12-08T13:17:39.496" v="1475" actId="20577"/>
          <ac:spMkLst>
            <pc:docMk/>
            <pc:sldMk cId="3407449466" sldId="268"/>
            <ac:spMk id="2" creationId="{3A4E2314-35D1-0ACD-70FE-48F6227A8682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3:49:16.945" v="1586" actId="20577"/>
          <ac:spMkLst>
            <pc:docMk/>
            <pc:sldMk cId="3407449466" sldId="268"/>
            <ac:spMk id="3" creationId="{C10E9227-2FB0-73F3-E8C6-6C4BEC1A5F55}"/>
          </ac:spMkLst>
        </pc:spChg>
        <pc:spChg chg="add mod">
          <ac:chgData name="Jelena Stojkovic" userId="S::jelenastojkovic@elfak.rs::a87e5ad5-f5da-4b04-afed-b9cf645c215f" providerId="AD" clId="Web-{C8870F8D-453F-1047-4525-BEABCC23F3FC}" dt="2024-12-08T13:49:59.352" v="1590" actId="688"/>
          <ac:spMkLst>
            <pc:docMk/>
            <pc:sldMk cId="3407449466" sldId="268"/>
            <ac:spMk id="6" creationId="{4BAB7C38-65A8-10A7-C067-B4E99444D430}"/>
          </ac:spMkLst>
        </pc:spChg>
        <pc:spChg chg="add mod">
          <ac:chgData name="Jelena Stojkovic" userId="S::jelenastojkovic@elfak.rs::a87e5ad5-f5da-4b04-afed-b9cf645c215f" providerId="AD" clId="Web-{C8870F8D-453F-1047-4525-BEABCC23F3FC}" dt="2024-12-08T13:49:22.304" v="1587" actId="1076"/>
          <ac:spMkLst>
            <pc:docMk/>
            <pc:sldMk cId="3407449466" sldId="268"/>
            <ac:spMk id="7" creationId="{4B57E282-3B06-9C4D-72D7-E79EA5284A61}"/>
          </ac:spMkLst>
        </pc:spChg>
        <pc:picChg chg="add mod modCrop">
          <ac:chgData name="Jelena Stojkovic" userId="S::jelenastojkovic@elfak.rs::a87e5ad5-f5da-4b04-afed-b9cf645c215f" providerId="AD" clId="Web-{C8870F8D-453F-1047-4525-BEABCC23F3FC}" dt="2024-12-08T13:49:50.821" v="1589" actId="1076"/>
          <ac:picMkLst>
            <pc:docMk/>
            <pc:sldMk cId="3407449466" sldId="268"/>
            <ac:picMk id="4" creationId="{43DDE43F-12DF-6C88-6A36-E017A60A003C}"/>
          </ac:picMkLst>
        </pc:picChg>
        <pc:picChg chg="add mod">
          <ac:chgData name="Jelena Stojkovic" userId="S::jelenastojkovic@elfak.rs::a87e5ad5-f5da-4b04-afed-b9cf645c215f" providerId="AD" clId="Web-{C8870F8D-453F-1047-4525-BEABCC23F3FC}" dt="2024-12-08T13:47:44.739" v="1575" actId="1076"/>
          <ac:picMkLst>
            <pc:docMk/>
            <pc:sldMk cId="3407449466" sldId="268"/>
            <ac:picMk id="5" creationId="{DABE1A71-DFB0-EC02-58AF-65B00E83965C}"/>
          </ac:picMkLst>
        </pc:picChg>
      </pc:sldChg>
      <pc:sldChg chg="modSp new modNotes">
        <pc:chgData name="Jelena Stojkovic" userId="S::jelenastojkovic@elfak.rs::a87e5ad5-f5da-4b04-afed-b9cf645c215f" providerId="AD" clId="Web-{C8870F8D-453F-1047-4525-BEABCC23F3FC}" dt="2024-12-08T14:03:41.607" v="1767" actId="20577"/>
        <pc:sldMkLst>
          <pc:docMk/>
          <pc:sldMk cId="2909952442" sldId="269"/>
        </pc:sldMkLst>
        <pc:spChg chg="mod">
          <ac:chgData name="Jelena Stojkovic" userId="S::jelenastojkovic@elfak.rs::a87e5ad5-f5da-4b04-afed-b9cf645c215f" providerId="AD" clId="Web-{C8870F8D-453F-1047-4525-BEABCC23F3FC}" dt="2024-12-08T13:57:20.067" v="1598" actId="20577"/>
          <ac:spMkLst>
            <pc:docMk/>
            <pc:sldMk cId="2909952442" sldId="269"/>
            <ac:spMk id="2" creationId="{C4000F93-306C-33DE-AC9F-65B2FBEED7D5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4:03:41.607" v="1767" actId="20577"/>
          <ac:spMkLst>
            <pc:docMk/>
            <pc:sldMk cId="2909952442" sldId="269"/>
            <ac:spMk id="3" creationId="{DD97EB31-A9DD-B03D-BA4A-641E47D306C3}"/>
          </ac:spMkLst>
        </pc:spChg>
      </pc:sldChg>
      <pc:sldChg chg="addSp modSp new modNotes">
        <pc:chgData name="Jelena Stojkovic" userId="S::jelenastojkovic@elfak.rs::a87e5ad5-f5da-4b04-afed-b9cf645c215f" providerId="AD" clId="Web-{C8870F8D-453F-1047-4525-BEABCC23F3FC}" dt="2024-12-08T15:21:59.689" v="2085"/>
        <pc:sldMkLst>
          <pc:docMk/>
          <pc:sldMk cId="683051188" sldId="270"/>
        </pc:sldMkLst>
        <pc:spChg chg="mod">
          <ac:chgData name="Jelena Stojkovic" userId="S::jelenastojkovic@elfak.rs::a87e5ad5-f5da-4b04-afed-b9cf645c215f" providerId="AD" clId="Web-{C8870F8D-453F-1047-4525-BEABCC23F3FC}" dt="2024-12-08T14:05:02.594" v="1784" actId="20577"/>
          <ac:spMkLst>
            <pc:docMk/>
            <pc:sldMk cId="683051188" sldId="270"/>
            <ac:spMk id="2" creationId="{2C6FD550-0A6D-FC54-4481-F532519BC5B1}"/>
          </ac:spMkLst>
        </pc:spChg>
        <pc:spChg chg="mod">
          <ac:chgData name="Jelena Stojkovic" userId="S::jelenastojkovic@elfak.rs::a87e5ad5-f5da-4b04-afed-b9cf645c215f" providerId="AD" clId="Web-{C8870F8D-453F-1047-4525-BEABCC23F3FC}" dt="2024-12-08T14:18:26.693" v="2010" actId="20577"/>
          <ac:spMkLst>
            <pc:docMk/>
            <pc:sldMk cId="683051188" sldId="270"/>
            <ac:spMk id="3" creationId="{0517D79F-A9DD-3F3C-21E6-88119F6E647D}"/>
          </ac:spMkLst>
        </pc:spChg>
        <pc:picChg chg="add mod">
          <ac:chgData name="Jelena Stojkovic" userId="S::jelenastojkovic@elfak.rs::a87e5ad5-f5da-4b04-afed-b9cf645c215f" providerId="AD" clId="Web-{C8870F8D-453F-1047-4525-BEABCC23F3FC}" dt="2024-12-08T14:19:05.162" v="2017" actId="1076"/>
          <ac:picMkLst>
            <pc:docMk/>
            <pc:sldMk cId="683051188" sldId="270"/>
            <ac:picMk id="4" creationId="{A4C288F6-3E53-78BB-B03E-348761F273E1}"/>
          </ac:picMkLst>
        </pc:picChg>
      </pc:sldChg>
    </pc:docChg>
  </pc:docChgLst>
  <pc:docChgLst>
    <pc:chgData clId="Web-{C8870F8D-453F-1047-4525-BEABCC23F3FC}"/>
    <pc:docChg chg="modSld">
      <pc:chgData name="" userId="" providerId="" clId="Web-{C8870F8D-453F-1047-4525-BEABCC23F3FC}" dt="2024-12-08T09:33:31.090" v="0" actId="20577"/>
      <pc:docMkLst>
        <pc:docMk/>
      </pc:docMkLst>
      <pc:sldChg chg="modSp">
        <pc:chgData name="" userId="" providerId="" clId="Web-{C8870F8D-453F-1047-4525-BEABCC23F3FC}" dt="2024-12-08T09:33:31.090" v="0" actId="20577"/>
        <pc:sldMkLst>
          <pc:docMk/>
          <pc:sldMk cId="176570759" sldId="256"/>
        </pc:sldMkLst>
        <pc:spChg chg="mod">
          <ac:chgData name="" userId="" providerId="" clId="Web-{C8870F8D-453F-1047-4525-BEABCC23F3FC}" dt="2024-12-08T09:33:31.090" v="0" actId="20577"/>
          <ac:spMkLst>
            <pc:docMk/>
            <pc:sldMk cId="176570759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62C2-57CE-4130-9EC3-83E21815079B}" type="datetimeFigureOut">
              <a:t>12/8/2024</a:t>
            </a:fld>
            <a:endParaRPr lang="sr-Latn-RS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60052-F939-404B-BBB0-8ACE09DED879}" type="slidenum"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766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3209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err="1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0126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2704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90984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04688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91765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48522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7717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5814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8381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304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123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4831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64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5243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5403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/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60052-F939-404B-BBB0-8ACE09DED879}" type="slidenum">
              <a:rPr lang="sr-Latn-RS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278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i uredite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6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5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3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69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90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306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148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27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76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4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8.12.2024.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48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1">
            <a:extLst>
              <a:ext uri="{FF2B5EF4-FFF2-40B4-BE49-F238E27FC236}">
                <a16:creationId xmlns:a16="http://schemas.microsoft.com/office/drawing/2014/main" xmlns="" id="{BAD76F3E-3A97-486B-B402-44400A8B91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sr-Latn-RS" sz="8000"/>
              <a:t>Forenzika fajl sistema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sr-Latn-RS"/>
              <a:t>Jelena Stojković 1607</a:t>
            </a:r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xmlns="" id="{391F6B52-91F4-4AEB-B6DB-29FEBCF28C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2CD6F061-7C53-44F4-9794-953DB70A45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CC11AED5-ABB5-1D3A-5EEA-1E45979E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r-Latn-RS" sz="6000"/>
              <a:t>NTFS fajl sistem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E3B11DAE-52A6-B354-6FC6-60329BC7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200">
                <a:ea typeface="+mn-lt"/>
                <a:cs typeface="+mn-lt"/>
              </a:rPr>
              <a:t>Microsoft Windows NT, Windows 2000, Windows XP, Windows Server</a:t>
            </a:r>
          </a:p>
          <a:p>
            <a:r>
              <a:rPr lang="sr-Latn-RS" sz="2200"/>
              <a:t>Smeštanje velike količine podataka</a:t>
            </a:r>
          </a:p>
          <a:p>
            <a:r>
              <a:rPr lang="sr-Latn-RS" sz="2200"/>
              <a:t>Svi podaci (uključujuci i administrativne) se čuvaju kao fajlovi</a:t>
            </a:r>
          </a:p>
          <a:p>
            <a:endParaRPr lang="sr-Latn-RS" sz="2200"/>
          </a:p>
          <a:p>
            <a:r>
              <a:rPr lang="sr-Latn-RS" sz="2200"/>
              <a:t>MFT (Master File Table)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Sadrži informacije o svim fajlovima i direktorijumima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Početna lokacija MFT-a se nalazi u boot sektoru</a:t>
            </a:r>
          </a:p>
        </p:txBody>
      </p:sp>
    </p:spTree>
    <p:extLst>
      <p:ext uri="{BB962C8B-B14F-4D97-AF65-F5344CB8AC3E}">
        <p14:creationId xmlns:p14="http://schemas.microsoft.com/office/powerpoint/2010/main" val="18488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C07DDCC-46D7-EA1D-A775-1682875E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r-Latn-RS" sz="4000"/>
              <a:t>MFT (Master File Table)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80D44902-3CBF-5E7C-2001-892194F4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000"/>
              <a:t>Zapisi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Veličina 1KB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Prva 42B imaju definisanu svrhu, preostali čuvaju atribute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sr-Latn-RS" sz="2000"/>
          </a:p>
          <a:p>
            <a:r>
              <a:rPr lang="sr-Latn-RS" sz="2000"/>
              <a:t>Atributi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Ime datoteke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Veličina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Vremenski pečati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Prava pristupa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Sadržaj</a:t>
            </a:r>
          </a:p>
        </p:txBody>
      </p:sp>
    </p:spTree>
    <p:extLst>
      <p:ext uri="{BB962C8B-B14F-4D97-AF65-F5344CB8AC3E}">
        <p14:creationId xmlns:p14="http://schemas.microsoft.com/office/powerpoint/2010/main" val="371125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F0518FCE-9531-E080-AB5F-CBD2FCFC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Metapodaci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Čuvar mesta za sadržaj 2">
            <a:extLst>
              <a:ext uri="{FF2B5EF4-FFF2-40B4-BE49-F238E27FC236}">
                <a16:creationId xmlns:a16="http://schemas.microsoft.com/office/drawing/2014/main" xmlns="" id="{60ECC2FD-03A9-879A-5E97-AB0F4FA3DA13}"/>
              </a:ext>
            </a:extLst>
          </p:cNvPr>
          <p:cNvSpPr txBox="1">
            <a:spLocks/>
          </p:cNvSpPr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Fajlovi koji čuvaju administrativne podatke o fajl sistemu</a:t>
            </a:r>
          </a:p>
          <a:p>
            <a:pPr lvl="1"/>
            <a:endParaRPr lang="en-US" sz="2000"/>
          </a:p>
          <a:p>
            <a:r>
              <a:rPr lang="en-US" sz="2000"/>
              <a:t>Prvih 16 unosa u MFT rezervisani za fajlove metapodataka</a:t>
            </a:r>
          </a:p>
        </p:txBody>
      </p:sp>
      <p:pic>
        <p:nvPicPr>
          <p:cNvPr id="4" name="Čuvar mesta za sadržaj 3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xmlns="" id="{ABCAA0DF-BF40-77C3-737B-5EE281596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9367" y="2566464"/>
            <a:ext cx="4788505" cy="299281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A4E2314-35D1-0ACD-70FE-48F6227A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Atributi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C10E9227-2FB0-73F3-E8C6-6C4BEC1A5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7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/>
              <a:t>Sadrži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/>
              <a:t>Zaglavlje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err="1"/>
              <a:t>Sadrzaj</a:t>
            </a:r>
            <a:endParaRPr lang="sr-Latn-RS"/>
          </a:p>
          <a:p>
            <a:endParaRPr lang="sr-Latn-RS"/>
          </a:p>
          <a:p>
            <a:r>
              <a:rPr lang="sr-Latn-RS"/>
              <a:t>Klasifikacija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/>
              <a:t>Rezistentni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/>
              <a:t>Nerezistentni</a:t>
            </a:r>
          </a:p>
        </p:txBody>
      </p:sp>
      <p:pic>
        <p:nvPicPr>
          <p:cNvPr id="4" name="Slika 3" descr="Slika na kojoj se nalazi linija, dijagram, tekst, Font&#10;&#10;Opis je automatski generisan">
            <a:extLst>
              <a:ext uri="{FF2B5EF4-FFF2-40B4-BE49-F238E27FC236}">
                <a16:creationId xmlns:a16="http://schemas.microsoft.com/office/drawing/2014/main" xmlns="" id="{43DDE43F-12DF-6C88-6A36-E017A60A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29" r="-155" b="-403"/>
          <a:stretch/>
        </p:blipFill>
        <p:spPr>
          <a:xfrm>
            <a:off x="4986981" y="1227309"/>
            <a:ext cx="6645883" cy="1877870"/>
          </a:xfrm>
          <a:prstGeom prst="rect">
            <a:avLst/>
          </a:prstGeom>
        </p:spPr>
      </p:pic>
      <p:pic>
        <p:nvPicPr>
          <p:cNvPr id="5" name="Slika 4" descr="Slika na kojoj se nalazi dijagram, linija, Plot, Tehnički crtež&#10;&#10;Opis je automatski generisan">
            <a:extLst>
              <a:ext uri="{FF2B5EF4-FFF2-40B4-BE49-F238E27FC236}">
                <a16:creationId xmlns:a16="http://schemas.microsoft.com/office/drawing/2014/main" xmlns="" id="{DABE1A71-DFB0-EC02-58AF-65B00E83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376" y="3864704"/>
            <a:ext cx="4619625" cy="2238375"/>
          </a:xfrm>
          <a:prstGeom prst="rect">
            <a:avLst/>
          </a:prstGeom>
        </p:spPr>
      </p:pic>
      <p:sp>
        <p:nvSpPr>
          <p:cNvPr id="6" name="Strelica: nadesno 5">
            <a:extLst>
              <a:ext uri="{FF2B5EF4-FFF2-40B4-BE49-F238E27FC236}">
                <a16:creationId xmlns:a16="http://schemas.microsoft.com/office/drawing/2014/main" xmlns="" id="{4BAB7C38-65A8-10A7-C067-B4E99444D430}"/>
              </a:ext>
            </a:extLst>
          </p:cNvPr>
          <p:cNvSpPr/>
          <p:nvPr/>
        </p:nvSpPr>
        <p:spPr>
          <a:xfrm rot="19620000">
            <a:off x="3717520" y="3372937"/>
            <a:ext cx="879289" cy="314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Strelica: nadesno 6">
            <a:extLst>
              <a:ext uri="{FF2B5EF4-FFF2-40B4-BE49-F238E27FC236}">
                <a16:creationId xmlns:a16="http://schemas.microsoft.com/office/drawing/2014/main" xmlns="" id="{4B57E282-3B06-9C4D-72D7-E79EA5284A61}"/>
              </a:ext>
            </a:extLst>
          </p:cNvPr>
          <p:cNvSpPr/>
          <p:nvPr/>
        </p:nvSpPr>
        <p:spPr>
          <a:xfrm rot="1260000">
            <a:off x="3758710" y="4526234"/>
            <a:ext cx="879289" cy="314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744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C9A36457-A5F4-4103-A443-02581C091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C5FB7E8-B636-40FA-BE8D-48145C0F5C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C4000F93-306C-33DE-AC9F-65B2FBEE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901" y="229424"/>
            <a:ext cx="9543405" cy="1188720"/>
          </a:xfrm>
        </p:spPr>
        <p:txBody>
          <a:bodyPr>
            <a:normAutofit/>
          </a:bodyPr>
          <a:lstStyle/>
          <a:p>
            <a:r>
              <a:rPr lang="sr-Latn-RS">
                <a:solidFill>
                  <a:schemeClr val="tx1">
                    <a:lumMod val="85000"/>
                    <a:lumOff val="15000"/>
                  </a:schemeClr>
                </a:solidFill>
              </a:rPr>
              <a:t>ExtX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DD97EB31-A9DD-B03D-BA4A-641E47D3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60" y="1888866"/>
            <a:ext cx="8976242" cy="4082030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indent="0">
              <a:buNone/>
            </a:pPr>
            <a:endParaRPr lang="sr-Latn-R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sz="4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endParaRPr lang="sr-Latn-RS" sz="4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Bazirani na UNIX fajl sistemu</a:t>
            </a:r>
          </a:p>
          <a:p>
            <a:endParaRPr lang="sr-Latn-R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Ext2 - brži, ali manje otporan na greške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 podržava </a:t>
            </a:r>
            <a:r>
              <a:rPr lang="sr-Latn-RS" sz="4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journaling</a:t>
            </a:r>
            <a:endParaRPr lang="sr-Latn-RS" sz="4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sr-Latn-R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Ext3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Dodaje </a:t>
            </a:r>
            <a:r>
              <a:rPr lang="sr-Latn-RS" sz="4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journaling</a:t>
            </a:r>
            <a:endParaRPr lang="sr-Latn-RS" sz="4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sr-Latn-R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  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142DCE2C-2863-46FA-9BE7-24365A24D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5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xmlns="" id="{2C6FD550-0A6D-FC54-4481-F532519B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Organizacija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0517D79F-A9DD-3F3C-21E6-88119F6E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err="1"/>
              <a:t>ExtX</a:t>
            </a:r>
            <a:r>
              <a:rPr lang="sr-Latn-RS"/>
              <a:t> fajl sistem je podeljen u blok grupe</a:t>
            </a:r>
          </a:p>
          <a:p>
            <a:r>
              <a:rPr lang="sr-Latn-RS"/>
              <a:t>Struktura blok grupe</a:t>
            </a:r>
          </a:p>
          <a:p>
            <a:pPr marL="457200" lvl="1" indent="0">
              <a:buNone/>
            </a:pPr>
            <a:endParaRPr lang="sr-Latn-RS"/>
          </a:p>
        </p:txBody>
      </p:sp>
      <p:pic>
        <p:nvPicPr>
          <p:cNvPr id="4" name="Slika 3" descr="Slika na kojoj se nalazi tekst, snimak ekrana, linija, Plot&#10;&#10;Opis je automatski generisan">
            <a:extLst>
              <a:ext uri="{FF2B5EF4-FFF2-40B4-BE49-F238E27FC236}">
                <a16:creationId xmlns:a16="http://schemas.microsoft.com/office/drawing/2014/main" xmlns="" id="{A4C288F6-3E53-78BB-B03E-348761F2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13" y="3119333"/>
            <a:ext cx="9566189" cy="23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5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3655712-9C0A-4C61-7DBF-A23C5D78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r-Latn-RS" sz="6000"/>
              <a:t>UFS fajl sistem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C3E39665-2F9A-3E6F-0173-E4B02F81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200"/>
              <a:t>UNIX File System (FFS – Fast File System)</a:t>
            </a:r>
          </a:p>
          <a:p>
            <a:r>
              <a:rPr lang="sr-Latn-RS" sz="2200"/>
              <a:t>UFS1</a:t>
            </a:r>
          </a:p>
          <a:p>
            <a:r>
              <a:rPr lang="sr-Latn-RS" sz="2200"/>
              <a:t>UFS2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Veće inode strukture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Podrška za veće fajlove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Bolja organizacija metapodataka</a:t>
            </a:r>
          </a:p>
        </p:txBody>
      </p:sp>
    </p:spTree>
    <p:extLst>
      <p:ext uri="{BB962C8B-B14F-4D97-AF65-F5344CB8AC3E}">
        <p14:creationId xmlns:p14="http://schemas.microsoft.com/office/powerpoint/2010/main" val="394593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914257E-1E2A-4AC7-89EC-1FB65C9C0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3E1C8F1-97F5-489C-8308-958F096572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97375C9C-9955-511A-E375-AA2FA190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Struktura</a:t>
            </a:r>
          </a:p>
        </p:txBody>
      </p:sp>
      <p:pic>
        <p:nvPicPr>
          <p:cNvPr id="4" name="Čuvar mesta za sadržaj 3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xmlns="" id="{5390D4B3-AF2E-16B3-0383-78977973F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6125" y="2072640"/>
            <a:ext cx="8807874" cy="412813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EB62645-D4DA-4E99-8344-B1536F63D1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xmlns="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6D11BAC8-C965-B7BA-152F-931B20EE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r-Latn-RS" sz="3400"/>
              <a:t>Alat za analizu i vizualizaciju fajl sistema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xmlns="" id="{71877DBC-BB60-40F0-AC93-2ACDBAAE60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2312D360-7071-5039-9EA6-EBAEF78F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/>
              <a:t>Python</a:t>
            </a:r>
          </a:p>
          <a:p>
            <a:r>
              <a:rPr lang="sr-Latn-RS" sz="2200"/>
              <a:t>Biblioteke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tkinter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datetime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csv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pandas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matplotlib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200"/>
              <a:t>plotly.express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sr-Latn-RS" sz="2200"/>
          </a:p>
        </p:txBody>
      </p:sp>
      <p:pic>
        <p:nvPicPr>
          <p:cNvPr id="6" name="Čuvar mesta za sadržaj 3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xmlns="" id="{DAF386F5-2C3F-2973-00BB-CD580019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22" r="-627" b="25778"/>
          <a:stretch/>
        </p:blipFill>
        <p:spPr>
          <a:xfrm>
            <a:off x="6099048" y="2052147"/>
            <a:ext cx="5458968" cy="27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esta za sadržaj 3" descr="Slika na kojoj se nalazi tekst, snimak ekrana, dijagram, Plot&#10;&#10;Opis je automatski generisan">
            <a:extLst>
              <a:ext uri="{FF2B5EF4-FFF2-40B4-BE49-F238E27FC236}">
                <a16:creationId xmlns:a16="http://schemas.microsoft.com/office/drawing/2014/main" xmlns="" id="{015693EC-24C0-C14D-507E-59B91F7CA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61" y="713517"/>
            <a:ext cx="8675077" cy="5432554"/>
          </a:xfrm>
        </p:spPr>
      </p:pic>
    </p:spTree>
    <p:extLst>
      <p:ext uri="{BB962C8B-B14F-4D97-AF65-F5344CB8AC3E}">
        <p14:creationId xmlns:p14="http://schemas.microsoft.com/office/powerpoint/2010/main" val="143891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128E0BD9-F2BF-3573-BCB3-7D122322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sr-Latn-RS" sz="5400"/>
              <a:t>Fajl sistem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5D102246-57E2-5B5C-A426-FE1018F0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104736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/>
              <a:t>Organizacija i upravljanje podacima na uređajima za skladištenje</a:t>
            </a:r>
          </a:p>
          <a:p>
            <a:r>
              <a:rPr lang="sr-Latn-RS" sz="2200"/>
              <a:t>Funkcije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1800"/>
              <a:t>Skladištenje podataka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1800" err="1"/>
              <a:t>Metapodaci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1800"/>
              <a:t>Pristup podacima</a:t>
            </a:r>
          </a:p>
        </p:txBody>
      </p:sp>
      <p:pic>
        <p:nvPicPr>
          <p:cNvPr id="4" name="Slika 3" descr="Slika na kojoj se nalazi snimak ekrana, tekst, Font&#10;&#10;Opis je automatski generisan">
            <a:extLst>
              <a:ext uri="{FF2B5EF4-FFF2-40B4-BE49-F238E27FC236}">
                <a16:creationId xmlns:a16="http://schemas.microsoft.com/office/drawing/2014/main" xmlns="" id="{4013ECC9-5114-251D-65C9-88212E7F1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35" y="1717479"/>
            <a:ext cx="6903720" cy="32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7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nalazi tekst, snimak ekrana, Plot, Font&#10;&#10;Opis je automatski generisan">
            <a:extLst>
              <a:ext uri="{FF2B5EF4-FFF2-40B4-BE49-F238E27FC236}">
                <a16:creationId xmlns:a16="http://schemas.microsoft.com/office/drawing/2014/main" xmlns="" id="{01D1E709-5D4E-7036-F842-7F0825E6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0" r="1435" b="179"/>
          <a:stretch/>
        </p:blipFill>
        <p:spPr>
          <a:xfrm>
            <a:off x="2021102" y="603937"/>
            <a:ext cx="7078813" cy="56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9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Čuvar mesta za sadržaj 3" descr="Slika na kojoj se nalazi tekst, snimak ekrana, dijagram, Plot&#10;&#10;Opis je automatski generisan">
            <a:extLst>
              <a:ext uri="{FF2B5EF4-FFF2-40B4-BE49-F238E27FC236}">
                <a16:creationId xmlns:a16="http://schemas.microsoft.com/office/drawing/2014/main" xmlns="" id="{7A9DE8AF-E082-B25E-EC44-A18E07761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261" y="641436"/>
            <a:ext cx="8320207" cy="5298689"/>
          </a:xfrm>
        </p:spPr>
      </p:pic>
    </p:spTree>
    <p:extLst>
      <p:ext uri="{BB962C8B-B14F-4D97-AF65-F5344CB8AC3E}">
        <p14:creationId xmlns:p14="http://schemas.microsoft.com/office/powerpoint/2010/main" val="306921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nalazi tekst, linija, dijagram, Plot&#10;&#10;Opis je automatski generisan">
            <a:extLst>
              <a:ext uri="{FF2B5EF4-FFF2-40B4-BE49-F238E27FC236}">
                <a16:creationId xmlns:a16="http://schemas.microsoft.com/office/drawing/2014/main" xmlns="" id="{94617C43-D6C2-DB51-061B-3AF5A3A3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78" r="94" b="174"/>
          <a:stretch/>
        </p:blipFill>
        <p:spPr>
          <a:xfrm>
            <a:off x="623888" y="748357"/>
            <a:ext cx="10933937" cy="5464541"/>
          </a:xfrm>
          <a:prstGeom prst="rect">
            <a:avLst/>
          </a:pr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xmlns="" id="{3E50B44E-E86E-38BE-E3F5-FEAE1584483D}"/>
              </a:ext>
            </a:extLst>
          </p:cNvPr>
          <p:cNvSpPr txBox="1"/>
          <p:nvPr/>
        </p:nvSpPr>
        <p:spPr>
          <a:xfrm>
            <a:off x="619422" y="374267"/>
            <a:ext cx="4431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Kalendarski pristup po ekstenzijama</a:t>
            </a:r>
          </a:p>
        </p:txBody>
      </p:sp>
    </p:spTree>
    <p:extLst>
      <p:ext uri="{BB962C8B-B14F-4D97-AF65-F5344CB8AC3E}">
        <p14:creationId xmlns:p14="http://schemas.microsoft.com/office/powerpoint/2010/main" val="205264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9A36457-A5F4-4103-A443-02581C091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DC5FB7E8-B636-40FA-BE8D-48145C0F5C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Čuvar mesta za sadržaj 7">
            <a:extLst>
              <a:ext uri="{FF2B5EF4-FFF2-40B4-BE49-F238E27FC236}">
                <a16:creationId xmlns:a16="http://schemas.microsoft.com/office/drawing/2014/main" xmlns="" id="{7253AAD8-ABBE-DC75-9A63-2AEAE02B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044" y="1971690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sr-Latn-R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HVALA NA PAŽNJI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42DCE2C-2863-46FA-9BE7-24365A24D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34BCB909-DA0D-2ECF-5872-52FD7030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r-Latn-RS" sz="5400"/>
              <a:t>Osnovni pojmovi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9A4A9ABF-35A9-6F56-15F1-9BF655C0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662557" cy="42519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 sz="2000" b="1" dirty="0"/>
              <a:t>Sektor</a:t>
            </a:r>
            <a:endParaRPr lang="sr-Latn-RS" sz="2000" dirty="0"/>
          </a:p>
          <a:p>
            <a:pPr marL="0" indent="0">
              <a:buNone/>
            </a:pPr>
            <a:r>
              <a:rPr lang="sr-Latn-RS" sz="2000" dirty="0"/>
              <a:t>Osnovna</a:t>
            </a:r>
            <a:r>
              <a:rPr lang="sr-Latn-RS" sz="2000" dirty="0">
                <a:ea typeface="+mn-lt"/>
                <a:cs typeface="+mn-lt"/>
              </a:rPr>
              <a:t> jedinica za skladištenje podataka na disku</a:t>
            </a:r>
          </a:p>
          <a:p>
            <a:pPr marL="0" indent="0">
              <a:buNone/>
            </a:pPr>
            <a:r>
              <a:rPr lang="sr-Latn-RS" sz="2000" dirty="0">
                <a:ea typeface="+mn-lt"/>
                <a:cs typeface="+mn-lt"/>
              </a:rPr>
              <a:t>Omogućava adresiranje podataka na fizičkom disku.</a:t>
            </a:r>
            <a:endParaRPr lang="sr-Latn-R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sr-Latn-RS" sz="2000" dirty="0"/>
          </a:p>
          <a:p>
            <a:r>
              <a:rPr lang="sr-Latn-RS" sz="2000" b="1" dirty="0"/>
              <a:t>Volumen</a:t>
            </a:r>
            <a:endParaRPr lang="sr-Latn-RS" sz="2000" dirty="0"/>
          </a:p>
          <a:p>
            <a:pPr marL="0" indent="0">
              <a:buNone/>
            </a:pPr>
            <a:r>
              <a:rPr lang="sr-Latn-RS" sz="2000" dirty="0">
                <a:ea typeface="+mn-lt"/>
                <a:cs typeface="+mn-lt"/>
              </a:rPr>
              <a:t>Kolekcija </a:t>
            </a:r>
            <a:r>
              <a:rPr lang="sr-Latn-RS" sz="2000" dirty="0" err="1">
                <a:ea typeface="+mn-lt"/>
                <a:cs typeface="+mn-lt"/>
              </a:rPr>
              <a:t>adresabilnih</a:t>
            </a:r>
            <a:r>
              <a:rPr lang="sr-Latn-RS" sz="2000" dirty="0">
                <a:ea typeface="+mn-lt"/>
                <a:cs typeface="+mn-lt"/>
              </a:rPr>
              <a:t> sektora koje operativni sistem ili aplikacija koristi za skladištenje podataka.</a:t>
            </a:r>
            <a:endParaRPr lang="sr-Latn-RS" sz="2000" dirty="0"/>
          </a:p>
          <a:p>
            <a:pPr marL="0" indent="0">
              <a:buNone/>
            </a:pPr>
            <a:r>
              <a:rPr lang="sr-Latn-RS" sz="2000" dirty="0">
                <a:ea typeface="+mn-lt"/>
                <a:cs typeface="+mn-lt"/>
              </a:rPr>
              <a:t>Omogućava organizovanje podataka na različitim fizičkim uređajima (npr. hard diskovima ili SSD-ovima)</a:t>
            </a:r>
            <a:endParaRPr lang="sr-Latn-RS" sz="2000" dirty="0"/>
          </a:p>
          <a:p>
            <a:pPr marL="0" indent="0">
              <a:buNone/>
            </a:pPr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xmlns="" id="{C1169EC5-1C43-82E6-19AB-44BDB60C4025}"/>
              </a:ext>
            </a:extLst>
          </p:cNvPr>
          <p:cNvSpPr txBox="1"/>
          <p:nvPr/>
        </p:nvSpPr>
        <p:spPr>
          <a:xfrm>
            <a:off x="6369878" y="1853095"/>
            <a:ext cx="515067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sr-Latn-RS" sz="2000" dirty="0">
              <a:cs typeface="Arial"/>
            </a:endParaRPr>
          </a:p>
          <a:p>
            <a:pPr marL="228600" indent="-228600">
              <a:buFont typeface="Arial,Sans-Serif"/>
              <a:buChar char="•"/>
            </a:pPr>
            <a:r>
              <a:rPr lang="sr-Latn-RS" sz="2000" b="1" dirty="0">
                <a:cs typeface="Arial"/>
              </a:rPr>
              <a:t>Particija</a:t>
            </a:r>
            <a:r>
              <a:rPr lang="sr-Latn-RS" sz="2000" dirty="0">
                <a:cs typeface="Arial"/>
              </a:rPr>
              <a:t>​</a:t>
            </a:r>
          </a:p>
          <a:p>
            <a:r>
              <a:rPr lang="sr-Latn-RS" sz="2000" dirty="0">
                <a:cs typeface="Arial"/>
              </a:rPr>
              <a:t>Kolekcija uzastopnih sektora unutar jednog volumena.​</a:t>
            </a:r>
          </a:p>
          <a:p>
            <a:r>
              <a:rPr lang="sr-Latn-RS" sz="2000" dirty="0">
                <a:cs typeface="Arial"/>
              </a:rPr>
              <a:t>Organizuje prostor za skladištenje podataka na računaru ili uređaju.​</a:t>
            </a:r>
            <a:endParaRPr lang="sr-Latn-RS"/>
          </a:p>
          <a:p>
            <a:pPr marL="228600" indent="-228600">
              <a:buFont typeface="Arial,Sans-Serif"/>
              <a:buChar char="•"/>
            </a:pPr>
            <a:endParaRPr lang="sr-Latn-RS" sz="2000" dirty="0"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sr-Latn-RS" sz="2000" b="1" dirty="0">
                <a:cs typeface="Arial"/>
              </a:rPr>
              <a:t>Klaster</a:t>
            </a:r>
            <a:r>
              <a:rPr lang="sr-Latn-RS" sz="2000" dirty="0">
                <a:cs typeface="Arial"/>
              </a:rPr>
              <a:t>​</a:t>
            </a:r>
          </a:p>
          <a:p>
            <a:r>
              <a:rPr lang="sr-Latn-RS" sz="2000" dirty="0">
                <a:cs typeface="Arial"/>
              </a:rPr>
              <a:t>Grupa uzastopnih sektora koji se tretiraju kao jedna jedinica za alokaciju podataka..​</a:t>
            </a:r>
          </a:p>
          <a:p>
            <a:endParaRPr lang="sr-Latn-RS" sz="2000" dirty="0">
              <a:cs typeface="Arial"/>
            </a:endParaRPr>
          </a:p>
          <a:p>
            <a:r>
              <a:rPr lang="sr-Latn-RS" sz="2000" dirty="0">
                <a:cs typeface="Arial"/>
              </a:rPr>
              <a:t>Smanjuje fragmentaciju i olakšava pristup podacima koji se nalaze u više sektora​</a:t>
            </a:r>
            <a:endParaRPr lang="sr-Latn-RS"/>
          </a:p>
          <a:p>
            <a:endParaRPr lang="sr-Latn-R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29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7FF47CB7-972F-479F-A36D-9E72D26EC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D153B68-5844-490D-8E67-F616D6D72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186D9E5E-FF9A-6060-9CF7-02DBEB8C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sr-Latn-RS"/>
              <a:t>Analiza fajl sistema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B31F101A-FEF4-D16F-3A9F-8B15DC81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000"/>
              <a:t>Faze: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Identifikacija fajl sistema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Ekstrakcija metapodataka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Rekonstrukcija i analiza sadržaja fajlova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Interpretacija podataka</a:t>
            </a:r>
          </a:p>
        </p:txBody>
      </p:sp>
      <p:pic>
        <p:nvPicPr>
          <p:cNvPr id="4" name="Slika 3" descr="Slika na kojoj se nalazi tekst, snimak ekrana, dijagram, linija&#10;&#10;Opis je automatski generisan">
            <a:extLst>
              <a:ext uri="{FF2B5EF4-FFF2-40B4-BE49-F238E27FC236}">
                <a16:creationId xmlns:a16="http://schemas.microsoft.com/office/drawing/2014/main" xmlns="" id="{CFD7F748-DEC5-2DC1-98CF-4FB907B4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76" t="4844" r="9459" b="8304"/>
          <a:stretch/>
        </p:blipFill>
        <p:spPr>
          <a:xfrm>
            <a:off x="6649029" y="2439835"/>
            <a:ext cx="4788505" cy="25426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A0D773F-7A7D-4DBB-9DEA-86BB8B8F4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A8908DB7-C3A6-4FCB-9820-CEE02B398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F6A3F48D-A40D-B48A-B6E1-B507A39F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sr-Latn-RS" sz="5400"/>
              <a:t>Kategorije podataka u fajl sistemu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xmlns="" id="{535742DD-1B16-4E9D-B715-0D74B4574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Čuvar mesta za sadržaj 3" descr="Slika na kojoj se nalazi tekst, Font, dijagram, snimak ekrana&#10;&#10;Opis je automatski generisan">
            <a:extLst>
              <a:ext uri="{FF2B5EF4-FFF2-40B4-BE49-F238E27FC236}">
                <a16:creationId xmlns:a16="http://schemas.microsoft.com/office/drawing/2014/main" xmlns="" id="{5D6CD18D-2083-0B17-6B38-EE517FB3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8" y="1726956"/>
            <a:ext cx="6132576" cy="323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0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BB2B1F0-0DD6-4744-9A46-7A344FB48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D77E7680-A9F8-7D21-A188-165F5F83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r-Latn-RS" sz="6000"/>
              <a:t>Struktura fajl sistema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F98359A5-E6CD-279C-BC26-E3ACEB39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200"/>
              <a:t>Definiše način na koji se podaci organizuju i čuvaju</a:t>
            </a:r>
          </a:p>
          <a:p>
            <a:pPr marL="0" indent="0">
              <a:buNone/>
            </a:pPr>
            <a:endParaRPr lang="sr-Latn-RS" sz="2200"/>
          </a:p>
          <a:p>
            <a:r>
              <a:rPr lang="sr-Latn-RS" sz="2200"/>
              <a:t>FAT (File Allocation Table)</a:t>
            </a:r>
          </a:p>
          <a:p>
            <a:r>
              <a:rPr lang="sr-Latn-RS" sz="2200"/>
              <a:t>NTFS (New Technology File System)</a:t>
            </a:r>
          </a:p>
          <a:p>
            <a:r>
              <a:rPr lang="sr-Latn-RS" sz="2200"/>
              <a:t>Ext (Extended File System)</a:t>
            </a:r>
          </a:p>
          <a:p>
            <a:r>
              <a:rPr lang="sr-Latn-RS" sz="2200"/>
              <a:t>UFT </a:t>
            </a:r>
            <a:r>
              <a:rPr lang="sr-Latn-RS" sz="2200">
                <a:ea typeface="+mn-lt"/>
                <a:cs typeface="+mn-lt"/>
              </a:rPr>
              <a:t>(Unix File System)</a:t>
            </a:r>
          </a:p>
        </p:txBody>
      </p:sp>
    </p:spTree>
    <p:extLst>
      <p:ext uri="{BB962C8B-B14F-4D97-AF65-F5344CB8AC3E}">
        <p14:creationId xmlns:p14="http://schemas.microsoft.com/office/powerpoint/2010/main" val="384546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AF1966E-FD40-4A4A-B61B-C4DF7FA05F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BFA19-D45E-416B-A404-7AF2F3F27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E0105E7-23DB-4CF2-8258-FF47C762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F6AC08F8-BC8C-DB7A-397E-A05845D5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r-Latn-RS" sz="4000"/>
              <a:t>FAT fajl sistem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EFA5F7DD-CC18-C8CC-A31D-85E8155E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000"/>
              <a:t>Microsoft DOS i Windows 9x</a:t>
            </a:r>
          </a:p>
          <a:p>
            <a:r>
              <a:rPr lang="sr-Latn-RS" sz="2000"/>
              <a:t>Prednosti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Jednostavnost implementacije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Podrška za različite 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Kompatibilnost sa fleš karticama i USB diskovima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sr-Latn-RS" sz="2000"/>
          </a:p>
          <a:p>
            <a:r>
              <a:rPr lang="sr-Latn-RS" sz="2000"/>
              <a:t>Mane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Ograničenje u veličini fajlova i particija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Slaba podrška za bezbednost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sr-Latn-RS" sz="2000"/>
              <a:t>Nedostatak naprednih funkcionalnosti</a:t>
            </a:r>
          </a:p>
        </p:txBody>
      </p:sp>
    </p:spTree>
    <p:extLst>
      <p:ext uri="{BB962C8B-B14F-4D97-AF65-F5344CB8AC3E}">
        <p14:creationId xmlns:p14="http://schemas.microsoft.com/office/powerpoint/2010/main" val="294931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40462D5D-CB31-C31B-88B5-7E7FD5D8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sr-Latn-RS" sz="4600"/>
              <a:t>Struktura FAT fajl sistema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xmlns="" id="{B7064A74-22DF-0CF7-9185-A6852926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200"/>
              <a:t>File Allocation Table</a:t>
            </a:r>
          </a:p>
          <a:p>
            <a:r>
              <a:rPr lang="sr-Latn-RS" sz="2200"/>
              <a:t>Directory entry structure</a:t>
            </a:r>
          </a:p>
        </p:txBody>
      </p:sp>
      <p:pic>
        <p:nvPicPr>
          <p:cNvPr id="5" name="Slika 4" descr="Slika na kojoj se nalazi tekst, dijagram, linija, Plan&#10;&#10;Opis je automatski generisan">
            <a:extLst>
              <a:ext uri="{FF2B5EF4-FFF2-40B4-BE49-F238E27FC236}">
                <a16:creationId xmlns:a16="http://schemas.microsoft.com/office/drawing/2014/main" xmlns="" id="{71B1EE1D-70D8-1EAA-8A94-58E5EA07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236" y="1925467"/>
            <a:ext cx="6852850" cy="34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F0DCC097-1DB8-4B6D-85D0-6FBA0E1CA4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E0B58608-23C8-4441-994D-C6823EEE1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xmlns="" id="{02CCE497-14EB-CE9C-BBB1-4FAEBFEE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Fizička ogranizacija FAT fajl sistema</a:t>
            </a:r>
          </a:p>
        </p:txBody>
      </p:sp>
      <p:pic>
        <p:nvPicPr>
          <p:cNvPr id="5" name="Slika 4" descr="Slika na kojoj se nalazi tekst, snimak ekrana, linija, Font&#10;&#10;Opis je automatski generisan">
            <a:extLst>
              <a:ext uri="{FF2B5EF4-FFF2-40B4-BE49-F238E27FC236}">
                <a16:creationId xmlns:a16="http://schemas.microsoft.com/office/drawing/2014/main" xmlns="" id="{6B20D58F-4B43-7F62-FE6C-976622440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50" y="2076212"/>
            <a:ext cx="844510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9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arij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Custom</PresentationFormat>
  <Paragraphs>137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tema</vt:lpstr>
      <vt:lpstr>Forenzika fajl sistema</vt:lpstr>
      <vt:lpstr>Fajl sistem</vt:lpstr>
      <vt:lpstr>Osnovni pojmovi</vt:lpstr>
      <vt:lpstr>Analiza fajl sistema</vt:lpstr>
      <vt:lpstr>Kategorije podataka u fajl sistemu</vt:lpstr>
      <vt:lpstr>Struktura fajl sistema</vt:lpstr>
      <vt:lpstr>FAT fajl sistem</vt:lpstr>
      <vt:lpstr>Struktura FAT fajl sistema</vt:lpstr>
      <vt:lpstr>Fizička ogranizacija FAT fajl sistema</vt:lpstr>
      <vt:lpstr>NTFS fajl sistem</vt:lpstr>
      <vt:lpstr>MFT (Master File Table)</vt:lpstr>
      <vt:lpstr>Metapodaci</vt:lpstr>
      <vt:lpstr>Atributi</vt:lpstr>
      <vt:lpstr>ExtX</vt:lpstr>
      <vt:lpstr>Organizacija</vt:lpstr>
      <vt:lpstr>UFS fajl sistem</vt:lpstr>
      <vt:lpstr>Struktura</vt:lpstr>
      <vt:lpstr>Alat za analizu i vizualizaciju fajl sistema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Forenzika fajl sistema</dc:title>
  <dc:creator/>
  <cp:lastModifiedBy>Jelena</cp:lastModifiedBy>
  <cp:revision>174</cp:revision>
  <dcterms:created xsi:type="dcterms:W3CDTF">2024-12-08T09:33:15Z</dcterms:created>
  <dcterms:modified xsi:type="dcterms:W3CDTF">2024-12-08T21:42:22Z</dcterms:modified>
</cp:coreProperties>
</file>