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C0C-A242-4FCB-143B-EBA5A4E06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259D-F689-73E4-6C6F-F173EE9E2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F53B-F239-AA7B-348A-BD0D34AC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A18F-A773-0E62-2DC3-D450F8E5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ECF-5D31-ABD9-9660-B8784510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F15-DD31-9360-2B63-7277016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C5735-FB45-492A-967E-4640C068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ADF-ED16-A57F-FBAF-F384EB9E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BD55-2F94-45CC-E99E-C2B9DD2A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1DD7-E44A-AD87-4790-BE7EB691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51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3EE86-3FCD-0A4C-0ABB-7206F5A6C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F6665-825E-2FD4-F93C-564224067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0F10-A6A4-A6A4-8CF8-D53D8787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4E6F-DBAF-1C02-F16C-7A37238D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E0AE-A442-AC15-3063-3781EA7E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32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D971-895C-3231-A149-E5345E1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16BA-91C0-B86A-784F-F724B78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1F88-1016-D494-746E-93327FB5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191A-7AA5-F31C-B8EF-1EA89A4D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2CA31-24BA-39CF-8951-C5465A5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A78A-3D83-D8B6-A0E4-0B398629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A3EE-3A50-D17F-522E-C1BCF0DE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DA2B-8491-40C9-C5D1-8C90D0A4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D6EB-0597-1397-3D9A-AF48A8EB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BE5B-6502-6DBC-722A-95BB3EA5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B9AE-ABFC-FD64-8A2B-CA76943A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6EC1-0325-A9C3-C8C2-89A678EF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6C54-54C7-DF2F-5709-568C98EF5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4CE6D-24CF-3B77-7285-FFBAB24A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96C2-A56E-23C3-193E-F93DBC0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6881-293B-372D-CCB5-099F6F2F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5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FD0F-DFAA-A848-AECD-D7DC1BD3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3A04-CEBB-CC45-2F5D-92E916F3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384E7-5B2B-81C5-9DB7-97C5B528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881F-AC4E-52B8-F6E1-FECB07457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5F6C8-4BB5-5127-6AC9-A53DF78E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06584-092C-17CF-BF85-2C6F478E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B5EBB-9BC2-B98F-0337-80E5B62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81214-8BB3-7520-8000-4DF509B2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4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C48-76F3-CB3A-02C0-3F42BA7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6CCE-4E0A-EEDA-B837-5A69CA8C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B39B-51F8-C647-FE2D-FDE2C146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0AAC8-B58D-F1AC-218F-7FBAA28F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75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79B52-D1E7-6407-E4F1-4254760F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A638D-7711-92CB-E704-2E27DBE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B7DC-6F8F-8A17-C603-14F883B3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17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EAE4-6C14-AEB5-5517-3D83D179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CC07-5F63-DC4C-1BDE-CBAC87E9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6EF7A-85A9-6D32-CFDB-210DF355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1C7E7-DFB7-74EF-8157-66255A8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6C65-5968-CFA3-8FB8-922EAAC6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785CC-8978-CFF6-4265-20B58E4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293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87B-0DC9-0C61-3C5D-A404619D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67B42-CDD6-E59A-2CCD-55D9E4ED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6778-5B14-F232-F5AD-FCF4A904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7CD64-631B-7E90-4976-4C9F16B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770E-DFDD-1B95-7D2F-61254FD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214E-789F-2E2F-0887-931DC044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727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F4938-B300-0D56-8ED0-E1C72DB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BD51-828D-4210-E615-F67A1B3B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2BA6-2D63-D464-67BD-782D28ED0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2B1B-FFF0-4FA5-9FD9-59F157FAFDF1}" type="datetimeFigureOut">
              <a:rPr lang="hr-HR" smtClean="0"/>
              <a:t>11.5.2023.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C1BA-B9CB-B81C-1A14-0784BE68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0D79-C616-4806-D6BC-89F806E48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7E31-E80E-45FA-9BCE-11E3BD38F6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05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E26E-0A0C-2DEA-C2D9-5CDFBA497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366" y="609600"/>
            <a:ext cx="4267200" cy="3528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Povezivanje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razvojnog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sustava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br>
              <a:rPr lang="hr-HR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ESP32-C3-DevKitM-1 s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bazom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podataka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Firebase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putem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 Wi-Fi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veze</a:t>
            </a:r>
            <a:endParaRPr lang="en-US" sz="36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6" name="Picture 15" descr="A red logo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5598E338-55E3-2E31-E2E5-8DAF817A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7" r="22814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3BCB192-29DE-9103-0890-E799AC60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084" y="4557182"/>
            <a:ext cx="3810000" cy="18817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Jelena Gavran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Računarstvo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Mentor: prof. dr. sc.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Hrvoje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Džapo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22.5.2023.</a:t>
            </a:r>
          </a:p>
        </p:txBody>
      </p:sp>
      <p:pic>
        <p:nvPicPr>
          <p:cNvPr id="10" name="Picture 9" descr="A picture containing yellow&#10;&#10;Description automatically generated">
            <a:extLst>
              <a:ext uri="{FF2B5EF4-FFF2-40B4-BE49-F238E27FC236}">
                <a16:creationId xmlns:a16="http://schemas.microsoft.com/office/drawing/2014/main" id="{7145F3F0-1866-05A9-3AD4-11E4ED1C3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82342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665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Povezivanje razvojnog sustava  ESP32-C3-DevKitM-1 s bazom podataka Firebase putem Wi-Fi veze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Povezivanje razvojnog sustava  ESP32-C3-DevKitM-1 s bazom podataka Firebase putem Wi-Fi veze</dc:title>
  <dc:creator>Jelena Gavran</dc:creator>
  <cp:lastModifiedBy>Jelena Gavran</cp:lastModifiedBy>
  <cp:revision>1</cp:revision>
  <dcterms:created xsi:type="dcterms:W3CDTF">2023-05-11T19:48:26Z</dcterms:created>
  <dcterms:modified xsi:type="dcterms:W3CDTF">2023-05-11T19:53:17Z</dcterms:modified>
</cp:coreProperties>
</file>