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7"/>
    <p:restoredTop sz="94719"/>
  </p:normalViewPr>
  <p:slideViewPr>
    <p:cSldViewPr snapToGrid="0">
      <p:cViewPr varScale="1">
        <p:scale>
          <a:sx n="138" d="100"/>
          <a:sy n="138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ECC3-240F-D706-B09F-23B11E43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B7931-0AF3-361A-0966-7A1801290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F7E6-A3FF-B576-2F77-E84CD6F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732C-F2FB-BCF3-364E-92440DC5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7632-DB50-327A-2EB0-40F1D058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17D0-5234-E915-7539-B2511F87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18E8D-5E30-DF11-BC83-33C31891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183E-49D4-AC02-952F-C46439DB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85179-1738-A12E-E98D-E211BB0A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5BC8-1172-AB19-1BD3-2904AD7D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A6FB7-FA67-1A25-2831-167E945D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F62D-B5AB-2DF2-945C-917D1904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42CF-32A3-3E86-48EE-AAC5EB23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6A93-A720-FAF8-B0D6-4D0F69FA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EE88-BC50-A99E-EA4D-03065373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09F7-9E58-D5F1-1FCD-9C5EB544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9ABF-67A7-90F4-265C-68B70446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AF62-EFAD-B431-860F-6AB32651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3271-E131-B6D4-E8DF-67D0519A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AE77-2321-C431-2311-A4547E4B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4F9F-DAAB-3A97-84BF-F5DCE077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BC41D-20E6-81EF-6929-37448CC7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D6A1-51AE-9E94-BABC-38A42757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9C7A-FDF2-FFBA-3AFD-D3358094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343E-178B-49B4-5BD2-82696160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2FC0-2752-36BE-A88D-B988825C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5825-C206-59EE-0C96-CA097E7B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07A71-9963-4FD3-EB93-01CED8518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0F6C2-B9B1-1792-5502-F9E8B131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35B82-2AF9-9E60-B609-C5F2D043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3C37A-8AC3-9D99-62AA-7DC3BA78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AFA2-A5B0-1CFE-7B7B-0513A04A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A3F8-8659-87C1-C71B-7CE1AEB0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F1170-6197-FAC9-17B8-6E6BEF4D0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2F110-1A51-845D-B89B-A04D475CA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3D0CD-4470-2446-AD8F-F70DB216F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8B176-5ACF-4C27-ADC3-733DCF5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BA5B8-844B-E3AF-2DE7-75665BF5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139E1-10E9-0049-A833-71885BE1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FD30-5B5D-C453-4223-FA12D3A1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8C307-14BD-B7F7-F61E-5138DEFC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B82FA-7FCA-0A39-C4EF-BD53C4A9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A71F8-3BA3-0B5A-9B72-56A117A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252BF-847D-9C4E-BF52-FB6578E7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EEF33-516F-0B44-47E3-C84AED65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1E92-B063-35BB-B51C-9691EAAB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0CB-F24C-4AA2-D940-8FD3D18E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4E53-3E78-8BA3-0902-87B4AFDAC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FB59-84F6-812B-EB0E-5A20AF93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A12E-7F25-633F-E431-35433FB8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F32C-80A5-4C86-35F5-B90D6EAF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88D16-E7AD-B721-B47F-DAC08236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06B3-BC29-AFF0-D2D9-D3BB7BCD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90AA6-16FE-997B-5BE3-97743D5E3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708A4-1669-15CB-7541-EF2F08604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08964-133F-6B6F-62D9-B25B099A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7354F-DD64-09E3-86D9-8D9F68FC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A8956-FBBB-F6CB-0598-8FECDBA3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D5C60-BBD2-587D-770A-661B78E5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80293-EF99-42F1-7653-21615525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5DBF-0B8F-6386-6EBE-61F6D903B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7F00-49E7-D44F-BDB2-9048E660B4DE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7889-D4A9-AEC1-FE7F-23B3E93D6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8ACC-8F7F-B68D-A06A-F2FB1B427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E216-2A2D-9E4D-9994-3D3D19062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8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70985E-E06F-F534-7073-DC120E1F55D9}"/>
              </a:ext>
            </a:extLst>
          </p:cNvPr>
          <p:cNvGrpSpPr/>
          <p:nvPr/>
        </p:nvGrpSpPr>
        <p:grpSpPr>
          <a:xfrm>
            <a:off x="2146528" y="0"/>
            <a:ext cx="7898944" cy="5783428"/>
            <a:chOff x="2207170" y="-352167"/>
            <a:chExt cx="7898944" cy="5783428"/>
          </a:xfrm>
        </p:grpSpPr>
        <p:pic>
          <p:nvPicPr>
            <p:cNvPr id="14" name="Picture 13" descr="A group of colored maps&#10;&#10;Description automatically generated with medium confidence">
              <a:extLst>
                <a:ext uri="{FF2B5EF4-FFF2-40B4-BE49-F238E27FC236}">
                  <a16:creationId xmlns:a16="http://schemas.microsoft.com/office/drawing/2014/main" id="{C6B98A7C-70A8-4EB6-42FD-C768940B4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799" y="-352167"/>
              <a:ext cx="7896315" cy="3841450"/>
            </a:xfrm>
            <a:prstGeom prst="rect">
              <a:avLst/>
            </a:prstGeom>
          </p:spPr>
        </p:pic>
        <p:pic>
          <p:nvPicPr>
            <p:cNvPr id="16" name="Picture 15" descr="A map of a mountain&#10;&#10;Description automatically generated with medium confidence">
              <a:extLst>
                <a:ext uri="{FF2B5EF4-FFF2-40B4-BE49-F238E27FC236}">
                  <a16:creationId xmlns:a16="http://schemas.microsoft.com/office/drawing/2014/main" id="{C420D31C-FCE0-95AE-C4F5-5A571270B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7170" y="3034759"/>
              <a:ext cx="4480130" cy="2396502"/>
            </a:xfrm>
            <a:prstGeom prst="rect">
              <a:avLst/>
            </a:prstGeom>
          </p:spPr>
        </p:pic>
        <p:pic>
          <p:nvPicPr>
            <p:cNvPr id="20" name="Picture 19" descr="A graph of a graph of a mass&#10;&#10;Description automatically generated with medium confidence">
              <a:extLst>
                <a:ext uri="{FF2B5EF4-FFF2-40B4-BE49-F238E27FC236}">
                  <a16:creationId xmlns:a16="http://schemas.microsoft.com/office/drawing/2014/main" id="{8DC0DF54-0556-0AC9-121F-5B3D3A0B5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1410" y="3034759"/>
              <a:ext cx="3224704" cy="2303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75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C27F7CC-28E7-E9BC-78F3-69F461C5D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164" y="185352"/>
            <a:ext cx="8556928" cy="6166022"/>
          </a:xfrm>
        </p:spPr>
      </p:pic>
    </p:spTree>
    <p:extLst>
      <p:ext uri="{BB962C8B-B14F-4D97-AF65-F5344CB8AC3E}">
        <p14:creationId xmlns:p14="http://schemas.microsoft.com/office/powerpoint/2010/main" val="34306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077565-5A84-4C98-CC98-F7B66925EF05}"/>
              </a:ext>
            </a:extLst>
          </p:cNvPr>
          <p:cNvGrpSpPr/>
          <p:nvPr/>
        </p:nvGrpSpPr>
        <p:grpSpPr>
          <a:xfrm>
            <a:off x="1940011" y="-191530"/>
            <a:ext cx="8115302" cy="5901752"/>
            <a:chOff x="1940011" y="-191530"/>
            <a:chExt cx="8115302" cy="5901752"/>
          </a:xfrm>
        </p:grpSpPr>
        <p:pic>
          <p:nvPicPr>
            <p:cNvPr id="5" name="Picture 4" descr="A group of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38F61E39-A4F4-9E3D-DC9B-22EFBA44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0011" y="-191530"/>
              <a:ext cx="8115302" cy="3947984"/>
            </a:xfrm>
            <a:prstGeom prst="rect">
              <a:avLst/>
            </a:prstGeom>
          </p:spPr>
        </p:pic>
        <p:pic>
          <p:nvPicPr>
            <p:cNvPr id="7" name="Picture 6" descr="A map of a large area&#10;&#10;Description automatically generated with medium confidence">
              <a:extLst>
                <a:ext uri="{FF2B5EF4-FFF2-40B4-BE49-F238E27FC236}">
                  <a16:creationId xmlns:a16="http://schemas.microsoft.com/office/drawing/2014/main" id="{3086AD90-A0EC-D940-0E5A-A117BBB9D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0011" y="3261193"/>
              <a:ext cx="4496690" cy="2449029"/>
            </a:xfrm>
            <a:prstGeom prst="rect">
              <a:avLst/>
            </a:prstGeom>
          </p:spPr>
        </p:pic>
        <p:pic>
          <p:nvPicPr>
            <p:cNvPr id="9" name="Picture 8" descr="A graph of a graph of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541EB66F-36B6-3AC5-23BD-9900DF01C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9603" y="3315811"/>
              <a:ext cx="3275710" cy="2339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4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Elford</dc:creator>
  <cp:lastModifiedBy>Jacob Elford</cp:lastModifiedBy>
  <cp:revision>1</cp:revision>
  <dcterms:created xsi:type="dcterms:W3CDTF">2024-02-16T13:52:44Z</dcterms:created>
  <dcterms:modified xsi:type="dcterms:W3CDTF">2024-02-16T15:35:42Z</dcterms:modified>
</cp:coreProperties>
</file>