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9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5860-FCD6-4615-8CE1-D4A8508FF451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11AD-1EA3-454C-9BBE-4CB1C4663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495300"/>
            <a:ext cx="61626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1652" y="63909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A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5852" y="641556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B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0644" y="3544669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C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0096" y="3519948"/>
            <a:ext cx="60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itchFamily="34" charset="0"/>
              </a:rPr>
              <a:t>D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</dc:creator>
  <cp:lastModifiedBy>Jeff</cp:lastModifiedBy>
  <cp:revision>2</cp:revision>
  <dcterms:created xsi:type="dcterms:W3CDTF">2017-01-17T03:12:21Z</dcterms:created>
  <dcterms:modified xsi:type="dcterms:W3CDTF">2017-01-17T08:28:24Z</dcterms:modified>
</cp:coreProperties>
</file>