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637" r:id="rId2"/>
    <p:sldId id="638" r:id="rId3"/>
    <p:sldId id="649" r:id="rId4"/>
    <p:sldId id="648" r:id="rId5"/>
    <p:sldId id="650" r:id="rId6"/>
    <p:sldId id="651" r:id="rId7"/>
    <p:sldId id="652" r:id="rId8"/>
    <p:sldId id="653" r:id="rId9"/>
    <p:sldId id="654" r:id="rId10"/>
    <p:sldId id="656" r:id="rId11"/>
    <p:sldId id="657" r:id="rId12"/>
    <p:sldId id="658" r:id="rId13"/>
    <p:sldId id="659" r:id="rId14"/>
    <p:sldId id="655" r:id="rId15"/>
    <p:sldId id="660" r:id="rId16"/>
    <p:sldId id="661" r:id="rId17"/>
    <p:sldId id="662" r:id="rId18"/>
    <p:sldId id="676" r:id="rId19"/>
    <p:sldId id="664" r:id="rId20"/>
    <p:sldId id="665" r:id="rId21"/>
    <p:sldId id="666" r:id="rId22"/>
    <p:sldId id="667" r:id="rId23"/>
    <p:sldId id="668" r:id="rId24"/>
    <p:sldId id="670" r:id="rId25"/>
    <p:sldId id="669" r:id="rId26"/>
    <p:sldId id="671" r:id="rId27"/>
    <p:sldId id="672" r:id="rId28"/>
    <p:sldId id="673" r:id="rId29"/>
    <p:sldId id="640" r:id="rId30"/>
    <p:sldId id="674" r:id="rId31"/>
    <p:sldId id="675" r:id="rId32"/>
    <p:sldId id="677" r:id="rId33"/>
    <p:sldId id="643" r:id="rId34"/>
    <p:sldId id="644" r:id="rId35"/>
    <p:sldId id="645" r:id="rId36"/>
    <p:sldId id="646" r:id="rId37"/>
    <p:sldId id="647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FFEE99"/>
    <a:srgbClr val="CCFFCC"/>
    <a:srgbClr val="BBFFDD"/>
    <a:srgbClr val="FF9900"/>
    <a:srgbClr val="00CC00"/>
    <a:srgbClr val="0033CC"/>
    <a:srgbClr val="66FF33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4/27/2017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52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655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4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flipV="1">
            <a:off x="576942" y="36394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663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893" y="228600"/>
            <a:ext cx="7526214" cy="64008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5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51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27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6760" y="5439954"/>
            <a:ext cx="3657600" cy="11338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41" y="3294446"/>
            <a:ext cx="5066118" cy="181451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flipV="1">
            <a:off x="1676400" y="42055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1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686800" cy="610011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2743200" y="2143640"/>
            <a:ext cx="3962400" cy="1200329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…it's </a:t>
            </a:r>
            <a:r>
              <a:rPr lang="en-US" dirty="0"/>
              <a:t>really frustrating and stressful having so many things due for one class.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8319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8686800" cy="524486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34142" y="533400"/>
            <a:ext cx="192024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063170" y="1600200"/>
            <a:ext cx="1737360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148292"/>
            <a:ext cx="8229600" cy="455730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642258" y="3429000"/>
            <a:ext cx="8077200" cy="1752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429000" y="275772"/>
            <a:ext cx="2772228" cy="3810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7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415410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8" name="Straight Connector 7"/>
          <p:cNvCxnSpPr/>
          <p:nvPr/>
        </p:nvCxnSpPr>
        <p:spPr bwMode="auto">
          <a:xfrm>
            <a:off x="3429000" y="990600"/>
            <a:ext cx="5257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Connector 13"/>
          <p:cNvCxnSpPr/>
          <p:nvPr/>
        </p:nvCxnSpPr>
        <p:spPr bwMode="auto">
          <a:xfrm>
            <a:off x="940360" y="1493856"/>
            <a:ext cx="155448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3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"/>
            <a:ext cx="8686800" cy="415410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457200" y="990600"/>
            <a:ext cx="8412480" cy="5181600"/>
            <a:chOff x="457200" y="990600"/>
            <a:chExt cx="8412480" cy="5181600"/>
          </a:xfrm>
        </p:grpSpPr>
        <p:sp>
          <p:nvSpPr>
            <p:cNvPr id="2" name="Rectangle 1"/>
            <p:cNvSpPr/>
            <p:nvPr/>
          </p:nvSpPr>
          <p:spPr bwMode="auto">
            <a:xfrm>
              <a:off x="457200" y="990600"/>
              <a:ext cx="8412480" cy="51816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126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914" y="1919514"/>
              <a:ext cx="8229600" cy="4213426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6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990600"/>
              <a:ext cx="8229600" cy="100574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5" name="Group 4"/>
          <p:cNvGrpSpPr/>
          <p:nvPr/>
        </p:nvGrpSpPr>
        <p:grpSpPr>
          <a:xfrm>
            <a:off x="702492" y="2895600"/>
            <a:ext cx="7955280" cy="1920240"/>
            <a:chOff x="702492" y="2895600"/>
            <a:chExt cx="7955280" cy="1920240"/>
          </a:xfrm>
        </p:grpSpPr>
        <p:sp>
          <p:nvSpPr>
            <p:cNvPr id="3" name="Rectangle 2"/>
            <p:cNvSpPr/>
            <p:nvPr/>
          </p:nvSpPr>
          <p:spPr bwMode="auto">
            <a:xfrm>
              <a:off x="702492" y="2895600"/>
              <a:ext cx="7955280" cy="192024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0099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126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6505" y="3019425"/>
              <a:ext cx="4676775" cy="8191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127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8692" y="3925081"/>
              <a:ext cx="7772400" cy="7613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1" name="Straight Connector 10"/>
          <p:cNvCxnSpPr/>
          <p:nvPr/>
        </p:nvCxnSpPr>
        <p:spPr bwMode="auto">
          <a:xfrm>
            <a:off x="655656" y="2504552"/>
            <a:ext cx="374904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89091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09600" y="228600"/>
            <a:ext cx="7863840" cy="659949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69" y="258510"/>
            <a:ext cx="7772400" cy="3246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994" y="3505200"/>
            <a:ext cx="6153150" cy="324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152400" y="595085"/>
            <a:ext cx="8869680" cy="2971800"/>
            <a:chOff x="152400" y="595085"/>
            <a:chExt cx="8869680" cy="2971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152400" y="595085"/>
              <a:ext cx="8869680" cy="2971800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331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8169" y="1570095"/>
              <a:ext cx="8686800" cy="19351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31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57400" y="609600"/>
              <a:ext cx="4619625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ectangle 3"/>
          <p:cNvSpPr/>
          <p:nvPr/>
        </p:nvSpPr>
        <p:spPr bwMode="auto">
          <a:xfrm>
            <a:off x="609600" y="2537647"/>
            <a:ext cx="5181600" cy="35795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27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6760" y="5485496"/>
            <a:ext cx="3657600" cy="10698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41" y="3294446"/>
            <a:ext cx="5066118" cy="181451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flipV="1">
            <a:off x="1676400" y="4495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76316"/>
            <a:ext cx="6858000" cy="172354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81000"/>
            <a:ext cx="7040880" cy="41974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351972" y="3421689"/>
            <a:ext cx="3962400" cy="83099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Question 8. This was the question I found interesting. </a:t>
            </a:r>
            <a:endParaRPr lang="en-US" b="1" dirty="0"/>
          </a:p>
        </p:txBody>
      </p:sp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4953000" y="3429000"/>
            <a:ext cx="3962400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I… would </a:t>
            </a:r>
            <a:r>
              <a:rPr lang="en-US" dirty="0"/>
              <a:t>like to go </a:t>
            </a:r>
            <a:r>
              <a:rPr lang="en-US" dirty="0" smtClean="0"/>
              <a:t>over… how </a:t>
            </a:r>
            <a:r>
              <a:rPr lang="en-US" dirty="0"/>
              <a:t>to find the -10 region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OL sequence from 8c. 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953000" y="1076316"/>
            <a:ext cx="1066800" cy="295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22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81000"/>
            <a:ext cx="7040880" cy="41974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14" y="381000"/>
            <a:ext cx="7132320" cy="371765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656772" y="2086428"/>
            <a:ext cx="7863114" cy="4630056"/>
            <a:chOff x="656772" y="2086428"/>
            <a:chExt cx="7863114" cy="4630056"/>
          </a:xfrm>
        </p:grpSpPr>
        <p:sp>
          <p:nvSpPr>
            <p:cNvPr id="3" name="Rectangle 2"/>
            <p:cNvSpPr/>
            <p:nvPr/>
          </p:nvSpPr>
          <p:spPr bwMode="auto">
            <a:xfrm>
              <a:off x="656772" y="2086428"/>
              <a:ext cx="7863114" cy="4630056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pic>
          <p:nvPicPr>
            <p:cNvPr id="15363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286" y="3108962"/>
              <a:ext cx="7772400" cy="35784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889" y="2171700"/>
              <a:ext cx="4619625" cy="876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Right Arrow 10"/>
          <p:cNvSpPr/>
          <p:nvPr/>
        </p:nvSpPr>
        <p:spPr bwMode="auto">
          <a:xfrm flipV="1">
            <a:off x="518886" y="43724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ight Arrow 11"/>
          <p:cNvSpPr/>
          <p:nvPr/>
        </p:nvSpPr>
        <p:spPr bwMode="auto">
          <a:xfrm flipV="1">
            <a:off x="533400" y="58057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630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457200" y="2667000"/>
            <a:ext cx="8229600" cy="2148114"/>
            <a:chOff x="457200" y="2667000"/>
            <a:chExt cx="8229600" cy="2148114"/>
          </a:xfrm>
        </p:grpSpPr>
        <p:pic>
          <p:nvPicPr>
            <p:cNvPr id="1638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2762119"/>
              <a:ext cx="8229600" cy="20529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751110" y="2667000"/>
              <a:ext cx="7003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/>
                <a:t>O</a:t>
              </a:r>
              <a:r>
                <a:rPr lang="en-US" sz="2400" b="1" baseline="-25000" dirty="0" smtClean="0"/>
                <a:t>R</a:t>
              </a:r>
              <a:endParaRPr lang="en-US" sz="2400" b="1" dirty="0"/>
            </a:p>
          </p:txBody>
        </p:sp>
      </p:grpSp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60"/>
          <a:stretch/>
        </p:blipFill>
        <p:spPr bwMode="auto">
          <a:xfrm>
            <a:off x="671286" y="383906"/>
            <a:ext cx="7772400" cy="212706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505200" y="2791147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248400" y="2804886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672770" y="4282489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506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3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8229600" cy="21103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360"/>
          <a:stretch/>
        </p:blipFill>
        <p:spPr bwMode="auto">
          <a:xfrm>
            <a:off x="671286" y="304800"/>
            <a:ext cx="7772400" cy="881742"/>
          </a:xfrm>
          <a:prstGeom prst="rect">
            <a:avLst/>
          </a:prstGeom>
          <a:ln w="28575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476828"/>
            <a:ext cx="2834640" cy="1088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/>
          <p:cNvSpPr/>
          <p:nvPr/>
        </p:nvSpPr>
        <p:spPr bwMode="auto">
          <a:xfrm>
            <a:off x="3505200" y="2791147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248400" y="2804886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72770" y="4282489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1110" y="2667000"/>
            <a:ext cx="70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</a:t>
            </a:r>
            <a:r>
              <a:rPr lang="en-US" sz="2400" b="1" baseline="-25000" dirty="0" smtClean="0"/>
              <a:t>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9299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76316"/>
            <a:ext cx="6858000" cy="172354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81000"/>
            <a:ext cx="7040880" cy="41974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351972" y="3421689"/>
            <a:ext cx="3962400" cy="83099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Question 8. This was the question I found interesting. </a:t>
            </a:r>
            <a:endParaRPr lang="en-US" b="1" dirty="0"/>
          </a:p>
        </p:txBody>
      </p:sp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4953000" y="3429000"/>
            <a:ext cx="3962400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I… would </a:t>
            </a:r>
            <a:r>
              <a:rPr lang="en-US" dirty="0"/>
              <a:t>like to go </a:t>
            </a:r>
            <a:r>
              <a:rPr lang="en-US" dirty="0" smtClean="0"/>
              <a:t>over… how </a:t>
            </a:r>
            <a:r>
              <a:rPr lang="en-US" dirty="0"/>
              <a:t>to find the -10 region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</a:t>
            </a:r>
            <a:r>
              <a:rPr lang="en-US" dirty="0"/>
              <a:t>the OL sequence from 8c. </a:t>
            </a:r>
            <a:endParaRPr lang="en-US" b="1" dirty="0"/>
          </a:p>
        </p:txBody>
      </p:sp>
      <p:sp>
        <p:nvSpPr>
          <p:cNvPr id="2" name="Rectangle 1"/>
          <p:cNvSpPr/>
          <p:nvPr/>
        </p:nvSpPr>
        <p:spPr bwMode="auto">
          <a:xfrm>
            <a:off x="4953000" y="1076316"/>
            <a:ext cx="1066800" cy="29528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934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81000"/>
            <a:ext cx="7040880" cy="41974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2" y="380993"/>
            <a:ext cx="7132320" cy="53873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3172"/>
            <a:ext cx="8229600" cy="21103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66800"/>
            <a:ext cx="2834640" cy="1088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3505200" y="2381119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48400" y="2394858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672770" y="3872461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1110" y="2256972"/>
            <a:ext cx="70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</a:t>
            </a:r>
            <a:r>
              <a:rPr lang="en-US" sz="2400" b="1" baseline="-25000" dirty="0" smtClean="0"/>
              <a:t>R</a:t>
            </a:r>
            <a:endParaRPr lang="en-US" sz="2400" b="1" dirty="0"/>
          </a:p>
        </p:txBody>
      </p: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6" y="4610100"/>
            <a:ext cx="8229600" cy="179805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763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81000"/>
            <a:ext cx="7040880" cy="41974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2" y="380993"/>
            <a:ext cx="7132320" cy="53873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33172"/>
            <a:ext cx="8229600" cy="21103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66800"/>
            <a:ext cx="2834640" cy="1088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 bwMode="auto">
          <a:xfrm>
            <a:off x="3505200" y="2381119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248400" y="2394858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1672770" y="3872461"/>
            <a:ext cx="2057400" cy="51448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51110" y="2256972"/>
            <a:ext cx="700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</a:t>
            </a:r>
            <a:r>
              <a:rPr lang="en-US" sz="2400" b="1" baseline="-25000" dirty="0" smtClean="0"/>
              <a:t>R</a:t>
            </a:r>
            <a:endParaRPr lang="en-US" sz="2400" b="1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0" y="4619165"/>
            <a:ext cx="8229600" cy="1854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28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066800"/>
            <a:ext cx="2834640" cy="108850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381000"/>
            <a:ext cx="7040880" cy="41974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02" y="380993"/>
            <a:ext cx="7132320" cy="53873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210" y="4619165"/>
            <a:ext cx="8229600" cy="18542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22" y="4662714"/>
            <a:ext cx="8229600" cy="1765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286000" y="130558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</a:t>
            </a:r>
            <a:r>
              <a:rPr lang="en-US" sz="2800" b="1" baseline="-25000" dirty="0" smtClean="0"/>
              <a:t>R</a:t>
            </a:r>
            <a:endParaRPr lang="en-US" sz="2800" b="1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084939"/>
            <a:ext cx="2862072" cy="195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286000" y="231502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O</a:t>
            </a:r>
            <a:r>
              <a:rPr lang="en-US" sz="2800" b="1" baseline="-25000" dirty="0" smtClean="0"/>
              <a:t>L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4796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270" y="1804987"/>
            <a:ext cx="8120015" cy="428626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686" y="228587"/>
            <a:ext cx="8229600" cy="134738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0218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>
                <a:solidFill>
                  <a:srgbClr val="FF0000"/>
                </a:solidFill>
              </a:rPr>
              <a:t>Brenner et al (1961)</a:t>
            </a:r>
            <a:endParaRPr lang="en-US" sz="4000" b="1" i="0" dirty="0">
              <a:solidFill>
                <a:srgbClr val="FF0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810000" cy="4332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8" y="5282514"/>
            <a:ext cx="3813048" cy="151807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54505"/>
            <a:ext cx="5760720" cy="2293495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0352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6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229600" cy="4557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642258" y="3933372"/>
            <a:ext cx="7511142" cy="15383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37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>
                <a:solidFill>
                  <a:srgbClr val="FF0000"/>
                </a:solidFill>
              </a:rPr>
              <a:t>Brenner et al (1961)</a:t>
            </a:r>
            <a:endParaRPr lang="en-US" sz="4000" b="1" i="0" dirty="0">
              <a:solidFill>
                <a:srgbClr val="FF0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810000" cy="4332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8" y="5282514"/>
            <a:ext cx="3813048" cy="1518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754505"/>
            <a:ext cx="5760720" cy="2293495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22177"/>
            <a:ext cx="3429000" cy="423582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749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72000" y="7620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>
                <a:solidFill>
                  <a:srgbClr val="FF0000"/>
                </a:solidFill>
              </a:rPr>
              <a:t>Brenner et al (1961)</a:t>
            </a:r>
            <a:endParaRPr lang="en-US" sz="4000" b="1" i="0" dirty="0">
              <a:solidFill>
                <a:srgbClr val="FF0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001059"/>
            <a:ext cx="3810000" cy="4332941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" y="1447800"/>
            <a:ext cx="4389120" cy="362686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5411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Exam Reality</a:t>
            </a:r>
            <a:endParaRPr lang="en-US" sz="4000" b="1" i="0" dirty="0"/>
          </a:p>
        </p:txBody>
      </p:sp>
    </p:spTree>
    <p:extLst>
      <p:ext uri="{BB962C8B-B14F-4D97-AF65-F5344CB8AC3E}">
        <p14:creationId xmlns:p14="http://schemas.microsoft.com/office/powerpoint/2010/main" val="340870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654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Brenner et al (1961)</a:t>
            </a:r>
            <a:endParaRPr lang="en-US" sz="4000" b="1" i="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4711700" cy="5400675"/>
          </a:xfrm>
          <a:prstGeom prst="rect">
            <a:avLst/>
          </a:prstGeom>
          <a:noFill/>
          <a:ln w="9525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95600" y="1219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2228" y="17749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0415" y="271642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2372" y="32721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22" y="1143000"/>
            <a:ext cx="5130978" cy="2357180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40" y="3733800"/>
            <a:ext cx="5174488" cy="838200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18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Brenner et al (1961)</a:t>
            </a:r>
            <a:endParaRPr lang="en-US" sz="4000" b="1" i="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4711700" cy="5400675"/>
          </a:xfrm>
          <a:prstGeom prst="rect">
            <a:avLst/>
          </a:prstGeom>
          <a:noFill/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76300"/>
            <a:ext cx="3581400" cy="482840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1219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2228" y="17749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0415" y="271642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2372" y="32721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Brenner et al (1961)</a:t>
            </a:r>
            <a:endParaRPr lang="en-US" sz="4000" b="1" i="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810000" cy="4332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8" y="5282514"/>
            <a:ext cx="3813048" cy="1518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026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Brenner et al (1961)</a:t>
            </a:r>
            <a:endParaRPr lang="en-US" sz="4000" b="1" i="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810000" cy="4332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8" y="5321643"/>
            <a:ext cx="3813048" cy="1518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31957" y="1143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11385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3314" y="168875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9600" y="1676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1188720"/>
            <a:ext cx="469557" cy="30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4724400" cy="41862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029200" y="2643188"/>
            <a:ext cx="4105275" cy="1471612"/>
            <a:chOff x="5029200" y="2643187"/>
            <a:chExt cx="4105275" cy="1471613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029200" y="2643187"/>
              <a:ext cx="4105275" cy="1471613"/>
              <a:chOff x="1371600" y="600075"/>
              <a:chExt cx="4105275" cy="1471613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1143000"/>
                <a:ext cx="2047875" cy="609600"/>
              </a:xfrm>
              <a:prstGeom prst="rect">
                <a:avLst/>
              </a:prstGeom>
              <a:solidFill>
                <a:srgbClr val="CC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1143000"/>
                <a:ext cx="2047875" cy="609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1" name="TextBox 1"/>
              <p:cNvSpPr txBox="1">
                <a:spLocks noChangeArrowheads="1"/>
              </p:cNvSpPr>
              <p:nvPr/>
            </p:nvSpPr>
            <p:spPr bwMode="auto">
              <a:xfrm>
                <a:off x="2286000" y="1143000"/>
                <a:ext cx="11430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 baseline="30000">
                    <a:solidFill>
                      <a:srgbClr val="CCECFF"/>
                    </a:solidFill>
                    <a:latin typeface="Arial" charset="0"/>
                  </a:rPr>
                  <a:t>15</a:t>
                </a:r>
                <a:r>
                  <a:rPr lang="en-US" altLang="en-US" sz="1800">
                    <a:latin typeface="Arial" charset="0"/>
                  </a:rPr>
                  <a:t>N + </a:t>
                </a:r>
                <a:r>
                  <a:rPr lang="en-US" altLang="en-US" sz="1800" baseline="30000">
                    <a:solidFill>
                      <a:srgbClr val="CCECFF"/>
                    </a:solidFill>
                    <a:latin typeface="Arial" charset="0"/>
                  </a:rPr>
                  <a:t>13</a:t>
                </a:r>
                <a:r>
                  <a:rPr lang="en-US" altLang="en-US" sz="1800">
                    <a:latin typeface="Arial" charset="0"/>
                  </a:rPr>
                  <a:t>C</a:t>
                </a:r>
              </a:p>
            </p:txBody>
          </p:sp>
          <p:sp>
            <p:nvSpPr>
              <p:cNvPr id="22" name="TextBox 2"/>
              <p:cNvSpPr txBox="1">
                <a:spLocks noChangeArrowheads="1"/>
              </p:cNvSpPr>
              <p:nvPr/>
            </p:nvSpPr>
            <p:spPr bwMode="auto">
              <a:xfrm>
                <a:off x="3352800" y="1143000"/>
                <a:ext cx="11430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 baseline="30000">
                    <a:solidFill>
                      <a:srgbClr val="CC66FF"/>
                    </a:solidFill>
                    <a:latin typeface="Arial" charset="0"/>
                  </a:rPr>
                  <a:t>14</a:t>
                </a:r>
                <a:r>
                  <a:rPr lang="en-US" altLang="en-US" sz="1800">
                    <a:latin typeface="Arial" charset="0"/>
                  </a:rPr>
                  <a:t>N + </a:t>
                </a:r>
                <a:r>
                  <a:rPr lang="en-US" altLang="en-US" sz="1800" baseline="30000">
                    <a:solidFill>
                      <a:srgbClr val="CC66FF"/>
                    </a:solidFill>
                    <a:latin typeface="Arial" charset="0"/>
                  </a:rPr>
                  <a:t>12</a:t>
                </a:r>
                <a:r>
                  <a:rPr lang="en-US" altLang="en-US" sz="1800">
                    <a:latin typeface="Arial" charset="0"/>
                  </a:rPr>
                  <a:t>C</a:t>
                </a:r>
              </a:p>
            </p:txBody>
          </p:sp>
          <p:pic>
            <p:nvPicPr>
              <p:cNvPr id="23" name="Picture 8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0400" y="600075"/>
                <a:ext cx="4381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>
                <a:off x="3419475" y="1143000"/>
                <a:ext cx="0" cy="609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371600" y="1512888"/>
                <a:ext cx="4038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909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7623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9338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1052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2767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481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6196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910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9625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1339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3054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62375" y="1676401"/>
                <a:ext cx="10287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74"/>
              <p:cNvSpPr txBox="1">
                <a:spLocks noChangeArrowheads="1"/>
              </p:cNvSpPr>
              <p:nvPr/>
            </p:nvSpPr>
            <p:spPr bwMode="auto">
              <a:xfrm>
                <a:off x="3324225" y="1704975"/>
                <a:ext cx="228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1800"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59690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786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690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 smtClean="0"/>
              <a:t>Brenner et al (1961)</a:t>
            </a:r>
            <a:endParaRPr lang="en-US" sz="4000" b="1" i="0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123155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8443" y="159127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05500" y="3143250"/>
            <a:ext cx="457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14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010400" y="3167063"/>
            <a:ext cx="457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14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620000" y="3143250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12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540500" y="31591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7958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923930"/>
            <a:ext cx="8869680" cy="46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30480" y="19050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6" name="Right Arrow 5"/>
          <p:cNvSpPr>
            <a:spLocks noChangeArrowheads="1"/>
          </p:cNvSpPr>
          <p:nvPr/>
        </p:nvSpPr>
        <p:spPr bwMode="auto">
          <a:xfrm flipH="1">
            <a:off x="4782456" y="4786086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219856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7638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" y="923930"/>
            <a:ext cx="8869680" cy="46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676400" y="1447800"/>
            <a:ext cx="7086600" cy="868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>
            <a:spLocks noChangeArrowheads="1"/>
          </p:cNvSpPr>
          <p:nvPr/>
        </p:nvSpPr>
        <p:spPr bwMode="auto">
          <a:xfrm flipH="1">
            <a:off x="3595914" y="1875972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6534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60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>
            <a:spLocks noChangeArrowheads="1"/>
          </p:cNvSpPr>
          <p:nvPr/>
        </p:nvSpPr>
        <p:spPr bwMode="auto">
          <a:xfrm>
            <a:off x="591456" y="2866572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580572" y="3247572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5" name="Right Arrow 4"/>
          <p:cNvSpPr>
            <a:spLocks noChangeArrowheads="1"/>
          </p:cNvSpPr>
          <p:nvPr/>
        </p:nvSpPr>
        <p:spPr bwMode="auto">
          <a:xfrm>
            <a:off x="609600" y="3976914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2767467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" y="381000"/>
            <a:ext cx="8595360" cy="4801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>
            <a:spLocks noChangeArrowheads="1"/>
          </p:cNvSpPr>
          <p:nvPr/>
        </p:nvSpPr>
        <p:spPr bwMode="auto">
          <a:xfrm>
            <a:off x="315684" y="642258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304800" y="1023258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14431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27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6760" y="5439954"/>
            <a:ext cx="3657600" cy="113385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141" y="3294446"/>
            <a:ext cx="5066118" cy="1814512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" name="Right Arrow 6"/>
          <p:cNvSpPr/>
          <p:nvPr/>
        </p:nvSpPr>
        <p:spPr bwMode="auto">
          <a:xfrm flipV="1">
            <a:off x="1676400" y="4495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310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4843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flipV="1">
            <a:off x="576942" y="435791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9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10623</TotalTime>
  <Words>154</Words>
  <Application>Microsoft Office PowerPoint</Application>
  <PresentationFormat>On-screen Show (4:3)</PresentationFormat>
  <Paragraphs>44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ＭＳ Ｐゴシック</vt:lpstr>
      <vt:lpstr>Arial</vt:lpstr>
      <vt:lpstr>Calibri</vt:lpstr>
      <vt:lpstr>Lucida Handwriting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589</cp:revision>
  <dcterms:created xsi:type="dcterms:W3CDTF">2011-01-17T21:08:00Z</dcterms:created>
  <dcterms:modified xsi:type="dcterms:W3CDTF">2017-04-27T13:06:06Z</dcterms:modified>
</cp:coreProperties>
</file>