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637" r:id="rId2"/>
    <p:sldId id="678" r:id="rId3"/>
    <p:sldId id="680" r:id="rId4"/>
    <p:sldId id="648" r:id="rId5"/>
    <p:sldId id="651" r:id="rId6"/>
    <p:sldId id="681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EE99"/>
    <a:srgbClr val="CCFFCC"/>
    <a:srgbClr val="BBFFDD"/>
    <a:srgbClr val="FF9900"/>
    <a:srgbClr val="00CC00"/>
    <a:srgbClr val="0033CC"/>
    <a:srgbClr val="66FF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2" d="100"/>
          <a:sy n="92" d="100"/>
        </p:scale>
        <p:origin x="360" y="84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7239000" y="0"/>
            <a:ext cx="1905000" cy="1752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075" name="Picture 2" descr="Prg-ChurchIn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6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9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 descr="Newsprint"/>
          <p:cNvSpPr>
            <a:spLocks noChangeArrowheads="1"/>
          </p:cNvSpPr>
          <p:nvPr/>
        </p:nvSpPr>
        <p:spPr bwMode="auto">
          <a:xfrm>
            <a:off x="7239000" y="0"/>
            <a:ext cx="1905000" cy="17526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657225" y="3798888"/>
            <a:ext cx="77724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1" i="0">
                <a:latin typeface="Amherst" pitchFamily="34" charset="0"/>
              </a:rPr>
              <a:t>Tuesday, May 2, 2016</a:t>
            </a: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990600" y="457200"/>
            <a:ext cx="7439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</a:t>
            </a:r>
          </a:p>
          <a:p>
            <a:pPr algn="ctr"/>
            <a:r>
              <a:rPr lang="en-US" altLang="en-US" sz="4400" b="1" i="0" dirty="0">
                <a:latin typeface="Arial Black" panose="020B0A04020102020204" pitchFamily="34" charset="0"/>
                <a:cs typeface="Times New Roman" panose="02020603050405020304" pitchFamily="18" charset="0"/>
              </a:rPr>
              <a:t>VCU Review Panel </a:t>
            </a:r>
            <a:br>
              <a:rPr lang="en-US" altLang="en-US" sz="4400" b="1" i="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sz="4400" b="1" i="0" dirty="0">
                <a:latin typeface="Arial Black" panose="020B0A04020102020204" pitchFamily="34" charset="0"/>
                <a:cs typeface="Times New Roman" panose="02020603050405020304" pitchFamily="18" charset="0"/>
              </a:rPr>
              <a:t>on Molecular </a:t>
            </a:r>
            <a:br>
              <a:rPr lang="en-US" altLang="en-US" sz="4400" b="1" i="0" dirty="0">
                <a:latin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altLang="en-US" sz="4400" b="1" i="0" dirty="0">
                <a:latin typeface="Arial Black" panose="020B0A04020102020204" pitchFamily="34" charset="0"/>
                <a:cs typeface="Times New Roman" panose="02020603050405020304" pitchFamily="18" charset="0"/>
              </a:rPr>
              <a:t>Biology Research</a:t>
            </a:r>
          </a:p>
        </p:txBody>
      </p:sp>
    </p:spTree>
    <p:extLst>
      <p:ext uri="{BB962C8B-B14F-4D97-AF65-F5344CB8AC3E}">
        <p14:creationId xmlns:p14="http://schemas.microsoft.com/office/powerpoint/2010/main" val="41851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923930"/>
            <a:ext cx="8869680" cy="46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0480" y="24384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 flipH="1">
            <a:off x="4782456" y="4786086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2198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43" y="0"/>
            <a:ext cx="8780321" cy="685800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362200" y="1905000"/>
            <a:ext cx="3886200" cy="18161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28575" cmpd="thinThick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presentations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 - warning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At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minutes  - cutoff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~2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questions</a:t>
            </a:r>
          </a:p>
        </p:txBody>
      </p:sp>
    </p:spTree>
    <p:extLst>
      <p:ext uri="{BB962C8B-B14F-4D97-AF65-F5344CB8AC3E}">
        <p14:creationId xmlns:p14="http://schemas.microsoft.com/office/powerpoint/2010/main" val="27674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7239000" y="0"/>
            <a:ext cx="1905000" cy="1752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4099" name="Picture 2" descr="auditorium_1_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14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10629</TotalTime>
  <Words>31</Words>
  <Application>Microsoft Office PowerPoint</Application>
  <PresentationFormat>On-screen Show (4:3)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Amherst</vt:lpstr>
      <vt:lpstr>Arial</vt:lpstr>
      <vt:lpstr>Arial Black</vt:lpstr>
      <vt:lpstr>Calibri</vt:lpstr>
      <vt:lpstr>Comic Sans MS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590</cp:revision>
  <dcterms:created xsi:type="dcterms:W3CDTF">2011-01-17T21:08:00Z</dcterms:created>
  <dcterms:modified xsi:type="dcterms:W3CDTF">2017-05-02T13:05:41Z</dcterms:modified>
</cp:coreProperties>
</file>