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99" d="100"/>
          <a:sy n="99" d="100"/>
        </p:scale>
        <p:origin x="78" y="1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FD8FA-3089-4BCF-893E-917EE54433CC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5CC04-96BB-4810-A109-625DBBDEF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389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FD8FA-3089-4BCF-893E-917EE54433CC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5CC04-96BB-4810-A109-625DBBDEF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642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FD8FA-3089-4BCF-893E-917EE54433CC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5CC04-96BB-4810-A109-625DBBDEF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075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FD8FA-3089-4BCF-893E-917EE54433CC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5CC04-96BB-4810-A109-625DBBDEF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808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FD8FA-3089-4BCF-893E-917EE54433CC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5CC04-96BB-4810-A109-625DBBDEF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747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FD8FA-3089-4BCF-893E-917EE54433CC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5CC04-96BB-4810-A109-625DBBDEF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796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FD8FA-3089-4BCF-893E-917EE54433CC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5CC04-96BB-4810-A109-625DBBDEF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437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FD8FA-3089-4BCF-893E-917EE54433CC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5CC04-96BB-4810-A109-625DBBDEF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99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FD8FA-3089-4BCF-893E-917EE54433CC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5CC04-96BB-4810-A109-625DBBDEF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300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FD8FA-3089-4BCF-893E-917EE54433CC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5CC04-96BB-4810-A109-625DBBDEF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90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FD8FA-3089-4BCF-893E-917EE54433CC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5CC04-96BB-4810-A109-625DBBDEF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02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FD8FA-3089-4BCF-893E-917EE54433CC}" type="datetimeFigureOut">
              <a:rPr lang="en-US" smtClean="0"/>
              <a:t>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5CC04-96BB-4810-A109-625DBBDEF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72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Rectangle 76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31746" name="Group 2"/>
          <p:cNvGrpSpPr>
            <a:grpSpLocks/>
          </p:cNvGrpSpPr>
          <p:nvPr/>
        </p:nvGrpSpPr>
        <p:grpSpPr bwMode="auto">
          <a:xfrm>
            <a:off x="-533400" y="2122488"/>
            <a:ext cx="10069513" cy="1992312"/>
            <a:chOff x="-144" y="1337"/>
            <a:chExt cx="6343" cy="1255"/>
          </a:xfrm>
        </p:grpSpPr>
        <p:grpSp>
          <p:nvGrpSpPr>
            <p:cNvPr id="32127" name="Group 3"/>
            <p:cNvGrpSpPr>
              <a:grpSpLocks noChangeAspect="1"/>
            </p:cNvGrpSpPr>
            <p:nvPr/>
          </p:nvGrpSpPr>
          <p:grpSpPr bwMode="auto">
            <a:xfrm>
              <a:off x="-144" y="1354"/>
              <a:ext cx="3196" cy="1238"/>
              <a:chOff x="-405" y="1378"/>
              <a:chExt cx="6377" cy="2471"/>
            </a:xfrm>
          </p:grpSpPr>
          <p:sp>
            <p:nvSpPr>
              <p:cNvPr id="32317" name="Freeform 4"/>
              <p:cNvSpPr>
                <a:spLocks noChangeAspect="1"/>
              </p:cNvSpPr>
              <p:nvPr/>
            </p:nvSpPr>
            <p:spPr bwMode="auto">
              <a:xfrm>
                <a:off x="2496" y="1424"/>
                <a:ext cx="528" cy="2416"/>
              </a:xfrm>
              <a:custGeom>
                <a:avLst/>
                <a:gdLst>
                  <a:gd name="T0" fmla="*/ 240 w 528"/>
                  <a:gd name="T1" fmla="*/ 2416 h 2416"/>
                  <a:gd name="T2" fmla="*/ 192 w 528"/>
                  <a:gd name="T3" fmla="*/ 1984 h 2416"/>
                  <a:gd name="T4" fmla="*/ 192 w 528"/>
                  <a:gd name="T5" fmla="*/ 1648 h 2416"/>
                  <a:gd name="T6" fmla="*/ 144 w 528"/>
                  <a:gd name="T7" fmla="*/ 1360 h 2416"/>
                  <a:gd name="T8" fmla="*/ 144 w 528"/>
                  <a:gd name="T9" fmla="*/ 1024 h 2416"/>
                  <a:gd name="T10" fmla="*/ 144 w 528"/>
                  <a:gd name="T11" fmla="*/ 736 h 2416"/>
                  <a:gd name="T12" fmla="*/ 144 w 528"/>
                  <a:gd name="T13" fmla="*/ 640 h 2416"/>
                  <a:gd name="T14" fmla="*/ 144 w 528"/>
                  <a:gd name="T15" fmla="*/ 496 h 2416"/>
                  <a:gd name="T16" fmla="*/ 96 w 528"/>
                  <a:gd name="T17" fmla="*/ 448 h 2416"/>
                  <a:gd name="T18" fmla="*/ 48 w 528"/>
                  <a:gd name="T19" fmla="*/ 352 h 2416"/>
                  <a:gd name="T20" fmla="*/ 48 w 528"/>
                  <a:gd name="T21" fmla="*/ 304 h 2416"/>
                  <a:gd name="T22" fmla="*/ 0 w 528"/>
                  <a:gd name="T23" fmla="*/ 256 h 2416"/>
                  <a:gd name="T24" fmla="*/ 48 w 528"/>
                  <a:gd name="T25" fmla="*/ 160 h 2416"/>
                  <a:gd name="T26" fmla="*/ 96 w 528"/>
                  <a:gd name="T27" fmla="*/ 112 h 2416"/>
                  <a:gd name="T28" fmla="*/ 240 w 528"/>
                  <a:gd name="T29" fmla="*/ 16 h 2416"/>
                  <a:gd name="T30" fmla="*/ 288 w 528"/>
                  <a:gd name="T31" fmla="*/ 16 h 2416"/>
                  <a:gd name="T32" fmla="*/ 384 w 528"/>
                  <a:gd name="T33" fmla="*/ 112 h 2416"/>
                  <a:gd name="T34" fmla="*/ 384 w 528"/>
                  <a:gd name="T35" fmla="*/ 160 h 2416"/>
                  <a:gd name="T36" fmla="*/ 432 w 528"/>
                  <a:gd name="T37" fmla="*/ 256 h 2416"/>
                  <a:gd name="T38" fmla="*/ 432 w 528"/>
                  <a:gd name="T39" fmla="*/ 352 h 2416"/>
                  <a:gd name="T40" fmla="*/ 432 w 528"/>
                  <a:gd name="T41" fmla="*/ 448 h 2416"/>
                  <a:gd name="T42" fmla="*/ 432 w 528"/>
                  <a:gd name="T43" fmla="*/ 784 h 2416"/>
                  <a:gd name="T44" fmla="*/ 432 w 528"/>
                  <a:gd name="T45" fmla="*/ 1120 h 2416"/>
                  <a:gd name="T46" fmla="*/ 480 w 528"/>
                  <a:gd name="T47" fmla="*/ 1408 h 2416"/>
                  <a:gd name="T48" fmla="*/ 480 w 528"/>
                  <a:gd name="T49" fmla="*/ 1696 h 2416"/>
                  <a:gd name="T50" fmla="*/ 480 w 528"/>
                  <a:gd name="T51" fmla="*/ 1888 h 2416"/>
                  <a:gd name="T52" fmla="*/ 528 w 528"/>
                  <a:gd name="T53" fmla="*/ 2368 h 241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528"/>
                  <a:gd name="T82" fmla="*/ 0 h 2416"/>
                  <a:gd name="T83" fmla="*/ 528 w 528"/>
                  <a:gd name="T84" fmla="*/ 2416 h 241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528" h="2416">
                    <a:moveTo>
                      <a:pt x="240" y="2416"/>
                    </a:moveTo>
                    <a:cubicBezTo>
                      <a:pt x="220" y="2264"/>
                      <a:pt x="200" y="2112"/>
                      <a:pt x="192" y="1984"/>
                    </a:cubicBezTo>
                    <a:cubicBezTo>
                      <a:pt x="184" y="1856"/>
                      <a:pt x="200" y="1752"/>
                      <a:pt x="192" y="1648"/>
                    </a:cubicBezTo>
                    <a:cubicBezTo>
                      <a:pt x="184" y="1544"/>
                      <a:pt x="152" y="1464"/>
                      <a:pt x="144" y="1360"/>
                    </a:cubicBezTo>
                    <a:cubicBezTo>
                      <a:pt x="136" y="1256"/>
                      <a:pt x="144" y="1128"/>
                      <a:pt x="144" y="1024"/>
                    </a:cubicBezTo>
                    <a:cubicBezTo>
                      <a:pt x="144" y="920"/>
                      <a:pt x="144" y="800"/>
                      <a:pt x="144" y="736"/>
                    </a:cubicBezTo>
                    <a:cubicBezTo>
                      <a:pt x="144" y="672"/>
                      <a:pt x="144" y="680"/>
                      <a:pt x="144" y="640"/>
                    </a:cubicBezTo>
                    <a:cubicBezTo>
                      <a:pt x="144" y="600"/>
                      <a:pt x="152" y="528"/>
                      <a:pt x="144" y="496"/>
                    </a:cubicBezTo>
                    <a:cubicBezTo>
                      <a:pt x="136" y="464"/>
                      <a:pt x="112" y="472"/>
                      <a:pt x="96" y="448"/>
                    </a:cubicBezTo>
                    <a:cubicBezTo>
                      <a:pt x="80" y="424"/>
                      <a:pt x="56" y="376"/>
                      <a:pt x="48" y="352"/>
                    </a:cubicBezTo>
                    <a:cubicBezTo>
                      <a:pt x="40" y="328"/>
                      <a:pt x="56" y="320"/>
                      <a:pt x="48" y="304"/>
                    </a:cubicBezTo>
                    <a:cubicBezTo>
                      <a:pt x="40" y="288"/>
                      <a:pt x="0" y="280"/>
                      <a:pt x="0" y="256"/>
                    </a:cubicBezTo>
                    <a:cubicBezTo>
                      <a:pt x="0" y="232"/>
                      <a:pt x="32" y="184"/>
                      <a:pt x="48" y="160"/>
                    </a:cubicBezTo>
                    <a:cubicBezTo>
                      <a:pt x="64" y="136"/>
                      <a:pt x="64" y="136"/>
                      <a:pt x="96" y="112"/>
                    </a:cubicBezTo>
                    <a:cubicBezTo>
                      <a:pt x="128" y="88"/>
                      <a:pt x="208" y="32"/>
                      <a:pt x="240" y="16"/>
                    </a:cubicBezTo>
                    <a:cubicBezTo>
                      <a:pt x="272" y="0"/>
                      <a:pt x="264" y="0"/>
                      <a:pt x="288" y="16"/>
                    </a:cubicBezTo>
                    <a:cubicBezTo>
                      <a:pt x="312" y="32"/>
                      <a:pt x="368" y="88"/>
                      <a:pt x="384" y="112"/>
                    </a:cubicBezTo>
                    <a:cubicBezTo>
                      <a:pt x="400" y="136"/>
                      <a:pt x="376" y="136"/>
                      <a:pt x="384" y="160"/>
                    </a:cubicBezTo>
                    <a:cubicBezTo>
                      <a:pt x="392" y="184"/>
                      <a:pt x="424" y="224"/>
                      <a:pt x="432" y="256"/>
                    </a:cubicBezTo>
                    <a:cubicBezTo>
                      <a:pt x="440" y="288"/>
                      <a:pt x="432" y="320"/>
                      <a:pt x="432" y="352"/>
                    </a:cubicBezTo>
                    <a:cubicBezTo>
                      <a:pt x="432" y="384"/>
                      <a:pt x="432" y="376"/>
                      <a:pt x="432" y="448"/>
                    </a:cubicBezTo>
                    <a:cubicBezTo>
                      <a:pt x="432" y="520"/>
                      <a:pt x="432" y="672"/>
                      <a:pt x="432" y="784"/>
                    </a:cubicBezTo>
                    <a:cubicBezTo>
                      <a:pt x="432" y="896"/>
                      <a:pt x="424" y="1016"/>
                      <a:pt x="432" y="1120"/>
                    </a:cubicBezTo>
                    <a:cubicBezTo>
                      <a:pt x="440" y="1224"/>
                      <a:pt x="472" y="1312"/>
                      <a:pt x="480" y="1408"/>
                    </a:cubicBezTo>
                    <a:cubicBezTo>
                      <a:pt x="488" y="1504"/>
                      <a:pt x="480" y="1616"/>
                      <a:pt x="480" y="1696"/>
                    </a:cubicBezTo>
                    <a:cubicBezTo>
                      <a:pt x="480" y="1776"/>
                      <a:pt x="472" y="1776"/>
                      <a:pt x="480" y="1888"/>
                    </a:cubicBezTo>
                    <a:cubicBezTo>
                      <a:pt x="488" y="2000"/>
                      <a:pt x="508" y="2184"/>
                      <a:pt x="528" y="2368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318" name="Oval 5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2544" y="1824"/>
                <a:ext cx="144" cy="144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319" name="AutoShape 6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2472" y="1992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320" name="Oval 7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2487" y="1470"/>
                <a:ext cx="144" cy="144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321" name="Oval 8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2673" y="1383"/>
                <a:ext cx="144" cy="144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322" name="Oval 9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2853" y="1671"/>
                <a:ext cx="144" cy="144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323" name="Oval 10" descr="White marble"/>
              <p:cNvSpPr>
                <a:spLocks noChangeAspect="1" noChangeArrowheads="1"/>
              </p:cNvSpPr>
              <p:nvPr/>
            </p:nvSpPr>
            <p:spPr bwMode="auto">
              <a:xfrm rot="1915253">
                <a:off x="2814" y="1494"/>
                <a:ext cx="144" cy="144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324" name="AutoShape 11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2484" y="2301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325" name="AutoShape 12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2499" y="2607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326" name="AutoShape 13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2514" y="2913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327" name="AutoShape 14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2529" y="3219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328" name="AutoShape 15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2754" y="1839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329" name="AutoShape 16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2766" y="2148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330" name="AutoShape 17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2781" y="2454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331" name="AutoShape 18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2796" y="2760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332" name="AutoShape 19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2811" y="3066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333" name="Oval 20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2448" y="1659"/>
                <a:ext cx="144" cy="144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334" name="Freeform 21"/>
              <p:cNvSpPr>
                <a:spLocks noChangeAspect="1"/>
              </p:cNvSpPr>
              <p:nvPr/>
            </p:nvSpPr>
            <p:spPr bwMode="auto">
              <a:xfrm>
                <a:off x="3069" y="1424"/>
                <a:ext cx="528" cy="2416"/>
              </a:xfrm>
              <a:custGeom>
                <a:avLst/>
                <a:gdLst>
                  <a:gd name="T0" fmla="*/ 240 w 528"/>
                  <a:gd name="T1" fmla="*/ 2416 h 2416"/>
                  <a:gd name="T2" fmla="*/ 192 w 528"/>
                  <a:gd name="T3" fmla="*/ 1984 h 2416"/>
                  <a:gd name="T4" fmla="*/ 192 w 528"/>
                  <a:gd name="T5" fmla="*/ 1648 h 2416"/>
                  <a:gd name="T6" fmla="*/ 144 w 528"/>
                  <a:gd name="T7" fmla="*/ 1360 h 2416"/>
                  <a:gd name="T8" fmla="*/ 144 w 528"/>
                  <a:gd name="T9" fmla="*/ 1024 h 2416"/>
                  <a:gd name="T10" fmla="*/ 144 w 528"/>
                  <a:gd name="T11" fmla="*/ 736 h 2416"/>
                  <a:gd name="T12" fmla="*/ 144 w 528"/>
                  <a:gd name="T13" fmla="*/ 640 h 2416"/>
                  <a:gd name="T14" fmla="*/ 144 w 528"/>
                  <a:gd name="T15" fmla="*/ 496 h 2416"/>
                  <a:gd name="T16" fmla="*/ 96 w 528"/>
                  <a:gd name="T17" fmla="*/ 448 h 2416"/>
                  <a:gd name="T18" fmla="*/ 48 w 528"/>
                  <a:gd name="T19" fmla="*/ 352 h 2416"/>
                  <a:gd name="T20" fmla="*/ 48 w 528"/>
                  <a:gd name="T21" fmla="*/ 304 h 2416"/>
                  <a:gd name="T22" fmla="*/ 0 w 528"/>
                  <a:gd name="T23" fmla="*/ 256 h 2416"/>
                  <a:gd name="T24" fmla="*/ 48 w 528"/>
                  <a:gd name="T25" fmla="*/ 160 h 2416"/>
                  <a:gd name="T26" fmla="*/ 96 w 528"/>
                  <a:gd name="T27" fmla="*/ 112 h 2416"/>
                  <a:gd name="T28" fmla="*/ 240 w 528"/>
                  <a:gd name="T29" fmla="*/ 16 h 2416"/>
                  <a:gd name="T30" fmla="*/ 288 w 528"/>
                  <a:gd name="T31" fmla="*/ 16 h 2416"/>
                  <a:gd name="T32" fmla="*/ 384 w 528"/>
                  <a:gd name="T33" fmla="*/ 112 h 2416"/>
                  <a:gd name="T34" fmla="*/ 384 w 528"/>
                  <a:gd name="T35" fmla="*/ 160 h 2416"/>
                  <a:gd name="T36" fmla="*/ 432 w 528"/>
                  <a:gd name="T37" fmla="*/ 256 h 2416"/>
                  <a:gd name="T38" fmla="*/ 432 w 528"/>
                  <a:gd name="T39" fmla="*/ 352 h 2416"/>
                  <a:gd name="T40" fmla="*/ 432 w 528"/>
                  <a:gd name="T41" fmla="*/ 448 h 2416"/>
                  <a:gd name="T42" fmla="*/ 432 w 528"/>
                  <a:gd name="T43" fmla="*/ 784 h 2416"/>
                  <a:gd name="T44" fmla="*/ 432 w 528"/>
                  <a:gd name="T45" fmla="*/ 1120 h 2416"/>
                  <a:gd name="T46" fmla="*/ 480 w 528"/>
                  <a:gd name="T47" fmla="*/ 1408 h 2416"/>
                  <a:gd name="T48" fmla="*/ 480 w 528"/>
                  <a:gd name="T49" fmla="*/ 1696 h 2416"/>
                  <a:gd name="T50" fmla="*/ 480 w 528"/>
                  <a:gd name="T51" fmla="*/ 1888 h 2416"/>
                  <a:gd name="T52" fmla="*/ 528 w 528"/>
                  <a:gd name="T53" fmla="*/ 2368 h 241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528"/>
                  <a:gd name="T82" fmla="*/ 0 h 2416"/>
                  <a:gd name="T83" fmla="*/ 528 w 528"/>
                  <a:gd name="T84" fmla="*/ 2416 h 241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528" h="2416">
                    <a:moveTo>
                      <a:pt x="240" y="2416"/>
                    </a:moveTo>
                    <a:cubicBezTo>
                      <a:pt x="220" y="2264"/>
                      <a:pt x="200" y="2112"/>
                      <a:pt x="192" y="1984"/>
                    </a:cubicBezTo>
                    <a:cubicBezTo>
                      <a:pt x="184" y="1856"/>
                      <a:pt x="200" y="1752"/>
                      <a:pt x="192" y="1648"/>
                    </a:cubicBezTo>
                    <a:cubicBezTo>
                      <a:pt x="184" y="1544"/>
                      <a:pt x="152" y="1464"/>
                      <a:pt x="144" y="1360"/>
                    </a:cubicBezTo>
                    <a:cubicBezTo>
                      <a:pt x="136" y="1256"/>
                      <a:pt x="144" y="1128"/>
                      <a:pt x="144" y="1024"/>
                    </a:cubicBezTo>
                    <a:cubicBezTo>
                      <a:pt x="144" y="920"/>
                      <a:pt x="144" y="800"/>
                      <a:pt x="144" y="736"/>
                    </a:cubicBezTo>
                    <a:cubicBezTo>
                      <a:pt x="144" y="672"/>
                      <a:pt x="144" y="680"/>
                      <a:pt x="144" y="640"/>
                    </a:cubicBezTo>
                    <a:cubicBezTo>
                      <a:pt x="144" y="600"/>
                      <a:pt x="152" y="528"/>
                      <a:pt x="144" y="496"/>
                    </a:cubicBezTo>
                    <a:cubicBezTo>
                      <a:pt x="136" y="464"/>
                      <a:pt x="112" y="472"/>
                      <a:pt x="96" y="448"/>
                    </a:cubicBezTo>
                    <a:cubicBezTo>
                      <a:pt x="80" y="424"/>
                      <a:pt x="56" y="376"/>
                      <a:pt x="48" y="352"/>
                    </a:cubicBezTo>
                    <a:cubicBezTo>
                      <a:pt x="40" y="328"/>
                      <a:pt x="56" y="320"/>
                      <a:pt x="48" y="304"/>
                    </a:cubicBezTo>
                    <a:cubicBezTo>
                      <a:pt x="40" y="288"/>
                      <a:pt x="0" y="280"/>
                      <a:pt x="0" y="256"/>
                    </a:cubicBezTo>
                    <a:cubicBezTo>
                      <a:pt x="0" y="232"/>
                      <a:pt x="32" y="184"/>
                      <a:pt x="48" y="160"/>
                    </a:cubicBezTo>
                    <a:cubicBezTo>
                      <a:pt x="64" y="136"/>
                      <a:pt x="64" y="136"/>
                      <a:pt x="96" y="112"/>
                    </a:cubicBezTo>
                    <a:cubicBezTo>
                      <a:pt x="128" y="88"/>
                      <a:pt x="208" y="32"/>
                      <a:pt x="240" y="16"/>
                    </a:cubicBezTo>
                    <a:cubicBezTo>
                      <a:pt x="272" y="0"/>
                      <a:pt x="264" y="0"/>
                      <a:pt x="288" y="16"/>
                    </a:cubicBezTo>
                    <a:cubicBezTo>
                      <a:pt x="312" y="32"/>
                      <a:pt x="368" y="88"/>
                      <a:pt x="384" y="112"/>
                    </a:cubicBezTo>
                    <a:cubicBezTo>
                      <a:pt x="400" y="136"/>
                      <a:pt x="376" y="136"/>
                      <a:pt x="384" y="160"/>
                    </a:cubicBezTo>
                    <a:cubicBezTo>
                      <a:pt x="392" y="184"/>
                      <a:pt x="424" y="224"/>
                      <a:pt x="432" y="256"/>
                    </a:cubicBezTo>
                    <a:cubicBezTo>
                      <a:pt x="440" y="288"/>
                      <a:pt x="432" y="320"/>
                      <a:pt x="432" y="352"/>
                    </a:cubicBezTo>
                    <a:cubicBezTo>
                      <a:pt x="432" y="384"/>
                      <a:pt x="432" y="376"/>
                      <a:pt x="432" y="448"/>
                    </a:cubicBezTo>
                    <a:cubicBezTo>
                      <a:pt x="432" y="520"/>
                      <a:pt x="432" y="672"/>
                      <a:pt x="432" y="784"/>
                    </a:cubicBezTo>
                    <a:cubicBezTo>
                      <a:pt x="432" y="896"/>
                      <a:pt x="424" y="1016"/>
                      <a:pt x="432" y="1120"/>
                    </a:cubicBezTo>
                    <a:cubicBezTo>
                      <a:pt x="440" y="1224"/>
                      <a:pt x="472" y="1312"/>
                      <a:pt x="480" y="1408"/>
                    </a:cubicBezTo>
                    <a:cubicBezTo>
                      <a:pt x="488" y="1504"/>
                      <a:pt x="480" y="1616"/>
                      <a:pt x="480" y="1696"/>
                    </a:cubicBezTo>
                    <a:cubicBezTo>
                      <a:pt x="480" y="1776"/>
                      <a:pt x="472" y="1776"/>
                      <a:pt x="480" y="1888"/>
                    </a:cubicBezTo>
                    <a:cubicBezTo>
                      <a:pt x="488" y="2000"/>
                      <a:pt x="508" y="2184"/>
                      <a:pt x="528" y="2368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335" name="Oval 22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3117" y="1824"/>
                <a:ext cx="144" cy="144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336" name="AutoShape 23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3045" y="1992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337" name="Oval 24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3060" y="1470"/>
                <a:ext cx="144" cy="144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338" name="Oval 25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3246" y="1383"/>
                <a:ext cx="144" cy="144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339" name="Oval 26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3426" y="1671"/>
                <a:ext cx="144" cy="144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340" name="Oval 27" descr="White marble"/>
              <p:cNvSpPr>
                <a:spLocks noChangeAspect="1" noChangeArrowheads="1"/>
              </p:cNvSpPr>
              <p:nvPr/>
            </p:nvSpPr>
            <p:spPr bwMode="auto">
              <a:xfrm rot="1915253">
                <a:off x="3387" y="1494"/>
                <a:ext cx="144" cy="144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341" name="AutoShape 28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3057" y="2301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342" name="AutoShape 29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3072" y="2607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343" name="AutoShape 30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3087" y="2913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344" name="AutoShape 31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3102" y="3219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345" name="AutoShape 32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3327" y="1839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346" name="AutoShape 33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3339" y="2148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347" name="AutoShape 34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3354" y="2454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348" name="AutoShape 35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3369" y="2760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349" name="AutoShape 36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3384" y="3066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350" name="Oval 37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3021" y="1659"/>
                <a:ext cx="144" cy="144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351" name="Freeform 38"/>
              <p:cNvSpPr>
                <a:spLocks noChangeAspect="1"/>
              </p:cNvSpPr>
              <p:nvPr/>
            </p:nvSpPr>
            <p:spPr bwMode="auto">
              <a:xfrm>
                <a:off x="3642" y="1424"/>
                <a:ext cx="528" cy="2416"/>
              </a:xfrm>
              <a:custGeom>
                <a:avLst/>
                <a:gdLst>
                  <a:gd name="T0" fmla="*/ 240 w 528"/>
                  <a:gd name="T1" fmla="*/ 2416 h 2416"/>
                  <a:gd name="T2" fmla="*/ 192 w 528"/>
                  <a:gd name="T3" fmla="*/ 1984 h 2416"/>
                  <a:gd name="T4" fmla="*/ 192 w 528"/>
                  <a:gd name="T5" fmla="*/ 1648 h 2416"/>
                  <a:gd name="T6" fmla="*/ 144 w 528"/>
                  <a:gd name="T7" fmla="*/ 1360 h 2416"/>
                  <a:gd name="T8" fmla="*/ 144 w 528"/>
                  <a:gd name="T9" fmla="*/ 1024 h 2416"/>
                  <a:gd name="T10" fmla="*/ 144 w 528"/>
                  <a:gd name="T11" fmla="*/ 736 h 2416"/>
                  <a:gd name="T12" fmla="*/ 144 w 528"/>
                  <a:gd name="T13" fmla="*/ 640 h 2416"/>
                  <a:gd name="T14" fmla="*/ 144 w 528"/>
                  <a:gd name="T15" fmla="*/ 496 h 2416"/>
                  <a:gd name="T16" fmla="*/ 96 w 528"/>
                  <a:gd name="T17" fmla="*/ 448 h 2416"/>
                  <a:gd name="T18" fmla="*/ 48 w 528"/>
                  <a:gd name="T19" fmla="*/ 352 h 2416"/>
                  <a:gd name="T20" fmla="*/ 48 w 528"/>
                  <a:gd name="T21" fmla="*/ 304 h 2416"/>
                  <a:gd name="T22" fmla="*/ 0 w 528"/>
                  <a:gd name="T23" fmla="*/ 256 h 2416"/>
                  <a:gd name="T24" fmla="*/ 48 w 528"/>
                  <a:gd name="T25" fmla="*/ 160 h 2416"/>
                  <a:gd name="T26" fmla="*/ 96 w 528"/>
                  <a:gd name="T27" fmla="*/ 112 h 2416"/>
                  <a:gd name="T28" fmla="*/ 240 w 528"/>
                  <a:gd name="T29" fmla="*/ 16 h 2416"/>
                  <a:gd name="T30" fmla="*/ 288 w 528"/>
                  <a:gd name="T31" fmla="*/ 16 h 2416"/>
                  <a:gd name="T32" fmla="*/ 384 w 528"/>
                  <a:gd name="T33" fmla="*/ 112 h 2416"/>
                  <a:gd name="T34" fmla="*/ 384 w 528"/>
                  <a:gd name="T35" fmla="*/ 160 h 2416"/>
                  <a:gd name="T36" fmla="*/ 432 w 528"/>
                  <a:gd name="T37" fmla="*/ 256 h 2416"/>
                  <a:gd name="T38" fmla="*/ 432 w 528"/>
                  <a:gd name="T39" fmla="*/ 352 h 2416"/>
                  <a:gd name="T40" fmla="*/ 432 w 528"/>
                  <a:gd name="T41" fmla="*/ 448 h 2416"/>
                  <a:gd name="T42" fmla="*/ 432 w 528"/>
                  <a:gd name="T43" fmla="*/ 784 h 2416"/>
                  <a:gd name="T44" fmla="*/ 432 w 528"/>
                  <a:gd name="T45" fmla="*/ 1120 h 2416"/>
                  <a:gd name="T46" fmla="*/ 480 w 528"/>
                  <a:gd name="T47" fmla="*/ 1408 h 2416"/>
                  <a:gd name="T48" fmla="*/ 480 w 528"/>
                  <a:gd name="T49" fmla="*/ 1696 h 2416"/>
                  <a:gd name="T50" fmla="*/ 480 w 528"/>
                  <a:gd name="T51" fmla="*/ 1888 h 2416"/>
                  <a:gd name="T52" fmla="*/ 528 w 528"/>
                  <a:gd name="T53" fmla="*/ 2368 h 241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528"/>
                  <a:gd name="T82" fmla="*/ 0 h 2416"/>
                  <a:gd name="T83" fmla="*/ 528 w 528"/>
                  <a:gd name="T84" fmla="*/ 2416 h 241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528" h="2416">
                    <a:moveTo>
                      <a:pt x="240" y="2416"/>
                    </a:moveTo>
                    <a:cubicBezTo>
                      <a:pt x="220" y="2264"/>
                      <a:pt x="200" y="2112"/>
                      <a:pt x="192" y="1984"/>
                    </a:cubicBezTo>
                    <a:cubicBezTo>
                      <a:pt x="184" y="1856"/>
                      <a:pt x="200" y="1752"/>
                      <a:pt x="192" y="1648"/>
                    </a:cubicBezTo>
                    <a:cubicBezTo>
                      <a:pt x="184" y="1544"/>
                      <a:pt x="152" y="1464"/>
                      <a:pt x="144" y="1360"/>
                    </a:cubicBezTo>
                    <a:cubicBezTo>
                      <a:pt x="136" y="1256"/>
                      <a:pt x="144" y="1128"/>
                      <a:pt x="144" y="1024"/>
                    </a:cubicBezTo>
                    <a:cubicBezTo>
                      <a:pt x="144" y="920"/>
                      <a:pt x="144" y="800"/>
                      <a:pt x="144" y="736"/>
                    </a:cubicBezTo>
                    <a:cubicBezTo>
                      <a:pt x="144" y="672"/>
                      <a:pt x="144" y="680"/>
                      <a:pt x="144" y="640"/>
                    </a:cubicBezTo>
                    <a:cubicBezTo>
                      <a:pt x="144" y="600"/>
                      <a:pt x="152" y="528"/>
                      <a:pt x="144" y="496"/>
                    </a:cubicBezTo>
                    <a:cubicBezTo>
                      <a:pt x="136" y="464"/>
                      <a:pt x="112" y="472"/>
                      <a:pt x="96" y="448"/>
                    </a:cubicBezTo>
                    <a:cubicBezTo>
                      <a:pt x="80" y="424"/>
                      <a:pt x="56" y="376"/>
                      <a:pt x="48" y="352"/>
                    </a:cubicBezTo>
                    <a:cubicBezTo>
                      <a:pt x="40" y="328"/>
                      <a:pt x="56" y="320"/>
                      <a:pt x="48" y="304"/>
                    </a:cubicBezTo>
                    <a:cubicBezTo>
                      <a:pt x="40" y="288"/>
                      <a:pt x="0" y="280"/>
                      <a:pt x="0" y="256"/>
                    </a:cubicBezTo>
                    <a:cubicBezTo>
                      <a:pt x="0" y="232"/>
                      <a:pt x="32" y="184"/>
                      <a:pt x="48" y="160"/>
                    </a:cubicBezTo>
                    <a:cubicBezTo>
                      <a:pt x="64" y="136"/>
                      <a:pt x="64" y="136"/>
                      <a:pt x="96" y="112"/>
                    </a:cubicBezTo>
                    <a:cubicBezTo>
                      <a:pt x="128" y="88"/>
                      <a:pt x="208" y="32"/>
                      <a:pt x="240" y="16"/>
                    </a:cubicBezTo>
                    <a:cubicBezTo>
                      <a:pt x="272" y="0"/>
                      <a:pt x="264" y="0"/>
                      <a:pt x="288" y="16"/>
                    </a:cubicBezTo>
                    <a:cubicBezTo>
                      <a:pt x="312" y="32"/>
                      <a:pt x="368" y="88"/>
                      <a:pt x="384" y="112"/>
                    </a:cubicBezTo>
                    <a:cubicBezTo>
                      <a:pt x="400" y="136"/>
                      <a:pt x="376" y="136"/>
                      <a:pt x="384" y="160"/>
                    </a:cubicBezTo>
                    <a:cubicBezTo>
                      <a:pt x="392" y="184"/>
                      <a:pt x="424" y="224"/>
                      <a:pt x="432" y="256"/>
                    </a:cubicBezTo>
                    <a:cubicBezTo>
                      <a:pt x="440" y="288"/>
                      <a:pt x="432" y="320"/>
                      <a:pt x="432" y="352"/>
                    </a:cubicBezTo>
                    <a:cubicBezTo>
                      <a:pt x="432" y="384"/>
                      <a:pt x="432" y="376"/>
                      <a:pt x="432" y="448"/>
                    </a:cubicBezTo>
                    <a:cubicBezTo>
                      <a:pt x="432" y="520"/>
                      <a:pt x="432" y="672"/>
                      <a:pt x="432" y="784"/>
                    </a:cubicBezTo>
                    <a:cubicBezTo>
                      <a:pt x="432" y="896"/>
                      <a:pt x="424" y="1016"/>
                      <a:pt x="432" y="1120"/>
                    </a:cubicBezTo>
                    <a:cubicBezTo>
                      <a:pt x="440" y="1224"/>
                      <a:pt x="472" y="1312"/>
                      <a:pt x="480" y="1408"/>
                    </a:cubicBezTo>
                    <a:cubicBezTo>
                      <a:pt x="488" y="1504"/>
                      <a:pt x="480" y="1616"/>
                      <a:pt x="480" y="1696"/>
                    </a:cubicBezTo>
                    <a:cubicBezTo>
                      <a:pt x="480" y="1776"/>
                      <a:pt x="472" y="1776"/>
                      <a:pt x="480" y="1888"/>
                    </a:cubicBezTo>
                    <a:cubicBezTo>
                      <a:pt x="488" y="2000"/>
                      <a:pt x="508" y="2184"/>
                      <a:pt x="528" y="2368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352" name="Oval 39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3690" y="1824"/>
                <a:ext cx="144" cy="144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353" name="AutoShape 40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3618" y="1992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354" name="Oval 41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3633" y="1470"/>
                <a:ext cx="144" cy="144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355" name="Oval 42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3819" y="1383"/>
                <a:ext cx="144" cy="144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356" name="Oval 43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3999" y="1671"/>
                <a:ext cx="144" cy="144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357" name="Oval 44" descr="White marble"/>
              <p:cNvSpPr>
                <a:spLocks noChangeAspect="1" noChangeArrowheads="1"/>
              </p:cNvSpPr>
              <p:nvPr/>
            </p:nvSpPr>
            <p:spPr bwMode="auto">
              <a:xfrm rot="1915253">
                <a:off x="3960" y="1494"/>
                <a:ext cx="144" cy="144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358" name="AutoShape 45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3630" y="2301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359" name="AutoShape 46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3645" y="2607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360" name="AutoShape 47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3660" y="2913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361" name="AutoShape 48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3675" y="3219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362" name="AutoShape 49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3900" y="1839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363" name="AutoShape 50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3912" y="2148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364" name="AutoShape 51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3927" y="2454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365" name="AutoShape 52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3942" y="2760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366" name="AutoShape 53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3957" y="3066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367" name="Oval 54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3594" y="1659"/>
                <a:ext cx="144" cy="144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368" name="Freeform 55"/>
              <p:cNvSpPr>
                <a:spLocks noChangeAspect="1"/>
              </p:cNvSpPr>
              <p:nvPr/>
            </p:nvSpPr>
            <p:spPr bwMode="auto">
              <a:xfrm>
                <a:off x="4215" y="1424"/>
                <a:ext cx="528" cy="2416"/>
              </a:xfrm>
              <a:custGeom>
                <a:avLst/>
                <a:gdLst>
                  <a:gd name="T0" fmla="*/ 240 w 528"/>
                  <a:gd name="T1" fmla="*/ 2416 h 2416"/>
                  <a:gd name="T2" fmla="*/ 192 w 528"/>
                  <a:gd name="T3" fmla="*/ 1984 h 2416"/>
                  <a:gd name="T4" fmla="*/ 192 w 528"/>
                  <a:gd name="T5" fmla="*/ 1648 h 2416"/>
                  <a:gd name="T6" fmla="*/ 144 w 528"/>
                  <a:gd name="T7" fmla="*/ 1360 h 2416"/>
                  <a:gd name="T8" fmla="*/ 144 w 528"/>
                  <a:gd name="T9" fmla="*/ 1024 h 2416"/>
                  <a:gd name="T10" fmla="*/ 144 w 528"/>
                  <a:gd name="T11" fmla="*/ 736 h 2416"/>
                  <a:gd name="T12" fmla="*/ 144 w 528"/>
                  <a:gd name="T13" fmla="*/ 640 h 2416"/>
                  <a:gd name="T14" fmla="*/ 144 w 528"/>
                  <a:gd name="T15" fmla="*/ 496 h 2416"/>
                  <a:gd name="T16" fmla="*/ 96 w 528"/>
                  <a:gd name="T17" fmla="*/ 448 h 2416"/>
                  <a:gd name="T18" fmla="*/ 48 w 528"/>
                  <a:gd name="T19" fmla="*/ 352 h 2416"/>
                  <a:gd name="T20" fmla="*/ 48 w 528"/>
                  <a:gd name="T21" fmla="*/ 304 h 2416"/>
                  <a:gd name="T22" fmla="*/ 0 w 528"/>
                  <a:gd name="T23" fmla="*/ 256 h 2416"/>
                  <a:gd name="T24" fmla="*/ 48 w 528"/>
                  <a:gd name="T25" fmla="*/ 160 h 2416"/>
                  <a:gd name="T26" fmla="*/ 96 w 528"/>
                  <a:gd name="T27" fmla="*/ 112 h 2416"/>
                  <a:gd name="T28" fmla="*/ 240 w 528"/>
                  <a:gd name="T29" fmla="*/ 16 h 2416"/>
                  <a:gd name="T30" fmla="*/ 288 w 528"/>
                  <a:gd name="T31" fmla="*/ 16 h 2416"/>
                  <a:gd name="T32" fmla="*/ 384 w 528"/>
                  <a:gd name="T33" fmla="*/ 112 h 2416"/>
                  <a:gd name="T34" fmla="*/ 384 w 528"/>
                  <a:gd name="T35" fmla="*/ 160 h 2416"/>
                  <a:gd name="T36" fmla="*/ 432 w 528"/>
                  <a:gd name="T37" fmla="*/ 256 h 2416"/>
                  <a:gd name="T38" fmla="*/ 432 w 528"/>
                  <a:gd name="T39" fmla="*/ 352 h 2416"/>
                  <a:gd name="T40" fmla="*/ 432 w 528"/>
                  <a:gd name="T41" fmla="*/ 448 h 2416"/>
                  <a:gd name="T42" fmla="*/ 432 w 528"/>
                  <a:gd name="T43" fmla="*/ 784 h 2416"/>
                  <a:gd name="T44" fmla="*/ 432 w 528"/>
                  <a:gd name="T45" fmla="*/ 1120 h 2416"/>
                  <a:gd name="T46" fmla="*/ 480 w 528"/>
                  <a:gd name="T47" fmla="*/ 1408 h 2416"/>
                  <a:gd name="T48" fmla="*/ 480 w 528"/>
                  <a:gd name="T49" fmla="*/ 1696 h 2416"/>
                  <a:gd name="T50" fmla="*/ 480 w 528"/>
                  <a:gd name="T51" fmla="*/ 1888 h 2416"/>
                  <a:gd name="T52" fmla="*/ 528 w 528"/>
                  <a:gd name="T53" fmla="*/ 2368 h 241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528"/>
                  <a:gd name="T82" fmla="*/ 0 h 2416"/>
                  <a:gd name="T83" fmla="*/ 528 w 528"/>
                  <a:gd name="T84" fmla="*/ 2416 h 241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528" h="2416">
                    <a:moveTo>
                      <a:pt x="240" y="2416"/>
                    </a:moveTo>
                    <a:cubicBezTo>
                      <a:pt x="220" y="2264"/>
                      <a:pt x="200" y="2112"/>
                      <a:pt x="192" y="1984"/>
                    </a:cubicBezTo>
                    <a:cubicBezTo>
                      <a:pt x="184" y="1856"/>
                      <a:pt x="200" y="1752"/>
                      <a:pt x="192" y="1648"/>
                    </a:cubicBezTo>
                    <a:cubicBezTo>
                      <a:pt x="184" y="1544"/>
                      <a:pt x="152" y="1464"/>
                      <a:pt x="144" y="1360"/>
                    </a:cubicBezTo>
                    <a:cubicBezTo>
                      <a:pt x="136" y="1256"/>
                      <a:pt x="144" y="1128"/>
                      <a:pt x="144" y="1024"/>
                    </a:cubicBezTo>
                    <a:cubicBezTo>
                      <a:pt x="144" y="920"/>
                      <a:pt x="144" y="800"/>
                      <a:pt x="144" y="736"/>
                    </a:cubicBezTo>
                    <a:cubicBezTo>
                      <a:pt x="144" y="672"/>
                      <a:pt x="144" y="680"/>
                      <a:pt x="144" y="640"/>
                    </a:cubicBezTo>
                    <a:cubicBezTo>
                      <a:pt x="144" y="600"/>
                      <a:pt x="152" y="528"/>
                      <a:pt x="144" y="496"/>
                    </a:cubicBezTo>
                    <a:cubicBezTo>
                      <a:pt x="136" y="464"/>
                      <a:pt x="112" y="472"/>
                      <a:pt x="96" y="448"/>
                    </a:cubicBezTo>
                    <a:cubicBezTo>
                      <a:pt x="80" y="424"/>
                      <a:pt x="56" y="376"/>
                      <a:pt x="48" y="352"/>
                    </a:cubicBezTo>
                    <a:cubicBezTo>
                      <a:pt x="40" y="328"/>
                      <a:pt x="56" y="320"/>
                      <a:pt x="48" y="304"/>
                    </a:cubicBezTo>
                    <a:cubicBezTo>
                      <a:pt x="40" y="288"/>
                      <a:pt x="0" y="280"/>
                      <a:pt x="0" y="256"/>
                    </a:cubicBezTo>
                    <a:cubicBezTo>
                      <a:pt x="0" y="232"/>
                      <a:pt x="32" y="184"/>
                      <a:pt x="48" y="160"/>
                    </a:cubicBezTo>
                    <a:cubicBezTo>
                      <a:pt x="64" y="136"/>
                      <a:pt x="64" y="136"/>
                      <a:pt x="96" y="112"/>
                    </a:cubicBezTo>
                    <a:cubicBezTo>
                      <a:pt x="128" y="88"/>
                      <a:pt x="208" y="32"/>
                      <a:pt x="240" y="16"/>
                    </a:cubicBezTo>
                    <a:cubicBezTo>
                      <a:pt x="272" y="0"/>
                      <a:pt x="264" y="0"/>
                      <a:pt x="288" y="16"/>
                    </a:cubicBezTo>
                    <a:cubicBezTo>
                      <a:pt x="312" y="32"/>
                      <a:pt x="368" y="88"/>
                      <a:pt x="384" y="112"/>
                    </a:cubicBezTo>
                    <a:cubicBezTo>
                      <a:pt x="400" y="136"/>
                      <a:pt x="376" y="136"/>
                      <a:pt x="384" y="160"/>
                    </a:cubicBezTo>
                    <a:cubicBezTo>
                      <a:pt x="392" y="184"/>
                      <a:pt x="424" y="224"/>
                      <a:pt x="432" y="256"/>
                    </a:cubicBezTo>
                    <a:cubicBezTo>
                      <a:pt x="440" y="288"/>
                      <a:pt x="432" y="320"/>
                      <a:pt x="432" y="352"/>
                    </a:cubicBezTo>
                    <a:cubicBezTo>
                      <a:pt x="432" y="384"/>
                      <a:pt x="432" y="376"/>
                      <a:pt x="432" y="448"/>
                    </a:cubicBezTo>
                    <a:cubicBezTo>
                      <a:pt x="432" y="520"/>
                      <a:pt x="432" y="672"/>
                      <a:pt x="432" y="784"/>
                    </a:cubicBezTo>
                    <a:cubicBezTo>
                      <a:pt x="432" y="896"/>
                      <a:pt x="424" y="1016"/>
                      <a:pt x="432" y="1120"/>
                    </a:cubicBezTo>
                    <a:cubicBezTo>
                      <a:pt x="440" y="1224"/>
                      <a:pt x="472" y="1312"/>
                      <a:pt x="480" y="1408"/>
                    </a:cubicBezTo>
                    <a:cubicBezTo>
                      <a:pt x="488" y="1504"/>
                      <a:pt x="480" y="1616"/>
                      <a:pt x="480" y="1696"/>
                    </a:cubicBezTo>
                    <a:cubicBezTo>
                      <a:pt x="480" y="1776"/>
                      <a:pt x="472" y="1776"/>
                      <a:pt x="480" y="1888"/>
                    </a:cubicBezTo>
                    <a:cubicBezTo>
                      <a:pt x="488" y="2000"/>
                      <a:pt x="508" y="2184"/>
                      <a:pt x="528" y="2368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369" name="Oval 56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4263" y="1824"/>
                <a:ext cx="144" cy="144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370" name="AutoShape 57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4191" y="1992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371" name="Oval 58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4206" y="1470"/>
                <a:ext cx="144" cy="144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372" name="Oval 59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4392" y="1383"/>
                <a:ext cx="144" cy="144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373" name="Oval 60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4572" y="1671"/>
                <a:ext cx="144" cy="144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374" name="Oval 61" descr="White marble"/>
              <p:cNvSpPr>
                <a:spLocks noChangeAspect="1" noChangeArrowheads="1"/>
              </p:cNvSpPr>
              <p:nvPr/>
            </p:nvSpPr>
            <p:spPr bwMode="auto">
              <a:xfrm rot="1915253">
                <a:off x="4533" y="1494"/>
                <a:ext cx="144" cy="144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375" name="AutoShape 62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4203" y="2301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376" name="AutoShape 63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4218" y="2607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377" name="AutoShape 64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4233" y="2913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378" name="AutoShape 65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4248" y="3219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379" name="AutoShape 66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4473" y="1839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380" name="AutoShape 67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4485" y="2148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381" name="AutoShape 68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4500" y="2454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382" name="AutoShape 69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4515" y="2760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383" name="AutoShape 70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4530" y="3066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384" name="Oval 71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4167" y="1659"/>
                <a:ext cx="144" cy="144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385" name="Freeform 72"/>
              <p:cNvSpPr>
                <a:spLocks noChangeAspect="1"/>
              </p:cNvSpPr>
              <p:nvPr/>
            </p:nvSpPr>
            <p:spPr bwMode="auto">
              <a:xfrm>
                <a:off x="4788" y="1424"/>
                <a:ext cx="528" cy="2416"/>
              </a:xfrm>
              <a:custGeom>
                <a:avLst/>
                <a:gdLst>
                  <a:gd name="T0" fmla="*/ 240 w 528"/>
                  <a:gd name="T1" fmla="*/ 2416 h 2416"/>
                  <a:gd name="T2" fmla="*/ 192 w 528"/>
                  <a:gd name="T3" fmla="*/ 1984 h 2416"/>
                  <a:gd name="T4" fmla="*/ 192 w 528"/>
                  <a:gd name="T5" fmla="*/ 1648 h 2416"/>
                  <a:gd name="T6" fmla="*/ 144 w 528"/>
                  <a:gd name="T7" fmla="*/ 1360 h 2416"/>
                  <a:gd name="T8" fmla="*/ 144 w 528"/>
                  <a:gd name="T9" fmla="*/ 1024 h 2416"/>
                  <a:gd name="T10" fmla="*/ 144 w 528"/>
                  <a:gd name="T11" fmla="*/ 736 h 2416"/>
                  <a:gd name="T12" fmla="*/ 144 w 528"/>
                  <a:gd name="T13" fmla="*/ 640 h 2416"/>
                  <a:gd name="T14" fmla="*/ 144 w 528"/>
                  <a:gd name="T15" fmla="*/ 496 h 2416"/>
                  <a:gd name="T16" fmla="*/ 96 w 528"/>
                  <a:gd name="T17" fmla="*/ 448 h 2416"/>
                  <a:gd name="T18" fmla="*/ 48 w 528"/>
                  <a:gd name="T19" fmla="*/ 352 h 2416"/>
                  <a:gd name="T20" fmla="*/ 48 w 528"/>
                  <a:gd name="T21" fmla="*/ 304 h 2416"/>
                  <a:gd name="T22" fmla="*/ 0 w 528"/>
                  <a:gd name="T23" fmla="*/ 256 h 2416"/>
                  <a:gd name="T24" fmla="*/ 48 w 528"/>
                  <a:gd name="T25" fmla="*/ 160 h 2416"/>
                  <a:gd name="T26" fmla="*/ 96 w 528"/>
                  <a:gd name="T27" fmla="*/ 112 h 2416"/>
                  <a:gd name="T28" fmla="*/ 240 w 528"/>
                  <a:gd name="T29" fmla="*/ 16 h 2416"/>
                  <a:gd name="T30" fmla="*/ 288 w 528"/>
                  <a:gd name="T31" fmla="*/ 16 h 2416"/>
                  <a:gd name="T32" fmla="*/ 384 w 528"/>
                  <a:gd name="T33" fmla="*/ 112 h 2416"/>
                  <a:gd name="T34" fmla="*/ 384 w 528"/>
                  <a:gd name="T35" fmla="*/ 160 h 2416"/>
                  <a:gd name="T36" fmla="*/ 432 w 528"/>
                  <a:gd name="T37" fmla="*/ 256 h 2416"/>
                  <a:gd name="T38" fmla="*/ 432 w 528"/>
                  <a:gd name="T39" fmla="*/ 352 h 2416"/>
                  <a:gd name="T40" fmla="*/ 432 w 528"/>
                  <a:gd name="T41" fmla="*/ 448 h 2416"/>
                  <a:gd name="T42" fmla="*/ 432 w 528"/>
                  <a:gd name="T43" fmla="*/ 784 h 2416"/>
                  <a:gd name="T44" fmla="*/ 432 w 528"/>
                  <a:gd name="T45" fmla="*/ 1120 h 2416"/>
                  <a:gd name="T46" fmla="*/ 480 w 528"/>
                  <a:gd name="T47" fmla="*/ 1408 h 2416"/>
                  <a:gd name="T48" fmla="*/ 480 w 528"/>
                  <a:gd name="T49" fmla="*/ 1696 h 2416"/>
                  <a:gd name="T50" fmla="*/ 480 w 528"/>
                  <a:gd name="T51" fmla="*/ 1888 h 2416"/>
                  <a:gd name="T52" fmla="*/ 528 w 528"/>
                  <a:gd name="T53" fmla="*/ 2368 h 241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528"/>
                  <a:gd name="T82" fmla="*/ 0 h 2416"/>
                  <a:gd name="T83" fmla="*/ 528 w 528"/>
                  <a:gd name="T84" fmla="*/ 2416 h 241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528" h="2416">
                    <a:moveTo>
                      <a:pt x="240" y="2416"/>
                    </a:moveTo>
                    <a:cubicBezTo>
                      <a:pt x="220" y="2264"/>
                      <a:pt x="200" y="2112"/>
                      <a:pt x="192" y="1984"/>
                    </a:cubicBezTo>
                    <a:cubicBezTo>
                      <a:pt x="184" y="1856"/>
                      <a:pt x="200" y="1752"/>
                      <a:pt x="192" y="1648"/>
                    </a:cubicBezTo>
                    <a:cubicBezTo>
                      <a:pt x="184" y="1544"/>
                      <a:pt x="152" y="1464"/>
                      <a:pt x="144" y="1360"/>
                    </a:cubicBezTo>
                    <a:cubicBezTo>
                      <a:pt x="136" y="1256"/>
                      <a:pt x="144" y="1128"/>
                      <a:pt x="144" y="1024"/>
                    </a:cubicBezTo>
                    <a:cubicBezTo>
                      <a:pt x="144" y="920"/>
                      <a:pt x="144" y="800"/>
                      <a:pt x="144" y="736"/>
                    </a:cubicBezTo>
                    <a:cubicBezTo>
                      <a:pt x="144" y="672"/>
                      <a:pt x="144" y="680"/>
                      <a:pt x="144" y="640"/>
                    </a:cubicBezTo>
                    <a:cubicBezTo>
                      <a:pt x="144" y="600"/>
                      <a:pt x="152" y="528"/>
                      <a:pt x="144" y="496"/>
                    </a:cubicBezTo>
                    <a:cubicBezTo>
                      <a:pt x="136" y="464"/>
                      <a:pt x="112" y="472"/>
                      <a:pt x="96" y="448"/>
                    </a:cubicBezTo>
                    <a:cubicBezTo>
                      <a:pt x="80" y="424"/>
                      <a:pt x="56" y="376"/>
                      <a:pt x="48" y="352"/>
                    </a:cubicBezTo>
                    <a:cubicBezTo>
                      <a:pt x="40" y="328"/>
                      <a:pt x="56" y="320"/>
                      <a:pt x="48" y="304"/>
                    </a:cubicBezTo>
                    <a:cubicBezTo>
                      <a:pt x="40" y="288"/>
                      <a:pt x="0" y="280"/>
                      <a:pt x="0" y="256"/>
                    </a:cubicBezTo>
                    <a:cubicBezTo>
                      <a:pt x="0" y="232"/>
                      <a:pt x="32" y="184"/>
                      <a:pt x="48" y="160"/>
                    </a:cubicBezTo>
                    <a:cubicBezTo>
                      <a:pt x="64" y="136"/>
                      <a:pt x="64" y="136"/>
                      <a:pt x="96" y="112"/>
                    </a:cubicBezTo>
                    <a:cubicBezTo>
                      <a:pt x="128" y="88"/>
                      <a:pt x="208" y="32"/>
                      <a:pt x="240" y="16"/>
                    </a:cubicBezTo>
                    <a:cubicBezTo>
                      <a:pt x="272" y="0"/>
                      <a:pt x="264" y="0"/>
                      <a:pt x="288" y="16"/>
                    </a:cubicBezTo>
                    <a:cubicBezTo>
                      <a:pt x="312" y="32"/>
                      <a:pt x="368" y="88"/>
                      <a:pt x="384" y="112"/>
                    </a:cubicBezTo>
                    <a:cubicBezTo>
                      <a:pt x="400" y="136"/>
                      <a:pt x="376" y="136"/>
                      <a:pt x="384" y="160"/>
                    </a:cubicBezTo>
                    <a:cubicBezTo>
                      <a:pt x="392" y="184"/>
                      <a:pt x="424" y="224"/>
                      <a:pt x="432" y="256"/>
                    </a:cubicBezTo>
                    <a:cubicBezTo>
                      <a:pt x="440" y="288"/>
                      <a:pt x="432" y="320"/>
                      <a:pt x="432" y="352"/>
                    </a:cubicBezTo>
                    <a:cubicBezTo>
                      <a:pt x="432" y="384"/>
                      <a:pt x="432" y="376"/>
                      <a:pt x="432" y="448"/>
                    </a:cubicBezTo>
                    <a:cubicBezTo>
                      <a:pt x="432" y="520"/>
                      <a:pt x="432" y="672"/>
                      <a:pt x="432" y="784"/>
                    </a:cubicBezTo>
                    <a:cubicBezTo>
                      <a:pt x="432" y="896"/>
                      <a:pt x="424" y="1016"/>
                      <a:pt x="432" y="1120"/>
                    </a:cubicBezTo>
                    <a:cubicBezTo>
                      <a:pt x="440" y="1224"/>
                      <a:pt x="472" y="1312"/>
                      <a:pt x="480" y="1408"/>
                    </a:cubicBezTo>
                    <a:cubicBezTo>
                      <a:pt x="488" y="1504"/>
                      <a:pt x="480" y="1616"/>
                      <a:pt x="480" y="1696"/>
                    </a:cubicBezTo>
                    <a:cubicBezTo>
                      <a:pt x="480" y="1776"/>
                      <a:pt x="472" y="1776"/>
                      <a:pt x="480" y="1888"/>
                    </a:cubicBezTo>
                    <a:cubicBezTo>
                      <a:pt x="488" y="2000"/>
                      <a:pt x="508" y="2184"/>
                      <a:pt x="528" y="2368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386" name="Oval 73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4836" y="1824"/>
                <a:ext cx="144" cy="144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387" name="AutoShape 74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4764" y="1992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388" name="Oval 75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4779" y="1470"/>
                <a:ext cx="144" cy="144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389" name="Oval 76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4965" y="1383"/>
                <a:ext cx="144" cy="144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390" name="Oval 77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5145" y="1671"/>
                <a:ext cx="144" cy="144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391" name="Oval 78" descr="White marble"/>
              <p:cNvSpPr>
                <a:spLocks noChangeAspect="1" noChangeArrowheads="1"/>
              </p:cNvSpPr>
              <p:nvPr/>
            </p:nvSpPr>
            <p:spPr bwMode="auto">
              <a:xfrm rot="1915253">
                <a:off x="5106" y="1494"/>
                <a:ext cx="144" cy="144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392" name="AutoShape 79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4776" y="2301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393" name="AutoShape 80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4791" y="2607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394" name="AutoShape 81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4806" y="2913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395" name="AutoShape 82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4821" y="3219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396" name="AutoShape 83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5046" y="1839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397" name="AutoShape 84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5058" y="2148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398" name="AutoShape 85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5073" y="2454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399" name="AutoShape 86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5088" y="2760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400" name="AutoShape 87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5103" y="3066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401" name="Oval 88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4740" y="1659"/>
                <a:ext cx="144" cy="144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402" name="Freeform 89"/>
              <p:cNvSpPr>
                <a:spLocks noChangeAspect="1"/>
              </p:cNvSpPr>
              <p:nvPr/>
            </p:nvSpPr>
            <p:spPr bwMode="auto">
              <a:xfrm>
                <a:off x="-357" y="1433"/>
                <a:ext cx="528" cy="2416"/>
              </a:xfrm>
              <a:custGeom>
                <a:avLst/>
                <a:gdLst>
                  <a:gd name="T0" fmla="*/ 240 w 528"/>
                  <a:gd name="T1" fmla="*/ 2416 h 2416"/>
                  <a:gd name="T2" fmla="*/ 192 w 528"/>
                  <a:gd name="T3" fmla="*/ 1984 h 2416"/>
                  <a:gd name="T4" fmla="*/ 192 w 528"/>
                  <a:gd name="T5" fmla="*/ 1648 h 2416"/>
                  <a:gd name="T6" fmla="*/ 144 w 528"/>
                  <a:gd name="T7" fmla="*/ 1360 h 2416"/>
                  <a:gd name="T8" fmla="*/ 144 w 528"/>
                  <a:gd name="T9" fmla="*/ 1024 h 2416"/>
                  <a:gd name="T10" fmla="*/ 144 w 528"/>
                  <a:gd name="T11" fmla="*/ 736 h 2416"/>
                  <a:gd name="T12" fmla="*/ 144 w 528"/>
                  <a:gd name="T13" fmla="*/ 640 h 2416"/>
                  <a:gd name="T14" fmla="*/ 144 w 528"/>
                  <a:gd name="T15" fmla="*/ 496 h 2416"/>
                  <a:gd name="T16" fmla="*/ 96 w 528"/>
                  <a:gd name="T17" fmla="*/ 448 h 2416"/>
                  <a:gd name="T18" fmla="*/ 48 w 528"/>
                  <a:gd name="T19" fmla="*/ 352 h 2416"/>
                  <a:gd name="T20" fmla="*/ 48 w 528"/>
                  <a:gd name="T21" fmla="*/ 304 h 2416"/>
                  <a:gd name="T22" fmla="*/ 0 w 528"/>
                  <a:gd name="T23" fmla="*/ 256 h 2416"/>
                  <a:gd name="T24" fmla="*/ 48 w 528"/>
                  <a:gd name="T25" fmla="*/ 160 h 2416"/>
                  <a:gd name="T26" fmla="*/ 96 w 528"/>
                  <a:gd name="T27" fmla="*/ 112 h 2416"/>
                  <a:gd name="T28" fmla="*/ 240 w 528"/>
                  <a:gd name="T29" fmla="*/ 16 h 2416"/>
                  <a:gd name="T30" fmla="*/ 288 w 528"/>
                  <a:gd name="T31" fmla="*/ 16 h 2416"/>
                  <a:gd name="T32" fmla="*/ 384 w 528"/>
                  <a:gd name="T33" fmla="*/ 112 h 2416"/>
                  <a:gd name="T34" fmla="*/ 384 w 528"/>
                  <a:gd name="T35" fmla="*/ 160 h 2416"/>
                  <a:gd name="T36" fmla="*/ 432 w 528"/>
                  <a:gd name="T37" fmla="*/ 256 h 2416"/>
                  <a:gd name="T38" fmla="*/ 432 w 528"/>
                  <a:gd name="T39" fmla="*/ 352 h 2416"/>
                  <a:gd name="T40" fmla="*/ 432 w 528"/>
                  <a:gd name="T41" fmla="*/ 448 h 2416"/>
                  <a:gd name="T42" fmla="*/ 432 w 528"/>
                  <a:gd name="T43" fmla="*/ 784 h 2416"/>
                  <a:gd name="T44" fmla="*/ 432 w 528"/>
                  <a:gd name="T45" fmla="*/ 1120 h 2416"/>
                  <a:gd name="T46" fmla="*/ 480 w 528"/>
                  <a:gd name="T47" fmla="*/ 1408 h 2416"/>
                  <a:gd name="T48" fmla="*/ 480 w 528"/>
                  <a:gd name="T49" fmla="*/ 1696 h 2416"/>
                  <a:gd name="T50" fmla="*/ 480 w 528"/>
                  <a:gd name="T51" fmla="*/ 1888 h 2416"/>
                  <a:gd name="T52" fmla="*/ 528 w 528"/>
                  <a:gd name="T53" fmla="*/ 2368 h 241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528"/>
                  <a:gd name="T82" fmla="*/ 0 h 2416"/>
                  <a:gd name="T83" fmla="*/ 528 w 528"/>
                  <a:gd name="T84" fmla="*/ 2416 h 241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528" h="2416">
                    <a:moveTo>
                      <a:pt x="240" y="2416"/>
                    </a:moveTo>
                    <a:cubicBezTo>
                      <a:pt x="220" y="2264"/>
                      <a:pt x="200" y="2112"/>
                      <a:pt x="192" y="1984"/>
                    </a:cubicBezTo>
                    <a:cubicBezTo>
                      <a:pt x="184" y="1856"/>
                      <a:pt x="200" y="1752"/>
                      <a:pt x="192" y="1648"/>
                    </a:cubicBezTo>
                    <a:cubicBezTo>
                      <a:pt x="184" y="1544"/>
                      <a:pt x="152" y="1464"/>
                      <a:pt x="144" y="1360"/>
                    </a:cubicBezTo>
                    <a:cubicBezTo>
                      <a:pt x="136" y="1256"/>
                      <a:pt x="144" y="1128"/>
                      <a:pt x="144" y="1024"/>
                    </a:cubicBezTo>
                    <a:cubicBezTo>
                      <a:pt x="144" y="920"/>
                      <a:pt x="144" y="800"/>
                      <a:pt x="144" y="736"/>
                    </a:cubicBezTo>
                    <a:cubicBezTo>
                      <a:pt x="144" y="672"/>
                      <a:pt x="144" y="680"/>
                      <a:pt x="144" y="640"/>
                    </a:cubicBezTo>
                    <a:cubicBezTo>
                      <a:pt x="144" y="600"/>
                      <a:pt x="152" y="528"/>
                      <a:pt x="144" y="496"/>
                    </a:cubicBezTo>
                    <a:cubicBezTo>
                      <a:pt x="136" y="464"/>
                      <a:pt x="112" y="472"/>
                      <a:pt x="96" y="448"/>
                    </a:cubicBezTo>
                    <a:cubicBezTo>
                      <a:pt x="80" y="424"/>
                      <a:pt x="56" y="376"/>
                      <a:pt x="48" y="352"/>
                    </a:cubicBezTo>
                    <a:cubicBezTo>
                      <a:pt x="40" y="328"/>
                      <a:pt x="56" y="320"/>
                      <a:pt x="48" y="304"/>
                    </a:cubicBezTo>
                    <a:cubicBezTo>
                      <a:pt x="40" y="288"/>
                      <a:pt x="0" y="280"/>
                      <a:pt x="0" y="256"/>
                    </a:cubicBezTo>
                    <a:cubicBezTo>
                      <a:pt x="0" y="232"/>
                      <a:pt x="32" y="184"/>
                      <a:pt x="48" y="160"/>
                    </a:cubicBezTo>
                    <a:cubicBezTo>
                      <a:pt x="64" y="136"/>
                      <a:pt x="64" y="136"/>
                      <a:pt x="96" y="112"/>
                    </a:cubicBezTo>
                    <a:cubicBezTo>
                      <a:pt x="128" y="88"/>
                      <a:pt x="208" y="32"/>
                      <a:pt x="240" y="16"/>
                    </a:cubicBezTo>
                    <a:cubicBezTo>
                      <a:pt x="272" y="0"/>
                      <a:pt x="264" y="0"/>
                      <a:pt x="288" y="16"/>
                    </a:cubicBezTo>
                    <a:cubicBezTo>
                      <a:pt x="312" y="32"/>
                      <a:pt x="368" y="88"/>
                      <a:pt x="384" y="112"/>
                    </a:cubicBezTo>
                    <a:cubicBezTo>
                      <a:pt x="400" y="136"/>
                      <a:pt x="376" y="136"/>
                      <a:pt x="384" y="160"/>
                    </a:cubicBezTo>
                    <a:cubicBezTo>
                      <a:pt x="392" y="184"/>
                      <a:pt x="424" y="224"/>
                      <a:pt x="432" y="256"/>
                    </a:cubicBezTo>
                    <a:cubicBezTo>
                      <a:pt x="440" y="288"/>
                      <a:pt x="432" y="320"/>
                      <a:pt x="432" y="352"/>
                    </a:cubicBezTo>
                    <a:cubicBezTo>
                      <a:pt x="432" y="384"/>
                      <a:pt x="432" y="376"/>
                      <a:pt x="432" y="448"/>
                    </a:cubicBezTo>
                    <a:cubicBezTo>
                      <a:pt x="432" y="520"/>
                      <a:pt x="432" y="672"/>
                      <a:pt x="432" y="784"/>
                    </a:cubicBezTo>
                    <a:cubicBezTo>
                      <a:pt x="432" y="896"/>
                      <a:pt x="424" y="1016"/>
                      <a:pt x="432" y="1120"/>
                    </a:cubicBezTo>
                    <a:cubicBezTo>
                      <a:pt x="440" y="1224"/>
                      <a:pt x="472" y="1312"/>
                      <a:pt x="480" y="1408"/>
                    </a:cubicBezTo>
                    <a:cubicBezTo>
                      <a:pt x="488" y="1504"/>
                      <a:pt x="480" y="1616"/>
                      <a:pt x="480" y="1696"/>
                    </a:cubicBezTo>
                    <a:cubicBezTo>
                      <a:pt x="480" y="1776"/>
                      <a:pt x="472" y="1776"/>
                      <a:pt x="480" y="1888"/>
                    </a:cubicBezTo>
                    <a:cubicBezTo>
                      <a:pt x="488" y="2000"/>
                      <a:pt x="508" y="2184"/>
                      <a:pt x="528" y="2368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403" name="Oval 90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-309" y="1833"/>
                <a:ext cx="144" cy="144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404" name="AutoShape 91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-381" y="2001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405" name="Oval 92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-366" y="1479"/>
                <a:ext cx="144" cy="144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406" name="Oval 93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-180" y="1392"/>
                <a:ext cx="144" cy="144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407" name="Oval 94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0" y="1680"/>
                <a:ext cx="144" cy="144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408" name="Oval 95" descr="White marble"/>
              <p:cNvSpPr>
                <a:spLocks noChangeAspect="1" noChangeArrowheads="1"/>
              </p:cNvSpPr>
              <p:nvPr/>
            </p:nvSpPr>
            <p:spPr bwMode="auto">
              <a:xfrm rot="1915253">
                <a:off x="-39" y="1503"/>
                <a:ext cx="144" cy="144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409" name="AutoShape 96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-369" y="2310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410" name="AutoShape 97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-354" y="2616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411" name="AutoShape 98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-339" y="2922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412" name="AutoShape 99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-324" y="3228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413" name="AutoShape 100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-99" y="1848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414" name="AutoShape 101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-87" y="2157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415" name="AutoShape 102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-72" y="2463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416" name="AutoShape 103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-57" y="2769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417" name="AutoShape 104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-42" y="3075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418" name="Oval 105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-405" y="1668"/>
                <a:ext cx="144" cy="144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419" name="Freeform 106"/>
              <p:cNvSpPr>
                <a:spLocks noChangeAspect="1"/>
              </p:cNvSpPr>
              <p:nvPr/>
            </p:nvSpPr>
            <p:spPr bwMode="auto">
              <a:xfrm>
                <a:off x="209" y="1433"/>
                <a:ext cx="528" cy="2416"/>
              </a:xfrm>
              <a:custGeom>
                <a:avLst/>
                <a:gdLst>
                  <a:gd name="T0" fmla="*/ 240 w 528"/>
                  <a:gd name="T1" fmla="*/ 2416 h 2416"/>
                  <a:gd name="T2" fmla="*/ 192 w 528"/>
                  <a:gd name="T3" fmla="*/ 1984 h 2416"/>
                  <a:gd name="T4" fmla="*/ 192 w 528"/>
                  <a:gd name="T5" fmla="*/ 1648 h 2416"/>
                  <a:gd name="T6" fmla="*/ 144 w 528"/>
                  <a:gd name="T7" fmla="*/ 1360 h 2416"/>
                  <a:gd name="T8" fmla="*/ 144 w 528"/>
                  <a:gd name="T9" fmla="*/ 1024 h 2416"/>
                  <a:gd name="T10" fmla="*/ 144 w 528"/>
                  <a:gd name="T11" fmla="*/ 736 h 2416"/>
                  <a:gd name="T12" fmla="*/ 144 w 528"/>
                  <a:gd name="T13" fmla="*/ 640 h 2416"/>
                  <a:gd name="T14" fmla="*/ 144 w 528"/>
                  <a:gd name="T15" fmla="*/ 496 h 2416"/>
                  <a:gd name="T16" fmla="*/ 96 w 528"/>
                  <a:gd name="T17" fmla="*/ 448 h 2416"/>
                  <a:gd name="T18" fmla="*/ 48 w 528"/>
                  <a:gd name="T19" fmla="*/ 352 h 2416"/>
                  <a:gd name="T20" fmla="*/ 48 w 528"/>
                  <a:gd name="T21" fmla="*/ 304 h 2416"/>
                  <a:gd name="T22" fmla="*/ 0 w 528"/>
                  <a:gd name="T23" fmla="*/ 256 h 2416"/>
                  <a:gd name="T24" fmla="*/ 48 w 528"/>
                  <a:gd name="T25" fmla="*/ 160 h 2416"/>
                  <a:gd name="T26" fmla="*/ 96 w 528"/>
                  <a:gd name="T27" fmla="*/ 112 h 2416"/>
                  <a:gd name="T28" fmla="*/ 240 w 528"/>
                  <a:gd name="T29" fmla="*/ 16 h 2416"/>
                  <a:gd name="T30" fmla="*/ 288 w 528"/>
                  <a:gd name="T31" fmla="*/ 16 h 2416"/>
                  <a:gd name="T32" fmla="*/ 384 w 528"/>
                  <a:gd name="T33" fmla="*/ 112 h 2416"/>
                  <a:gd name="T34" fmla="*/ 384 w 528"/>
                  <a:gd name="T35" fmla="*/ 160 h 2416"/>
                  <a:gd name="T36" fmla="*/ 432 w 528"/>
                  <a:gd name="T37" fmla="*/ 256 h 2416"/>
                  <a:gd name="T38" fmla="*/ 432 w 528"/>
                  <a:gd name="T39" fmla="*/ 352 h 2416"/>
                  <a:gd name="T40" fmla="*/ 432 w 528"/>
                  <a:gd name="T41" fmla="*/ 448 h 2416"/>
                  <a:gd name="T42" fmla="*/ 432 w 528"/>
                  <a:gd name="T43" fmla="*/ 784 h 2416"/>
                  <a:gd name="T44" fmla="*/ 432 w 528"/>
                  <a:gd name="T45" fmla="*/ 1120 h 2416"/>
                  <a:gd name="T46" fmla="*/ 480 w 528"/>
                  <a:gd name="T47" fmla="*/ 1408 h 2416"/>
                  <a:gd name="T48" fmla="*/ 480 w 528"/>
                  <a:gd name="T49" fmla="*/ 1696 h 2416"/>
                  <a:gd name="T50" fmla="*/ 480 w 528"/>
                  <a:gd name="T51" fmla="*/ 1888 h 2416"/>
                  <a:gd name="T52" fmla="*/ 528 w 528"/>
                  <a:gd name="T53" fmla="*/ 2368 h 241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528"/>
                  <a:gd name="T82" fmla="*/ 0 h 2416"/>
                  <a:gd name="T83" fmla="*/ 528 w 528"/>
                  <a:gd name="T84" fmla="*/ 2416 h 241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528" h="2416">
                    <a:moveTo>
                      <a:pt x="240" y="2416"/>
                    </a:moveTo>
                    <a:cubicBezTo>
                      <a:pt x="220" y="2264"/>
                      <a:pt x="200" y="2112"/>
                      <a:pt x="192" y="1984"/>
                    </a:cubicBezTo>
                    <a:cubicBezTo>
                      <a:pt x="184" y="1856"/>
                      <a:pt x="200" y="1752"/>
                      <a:pt x="192" y="1648"/>
                    </a:cubicBezTo>
                    <a:cubicBezTo>
                      <a:pt x="184" y="1544"/>
                      <a:pt x="152" y="1464"/>
                      <a:pt x="144" y="1360"/>
                    </a:cubicBezTo>
                    <a:cubicBezTo>
                      <a:pt x="136" y="1256"/>
                      <a:pt x="144" y="1128"/>
                      <a:pt x="144" y="1024"/>
                    </a:cubicBezTo>
                    <a:cubicBezTo>
                      <a:pt x="144" y="920"/>
                      <a:pt x="144" y="800"/>
                      <a:pt x="144" y="736"/>
                    </a:cubicBezTo>
                    <a:cubicBezTo>
                      <a:pt x="144" y="672"/>
                      <a:pt x="144" y="680"/>
                      <a:pt x="144" y="640"/>
                    </a:cubicBezTo>
                    <a:cubicBezTo>
                      <a:pt x="144" y="600"/>
                      <a:pt x="152" y="528"/>
                      <a:pt x="144" y="496"/>
                    </a:cubicBezTo>
                    <a:cubicBezTo>
                      <a:pt x="136" y="464"/>
                      <a:pt x="112" y="472"/>
                      <a:pt x="96" y="448"/>
                    </a:cubicBezTo>
                    <a:cubicBezTo>
                      <a:pt x="80" y="424"/>
                      <a:pt x="56" y="376"/>
                      <a:pt x="48" y="352"/>
                    </a:cubicBezTo>
                    <a:cubicBezTo>
                      <a:pt x="40" y="328"/>
                      <a:pt x="56" y="320"/>
                      <a:pt x="48" y="304"/>
                    </a:cubicBezTo>
                    <a:cubicBezTo>
                      <a:pt x="40" y="288"/>
                      <a:pt x="0" y="280"/>
                      <a:pt x="0" y="256"/>
                    </a:cubicBezTo>
                    <a:cubicBezTo>
                      <a:pt x="0" y="232"/>
                      <a:pt x="32" y="184"/>
                      <a:pt x="48" y="160"/>
                    </a:cubicBezTo>
                    <a:cubicBezTo>
                      <a:pt x="64" y="136"/>
                      <a:pt x="64" y="136"/>
                      <a:pt x="96" y="112"/>
                    </a:cubicBezTo>
                    <a:cubicBezTo>
                      <a:pt x="128" y="88"/>
                      <a:pt x="208" y="32"/>
                      <a:pt x="240" y="16"/>
                    </a:cubicBezTo>
                    <a:cubicBezTo>
                      <a:pt x="272" y="0"/>
                      <a:pt x="264" y="0"/>
                      <a:pt x="288" y="16"/>
                    </a:cubicBezTo>
                    <a:cubicBezTo>
                      <a:pt x="312" y="32"/>
                      <a:pt x="368" y="88"/>
                      <a:pt x="384" y="112"/>
                    </a:cubicBezTo>
                    <a:cubicBezTo>
                      <a:pt x="400" y="136"/>
                      <a:pt x="376" y="136"/>
                      <a:pt x="384" y="160"/>
                    </a:cubicBezTo>
                    <a:cubicBezTo>
                      <a:pt x="392" y="184"/>
                      <a:pt x="424" y="224"/>
                      <a:pt x="432" y="256"/>
                    </a:cubicBezTo>
                    <a:cubicBezTo>
                      <a:pt x="440" y="288"/>
                      <a:pt x="432" y="320"/>
                      <a:pt x="432" y="352"/>
                    </a:cubicBezTo>
                    <a:cubicBezTo>
                      <a:pt x="432" y="384"/>
                      <a:pt x="432" y="376"/>
                      <a:pt x="432" y="448"/>
                    </a:cubicBezTo>
                    <a:cubicBezTo>
                      <a:pt x="432" y="520"/>
                      <a:pt x="432" y="672"/>
                      <a:pt x="432" y="784"/>
                    </a:cubicBezTo>
                    <a:cubicBezTo>
                      <a:pt x="432" y="896"/>
                      <a:pt x="424" y="1016"/>
                      <a:pt x="432" y="1120"/>
                    </a:cubicBezTo>
                    <a:cubicBezTo>
                      <a:pt x="440" y="1224"/>
                      <a:pt x="472" y="1312"/>
                      <a:pt x="480" y="1408"/>
                    </a:cubicBezTo>
                    <a:cubicBezTo>
                      <a:pt x="488" y="1504"/>
                      <a:pt x="480" y="1616"/>
                      <a:pt x="480" y="1696"/>
                    </a:cubicBezTo>
                    <a:cubicBezTo>
                      <a:pt x="480" y="1776"/>
                      <a:pt x="472" y="1776"/>
                      <a:pt x="480" y="1888"/>
                    </a:cubicBezTo>
                    <a:cubicBezTo>
                      <a:pt x="488" y="2000"/>
                      <a:pt x="508" y="2184"/>
                      <a:pt x="528" y="2368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420" name="Oval 107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257" y="1833"/>
                <a:ext cx="144" cy="144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421" name="AutoShape 108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185" y="2001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422" name="Oval 109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200" y="1479"/>
                <a:ext cx="144" cy="144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423" name="Oval 110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386" y="1392"/>
                <a:ext cx="144" cy="144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424" name="Oval 111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566" y="1680"/>
                <a:ext cx="144" cy="144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425" name="Oval 112" descr="White marble"/>
              <p:cNvSpPr>
                <a:spLocks noChangeAspect="1" noChangeArrowheads="1"/>
              </p:cNvSpPr>
              <p:nvPr/>
            </p:nvSpPr>
            <p:spPr bwMode="auto">
              <a:xfrm rot="1915253">
                <a:off x="527" y="1503"/>
                <a:ext cx="144" cy="144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426" name="AutoShape 113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197" y="2310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427" name="AutoShape 114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212" y="2616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428" name="AutoShape 115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227" y="2922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429" name="AutoShape 116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242" y="3228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430" name="AutoShape 117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467" y="1848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431" name="AutoShape 118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479" y="2157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432" name="AutoShape 119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494" y="2463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433" name="AutoShape 120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509" y="2769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434" name="AutoShape 121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524" y="3075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435" name="Oval 122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161" y="1668"/>
                <a:ext cx="144" cy="144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436" name="Freeform 123"/>
              <p:cNvSpPr>
                <a:spLocks noChangeAspect="1"/>
              </p:cNvSpPr>
              <p:nvPr/>
            </p:nvSpPr>
            <p:spPr bwMode="auto">
              <a:xfrm>
                <a:off x="782" y="1433"/>
                <a:ext cx="528" cy="2416"/>
              </a:xfrm>
              <a:custGeom>
                <a:avLst/>
                <a:gdLst>
                  <a:gd name="T0" fmla="*/ 240 w 528"/>
                  <a:gd name="T1" fmla="*/ 2416 h 2416"/>
                  <a:gd name="T2" fmla="*/ 192 w 528"/>
                  <a:gd name="T3" fmla="*/ 1984 h 2416"/>
                  <a:gd name="T4" fmla="*/ 192 w 528"/>
                  <a:gd name="T5" fmla="*/ 1648 h 2416"/>
                  <a:gd name="T6" fmla="*/ 144 w 528"/>
                  <a:gd name="T7" fmla="*/ 1360 h 2416"/>
                  <a:gd name="T8" fmla="*/ 144 w 528"/>
                  <a:gd name="T9" fmla="*/ 1024 h 2416"/>
                  <a:gd name="T10" fmla="*/ 144 w 528"/>
                  <a:gd name="T11" fmla="*/ 736 h 2416"/>
                  <a:gd name="T12" fmla="*/ 144 w 528"/>
                  <a:gd name="T13" fmla="*/ 640 h 2416"/>
                  <a:gd name="T14" fmla="*/ 144 w 528"/>
                  <a:gd name="T15" fmla="*/ 496 h 2416"/>
                  <a:gd name="T16" fmla="*/ 96 w 528"/>
                  <a:gd name="T17" fmla="*/ 448 h 2416"/>
                  <a:gd name="T18" fmla="*/ 48 w 528"/>
                  <a:gd name="T19" fmla="*/ 352 h 2416"/>
                  <a:gd name="T20" fmla="*/ 48 w 528"/>
                  <a:gd name="T21" fmla="*/ 304 h 2416"/>
                  <a:gd name="T22" fmla="*/ 0 w 528"/>
                  <a:gd name="T23" fmla="*/ 256 h 2416"/>
                  <a:gd name="T24" fmla="*/ 48 w 528"/>
                  <a:gd name="T25" fmla="*/ 160 h 2416"/>
                  <a:gd name="T26" fmla="*/ 96 w 528"/>
                  <a:gd name="T27" fmla="*/ 112 h 2416"/>
                  <a:gd name="T28" fmla="*/ 240 w 528"/>
                  <a:gd name="T29" fmla="*/ 16 h 2416"/>
                  <a:gd name="T30" fmla="*/ 288 w 528"/>
                  <a:gd name="T31" fmla="*/ 16 h 2416"/>
                  <a:gd name="T32" fmla="*/ 384 w 528"/>
                  <a:gd name="T33" fmla="*/ 112 h 2416"/>
                  <a:gd name="T34" fmla="*/ 384 w 528"/>
                  <a:gd name="T35" fmla="*/ 160 h 2416"/>
                  <a:gd name="T36" fmla="*/ 432 w 528"/>
                  <a:gd name="T37" fmla="*/ 256 h 2416"/>
                  <a:gd name="T38" fmla="*/ 432 w 528"/>
                  <a:gd name="T39" fmla="*/ 352 h 2416"/>
                  <a:gd name="T40" fmla="*/ 432 w 528"/>
                  <a:gd name="T41" fmla="*/ 448 h 2416"/>
                  <a:gd name="T42" fmla="*/ 432 w 528"/>
                  <a:gd name="T43" fmla="*/ 784 h 2416"/>
                  <a:gd name="T44" fmla="*/ 432 w 528"/>
                  <a:gd name="T45" fmla="*/ 1120 h 2416"/>
                  <a:gd name="T46" fmla="*/ 480 w 528"/>
                  <a:gd name="T47" fmla="*/ 1408 h 2416"/>
                  <a:gd name="T48" fmla="*/ 480 w 528"/>
                  <a:gd name="T49" fmla="*/ 1696 h 2416"/>
                  <a:gd name="T50" fmla="*/ 480 w 528"/>
                  <a:gd name="T51" fmla="*/ 1888 h 2416"/>
                  <a:gd name="T52" fmla="*/ 528 w 528"/>
                  <a:gd name="T53" fmla="*/ 2368 h 241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528"/>
                  <a:gd name="T82" fmla="*/ 0 h 2416"/>
                  <a:gd name="T83" fmla="*/ 528 w 528"/>
                  <a:gd name="T84" fmla="*/ 2416 h 241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528" h="2416">
                    <a:moveTo>
                      <a:pt x="240" y="2416"/>
                    </a:moveTo>
                    <a:cubicBezTo>
                      <a:pt x="220" y="2264"/>
                      <a:pt x="200" y="2112"/>
                      <a:pt x="192" y="1984"/>
                    </a:cubicBezTo>
                    <a:cubicBezTo>
                      <a:pt x="184" y="1856"/>
                      <a:pt x="200" y="1752"/>
                      <a:pt x="192" y="1648"/>
                    </a:cubicBezTo>
                    <a:cubicBezTo>
                      <a:pt x="184" y="1544"/>
                      <a:pt x="152" y="1464"/>
                      <a:pt x="144" y="1360"/>
                    </a:cubicBezTo>
                    <a:cubicBezTo>
                      <a:pt x="136" y="1256"/>
                      <a:pt x="144" y="1128"/>
                      <a:pt x="144" y="1024"/>
                    </a:cubicBezTo>
                    <a:cubicBezTo>
                      <a:pt x="144" y="920"/>
                      <a:pt x="144" y="800"/>
                      <a:pt x="144" y="736"/>
                    </a:cubicBezTo>
                    <a:cubicBezTo>
                      <a:pt x="144" y="672"/>
                      <a:pt x="144" y="680"/>
                      <a:pt x="144" y="640"/>
                    </a:cubicBezTo>
                    <a:cubicBezTo>
                      <a:pt x="144" y="600"/>
                      <a:pt x="152" y="528"/>
                      <a:pt x="144" y="496"/>
                    </a:cubicBezTo>
                    <a:cubicBezTo>
                      <a:pt x="136" y="464"/>
                      <a:pt x="112" y="472"/>
                      <a:pt x="96" y="448"/>
                    </a:cubicBezTo>
                    <a:cubicBezTo>
                      <a:pt x="80" y="424"/>
                      <a:pt x="56" y="376"/>
                      <a:pt x="48" y="352"/>
                    </a:cubicBezTo>
                    <a:cubicBezTo>
                      <a:pt x="40" y="328"/>
                      <a:pt x="56" y="320"/>
                      <a:pt x="48" y="304"/>
                    </a:cubicBezTo>
                    <a:cubicBezTo>
                      <a:pt x="40" y="288"/>
                      <a:pt x="0" y="280"/>
                      <a:pt x="0" y="256"/>
                    </a:cubicBezTo>
                    <a:cubicBezTo>
                      <a:pt x="0" y="232"/>
                      <a:pt x="32" y="184"/>
                      <a:pt x="48" y="160"/>
                    </a:cubicBezTo>
                    <a:cubicBezTo>
                      <a:pt x="64" y="136"/>
                      <a:pt x="64" y="136"/>
                      <a:pt x="96" y="112"/>
                    </a:cubicBezTo>
                    <a:cubicBezTo>
                      <a:pt x="128" y="88"/>
                      <a:pt x="208" y="32"/>
                      <a:pt x="240" y="16"/>
                    </a:cubicBezTo>
                    <a:cubicBezTo>
                      <a:pt x="272" y="0"/>
                      <a:pt x="264" y="0"/>
                      <a:pt x="288" y="16"/>
                    </a:cubicBezTo>
                    <a:cubicBezTo>
                      <a:pt x="312" y="32"/>
                      <a:pt x="368" y="88"/>
                      <a:pt x="384" y="112"/>
                    </a:cubicBezTo>
                    <a:cubicBezTo>
                      <a:pt x="400" y="136"/>
                      <a:pt x="376" y="136"/>
                      <a:pt x="384" y="160"/>
                    </a:cubicBezTo>
                    <a:cubicBezTo>
                      <a:pt x="392" y="184"/>
                      <a:pt x="424" y="224"/>
                      <a:pt x="432" y="256"/>
                    </a:cubicBezTo>
                    <a:cubicBezTo>
                      <a:pt x="440" y="288"/>
                      <a:pt x="432" y="320"/>
                      <a:pt x="432" y="352"/>
                    </a:cubicBezTo>
                    <a:cubicBezTo>
                      <a:pt x="432" y="384"/>
                      <a:pt x="432" y="376"/>
                      <a:pt x="432" y="448"/>
                    </a:cubicBezTo>
                    <a:cubicBezTo>
                      <a:pt x="432" y="520"/>
                      <a:pt x="432" y="672"/>
                      <a:pt x="432" y="784"/>
                    </a:cubicBezTo>
                    <a:cubicBezTo>
                      <a:pt x="432" y="896"/>
                      <a:pt x="424" y="1016"/>
                      <a:pt x="432" y="1120"/>
                    </a:cubicBezTo>
                    <a:cubicBezTo>
                      <a:pt x="440" y="1224"/>
                      <a:pt x="472" y="1312"/>
                      <a:pt x="480" y="1408"/>
                    </a:cubicBezTo>
                    <a:cubicBezTo>
                      <a:pt x="488" y="1504"/>
                      <a:pt x="480" y="1616"/>
                      <a:pt x="480" y="1696"/>
                    </a:cubicBezTo>
                    <a:cubicBezTo>
                      <a:pt x="480" y="1776"/>
                      <a:pt x="472" y="1776"/>
                      <a:pt x="480" y="1888"/>
                    </a:cubicBezTo>
                    <a:cubicBezTo>
                      <a:pt x="488" y="2000"/>
                      <a:pt x="508" y="2184"/>
                      <a:pt x="528" y="2368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437" name="Oval 124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830" y="1833"/>
                <a:ext cx="144" cy="144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438" name="AutoShape 125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758" y="2001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439" name="Oval 126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773" y="1479"/>
                <a:ext cx="144" cy="144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440" name="Oval 127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959" y="1392"/>
                <a:ext cx="144" cy="144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441" name="Oval 128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1139" y="1680"/>
                <a:ext cx="144" cy="144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442" name="Oval 129" descr="White marble"/>
              <p:cNvSpPr>
                <a:spLocks noChangeAspect="1" noChangeArrowheads="1"/>
              </p:cNvSpPr>
              <p:nvPr/>
            </p:nvSpPr>
            <p:spPr bwMode="auto">
              <a:xfrm rot="1915253">
                <a:off x="1100" y="1503"/>
                <a:ext cx="144" cy="144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443" name="AutoShape 130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770" y="2310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444" name="AutoShape 131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785" y="2616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445" name="AutoShape 132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800" y="2922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446" name="AutoShape 133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815" y="3228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447" name="AutoShape 134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1040" y="1848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448" name="AutoShape 135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1052" y="2157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449" name="AutoShape 136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1067" y="2463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450" name="AutoShape 137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1082" y="2769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451" name="AutoShape 138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1097" y="3075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452" name="Oval 139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734" y="1668"/>
                <a:ext cx="144" cy="144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453" name="Freeform 140"/>
              <p:cNvSpPr>
                <a:spLocks noChangeAspect="1"/>
              </p:cNvSpPr>
              <p:nvPr/>
            </p:nvSpPr>
            <p:spPr bwMode="auto">
              <a:xfrm>
                <a:off x="1355" y="1433"/>
                <a:ext cx="528" cy="2416"/>
              </a:xfrm>
              <a:custGeom>
                <a:avLst/>
                <a:gdLst>
                  <a:gd name="T0" fmla="*/ 240 w 528"/>
                  <a:gd name="T1" fmla="*/ 2416 h 2416"/>
                  <a:gd name="T2" fmla="*/ 192 w 528"/>
                  <a:gd name="T3" fmla="*/ 1984 h 2416"/>
                  <a:gd name="T4" fmla="*/ 192 w 528"/>
                  <a:gd name="T5" fmla="*/ 1648 h 2416"/>
                  <a:gd name="T6" fmla="*/ 144 w 528"/>
                  <a:gd name="T7" fmla="*/ 1360 h 2416"/>
                  <a:gd name="T8" fmla="*/ 144 w 528"/>
                  <a:gd name="T9" fmla="*/ 1024 h 2416"/>
                  <a:gd name="T10" fmla="*/ 144 w 528"/>
                  <a:gd name="T11" fmla="*/ 736 h 2416"/>
                  <a:gd name="T12" fmla="*/ 144 w 528"/>
                  <a:gd name="T13" fmla="*/ 640 h 2416"/>
                  <a:gd name="T14" fmla="*/ 144 w 528"/>
                  <a:gd name="T15" fmla="*/ 496 h 2416"/>
                  <a:gd name="T16" fmla="*/ 96 w 528"/>
                  <a:gd name="T17" fmla="*/ 448 h 2416"/>
                  <a:gd name="T18" fmla="*/ 48 w 528"/>
                  <a:gd name="T19" fmla="*/ 352 h 2416"/>
                  <a:gd name="T20" fmla="*/ 48 w 528"/>
                  <a:gd name="T21" fmla="*/ 304 h 2416"/>
                  <a:gd name="T22" fmla="*/ 0 w 528"/>
                  <a:gd name="T23" fmla="*/ 256 h 2416"/>
                  <a:gd name="T24" fmla="*/ 48 w 528"/>
                  <a:gd name="T25" fmla="*/ 160 h 2416"/>
                  <a:gd name="T26" fmla="*/ 96 w 528"/>
                  <a:gd name="T27" fmla="*/ 112 h 2416"/>
                  <a:gd name="T28" fmla="*/ 240 w 528"/>
                  <a:gd name="T29" fmla="*/ 16 h 2416"/>
                  <a:gd name="T30" fmla="*/ 288 w 528"/>
                  <a:gd name="T31" fmla="*/ 16 h 2416"/>
                  <a:gd name="T32" fmla="*/ 384 w 528"/>
                  <a:gd name="T33" fmla="*/ 112 h 2416"/>
                  <a:gd name="T34" fmla="*/ 384 w 528"/>
                  <a:gd name="T35" fmla="*/ 160 h 2416"/>
                  <a:gd name="T36" fmla="*/ 432 w 528"/>
                  <a:gd name="T37" fmla="*/ 256 h 2416"/>
                  <a:gd name="T38" fmla="*/ 432 w 528"/>
                  <a:gd name="T39" fmla="*/ 352 h 2416"/>
                  <a:gd name="T40" fmla="*/ 432 w 528"/>
                  <a:gd name="T41" fmla="*/ 448 h 2416"/>
                  <a:gd name="T42" fmla="*/ 432 w 528"/>
                  <a:gd name="T43" fmla="*/ 784 h 2416"/>
                  <a:gd name="T44" fmla="*/ 432 w 528"/>
                  <a:gd name="T45" fmla="*/ 1120 h 2416"/>
                  <a:gd name="T46" fmla="*/ 480 w 528"/>
                  <a:gd name="T47" fmla="*/ 1408 h 2416"/>
                  <a:gd name="T48" fmla="*/ 480 w 528"/>
                  <a:gd name="T49" fmla="*/ 1696 h 2416"/>
                  <a:gd name="T50" fmla="*/ 480 w 528"/>
                  <a:gd name="T51" fmla="*/ 1888 h 2416"/>
                  <a:gd name="T52" fmla="*/ 528 w 528"/>
                  <a:gd name="T53" fmla="*/ 2368 h 241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528"/>
                  <a:gd name="T82" fmla="*/ 0 h 2416"/>
                  <a:gd name="T83" fmla="*/ 528 w 528"/>
                  <a:gd name="T84" fmla="*/ 2416 h 241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528" h="2416">
                    <a:moveTo>
                      <a:pt x="240" y="2416"/>
                    </a:moveTo>
                    <a:cubicBezTo>
                      <a:pt x="220" y="2264"/>
                      <a:pt x="200" y="2112"/>
                      <a:pt x="192" y="1984"/>
                    </a:cubicBezTo>
                    <a:cubicBezTo>
                      <a:pt x="184" y="1856"/>
                      <a:pt x="200" y="1752"/>
                      <a:pt x="192" y="1648"/>
                    </a:cubicBezTo>
                    <a:cubicBezTo>
                      <a:pt x="184" y="1544"/>
                      <a:pt x="152" y="1464"/>
                      <a:pt x="144" y="1360"/>
                    </a:cubicBezTo>
                    <a:cubicBezTo>
                      <a:pt x="136" y="1256"/>
                      <a:pt x="144" y="1128"/>
                      <a:pt x="144" y="1024"/>
                    </a:cubicBezTo>
                    <a:cubicBezTo>
                      <a:pt x="144" y="920"/>
                      <a:pt x="144" y="800"/>
                      <a:pt x="144" y="736"/>
                    </a:cubicBezTo>
                    <a:cubicBezTo>
                      <a:pt x="144" y="672"/>
                      <a:pt x="144" y="680"/>
                      <a:pt x="144" y="640"/>
                    </a:cubicBezTo>
                    <a:cubicBezTo>
                      <a:pt x="144" y="600"/>
                      <a:pt x="152" y="528"/>
                      <a:pt x="144" y="496"/>
                    </a:cubicBezTo>
                    <a:cubicBezTo>
                      <a:pt x="136" y="464"/>
                      <a:pt x="112" y="472"/>
                      <a:pt x="96" y="448"/>
                    </a:cubicBezTo>
                    <a:cubicBezTo>
                      <a:pt x="80" y="424"/>
                      <a:pt x="56" y="376"/>
                      <a:pt x="48" y="352"/>
                    </a:cubicBezTo>
                    <a:cubicBezTo>
                      <a:pt x="40" y="328"/>
                      <a:pt x="56" y="320"/>
                      <a:pt x="48" y="304"/>
                    </a:cubicBezTo>
                    <a:cubicBezTo>
                      <a:pt x="40" y="288"/>
                      <a:pt x="0" y="280"/>
                      <a:pt x="0" y="256"/>
                    </a:cubicBezTo>
                    <a:cubicBezTo>
                      <a:pt x="0" y="232"/>
                      <a:pt x="32" y="184"/>
                      <a:pt x="48" y="160"/>
                    </a:cubicBezTo>
                    <a:cubicBezTo>
                      <a:pt x="64" y="136"/>
                      <a:pt x="64" y="136"/>
                      <a:pt x="96" y="112"/>
                    </a:cubicBezTo>
                    <a:cubicBezTo>
                      <a:pt x="128" y="88"/>
                      <a:pt x="208" y="32"/>
                      <a:pt x="240" y="16"/>
                    </a:cubicBezTo>
                    <a:cubicBezTo>
                      <a:pt x="272" y="0"/>
                      <a:pt x="264" y="0"/>
                      <a:pt x="288" y="16"/>
                    </a:cubicBezTo>
                    <a:cubicBezTo>
                      <a:pt x="312" y="32"/>
                      <a:pt x="368" y="88"/>
                      <a:pt x="384" y="112"/>
                    </a:cubicBezTo>
                    <a:cubicBezTo>
                      <a:pt x="400" y="136"/>
                      <a:pt x="376" y="136"/>
                      <a:pt x="384" y="160"/>
                    </a:cubicBezTo>
                    <a:cubicBezTo>
                      <a:pt x="392" y="184"/>
                      <a:pt x="424" y="224"/>
                      <a:pt x="432" y="256"/>
                    </a:cubicBezTo>
                    <a:cubicBezTo>
                      <a:pt x="440" y="288"/>
                      <a:pt x="432" y="320"/>
                      <a:pt x="432" y="352"/>
                    </a:cubicBezTo>
                    <a:cubicBezTo>
                      <a:pt x="432" y="384"/>
                      <a:pt x="432" y="376"/>
                      <a:pt x="432" y="448"/>
                    </a:cubicBezTo>
                    <a:cubicBezTo>
                      <a:pt x="432" y="520"/>
                      <a:pt x="432" y="672"/>
                      <a:pt x="432" y="784"/>
                    </a:cubicBezTo>
                    <a:cubicBezTo>
                      <a:pt x="432" y="896"/>
                      <a:pt x="424" y="1016"/>
                      <a:pt x="432" y="1120"/>
                    </a:cubicBezTo>
                    <a:cubicBezTo>
                      <a:pt x="440" y="1224"/>
                      <a:pt x="472" y="1312"/>
                      <a:pt x="480" y="1408"/>
                    </a:cubicBezTo>
                    <a:cubicBezTo>
                      <a:pt x="488" y="1504"/>
                      <a:pt x="480" y="1616"/>
                      <a:pt x="480" y="1696"/>
                    </a:cubicBezTo>
                    <a:cubicBezTo>
                      <a:pt x="480" y="1776"/>
                      <a:pt x="472" y="1776"/>
                      <a:pt x="480" y="1888"/>
                    </a:cubicBezTo>
                    <a:cubicBezTo>
                      <a:pt x="488" y="2000"/>
                      <a:pt x="508" y="2184"/>
                      <a:pt x="528" y="2368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454" name="Oval 141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1403" y="1833"/>
                <a:ext cx="144" cy="144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455" name="AutoShape 142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1331" y="2001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456" name="Oval 143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1346" y="1479"/>
                <a:ext cx="144" cy="144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457" name="Oval 144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1532" y="1392"/>
                <a:ext cx="144" cy="144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458" name="Oval 145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1712" y="1680"/>
                <a:ext cx="144" cy="144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459" name="Oval 146" descr="White marble"/>
              <p:cNvSpPr>
                <a:spLocks noChangeAspect="1" noChangeArrowheads="1"/>
              </p:cNvSpPr>
              <p:nvPr/>
            </p:nvSpPr>
            <p:spPr bwMode="auto">
              <a:xfrm rot="1915253">
                <a:off x="1673" y="1503"/>
                <a:ext cx="144" cy="144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460" name="AutoShape 147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1343" y="2310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461" name="AutoShape 148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1358" y="2616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462" name="AutoShape 149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1373" y="2922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463" name="AutoShape 150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1388" y="3228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464" name="AutoShape 151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1613" y="1848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465" name="AutoShape 152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1625" y="2157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466" name="AutoShape 153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1640" y="2463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467" name="AutoShape 154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1655" y="2769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468" name="AutoShape 155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1670" y="3075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469" name="Oval 156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1307" y="1668"/>
                <a:ext cx="144" cy="144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470" name="Freeform 157"/>
              <p:cNvSpPr>
                <a:spLocks noChangeAspect="1"/>
              </p:cNvSpPr>
              <p:nvPr/>
            </p:nvSpPr>
            <p:spPr bwMode="auto">
              <a:xfrm>
                <a:off x="1928" y="1433"/>
                <a:ext cx="528" cy="2416"/>
              </a:xfrm>
              <a:custGeom>
                <a:avLst/>
                <a:gdLst>
                  <a:gd name="T0" fmla="*/ 240 w 528"/>
                  <a:gd name="T1" fmla="*/ 2416 h 2416"/>
                  <a:gd name="T2" fmla="*/ 192 w 528"/>
                  <a:gd name="T3" fmla="*/ 1984 h 2416"/>
                  <a:gd name="T4" fmla="*/ 192 w 528"/>
                  <a:gd name="T5" fmla="*/ 1648 h 2416"/>
                  <a:gd name="T6" fmla="*/ 144 w 528"/>
                  <a:gd name="T7" fmla="*/ 1360 h 2416"/>
                  <a:gd name="T8" fmla="*/ 144 w 528"/>
                  <a:gd name="T9" fmla="*/ 1024 h 2416"/>
                  <a:gd name="T10" fmla="*/ 144 w 528"/>
                  <a:gd name="T11" fmla="*/ 736 h 2416"/>
                  <a:gd name="T12" fmla="*/ 144 w 528"/>
                  <a:gd name="T13" fmla="*/ 640 h 2416"/>
                  <a:gd name="T14" fmla="*/ 144 w 528"/>
                  <a:gd name="T15" fmla="*/ 496 h 2416"/>
                  <a:gd name="T16" fmla="*/ 96 w 528"/>
                  <a:gd name="T17" fmla="*/ 448 h 2416"/>
                  <a:gd name="T18" fmla="*/ 48 w 528"/>
                  <a:gd name="T19" fmla="*/ 352 h 2416"/>
                  <a:gd name="T20" fmla="*/ 48 w 528"/>
                  <a:gd name="T21" fmla="*/ 304 h 2416"/>
                  <a:gd name="T22" fmla="*/ 0 w 528"/>
                  <a:gd name="T23" fmla="*/ 256 h 2416"/>
                  <a:gd name="T24" fmla="*/ 48 w 528"/>
                  <a:gd name="T25" fmla="*/ 160 h 2416"/>
                  <a:gd name="T26" fmla="*/ 96 w 528"/>
                  <a:gd name="T27" fmla="*/ 112 h 2416"/>
                  <a:gd name="T28" fmla="*/ 240 w 528"/>
                  <a:gd name="T29" fmla="*/ 16 h 2416"/>
                  <a:gd name="T30" fmla="*/ 288 w 528"/>
                  <a:gd name="T31" fmla="*/ 16 h 2416"/>
                  <a:gd name="T32" fmla="*/ 384 w 528"/>
                  <a:gd name="T33" fmla="*/ 112 h 2416"/>
                  <a:gd name="T34" fmla="*/ 384 w 528"/>
                  <a:gd name="T35" fmla="*/ 160 h 2416"/>
                  <a:gd name="T36" fmla="*/ 432 w 528"/>
                  <a:gd name="T37" fmla="*/ 256 h 2416"/>
                  <a:gd name="T38" fmla="*/ 432 w 528"/>
                  <a:gd name="T39" fmla="*/ 352 h 2416"/>
                  <a:gd name="T40" fmla="*/ 432 w 528"/>
                  <a:gd name="T41" fmla="*/ 448 h 2416"/>
                  <a:gd name="T42" fmla="*/ 432 w 528"/>
                  <a:gd name="T43" fmla="*/ 784 h 2416"/>
                  <a:gd name="T44" fmla="*/ 432 w 528"/>
                  <a:gd name="T45" fmla="*/ 1120 h 2416"/>
                  <a:gd name="T46" fmla="*/ 480 w 528"/>
                  <a:gd name="T47" fmla="*/ 1408 h 2416"/>
                  <a:gd name="T48" fmla="*/ 480 w 528"/>
                  <a:gd name="T49" fmla="*/ 1696 h 2416"/>
                  <a:gd name="T50" fmla="*/ 480 w 528"/>
                  <a:gd name="T51" fmla="*/ 1888 h 2416"/>
                  <a:gd name="T52" fmla="*/ 528 w 528"/>
                  <a:gd name="T53" fmla="*/ 2368 h 241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528"/>
                  <a:gd name="T82" fmla="*/ 0 h 2416"/>
                  <a:gd name="T83" fmla="*/ 528 w 528"/>
                  <a:gd name="T84" fmla="*/ 2416 h 241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528" h="2416">
                    <a:moveTo>
                      <a:pt x="240" y="2416"/>
                    </a:moveTo>
                    <a:cubicBezTo>
                      <a:pt x="220" y="2264"/>
                      <a:pt x="200" y="2112"/>
                      <a:pt x="192" y="1984"/>
                    </a:cubicBezTo>
                    <a:cubicBezTo>
                      <a:pt x="184" y="1856"/>
                      <a:pt x="200" y="1752"/>
                      <a:pt x="192" y="1648"/>
                    </a:cubicBezTo>
                    <a:cubicBezTo>
                      <a:pt x="184" y="1544"/>
                      <a:pt x="152" y="1464"/>
                      <a:pt x="144" y="1360"/>
                    </a:cubicBezTo>
                    <a:cubicBezTo>
                      <a:pt x="136" y="1256"/>
                      <a:pt x="144" y="1128"/>
                      <a:pt x="144" y="1024"/>
                    </a:cubicBezTo>
                    <a:cubicBezTo>
                      <a:pt x="144" y="920"/>
                      <a:pt x="144" y="800"/>
                      <a:pt x="144" y="736"/>
                    </a:cubicBezTo>
                    <a:cubicBezTo>
                      <a:pt x="144" y="672"/>
                      <a:pt x="144" y="680"/>
                      <a:pt x="144" y="640"/>
                    </a:cubicBezTo>
                    <a:cubicBezTo>
                      <a:pt x="144" y="600"/>
                      <a:pt x="152" y="528"/>
                      <a:pt x="144" y="496"/>
                    </a:cubicBezTo>
                    <a:cubicBezTo>
                      <a:pt x="136" y="464"/>
                      <a:pt x="112" y="472"/>
                      <a:pt x="96" y="448"/>
                    </a:cubicBezTo>
                    <a:cubicBezTo>
                      <a:pt x="80" y="424"/>
                      <a:pt x="56" y="376"/>
                      <a:pt x="48" y="352"/>
                    </a:cubicBezTo>
                    <a:cubicBezTo>
                      <a:pt x="40" y="328"/>
                      <a:pt x="56" y="320"/>
                      <a:pt x="48" y="304"/>
                    </a:cubicBezTo>
                    <a:cubicBezTo>
                      <a:pt x="40" y="288"/>
                      <a:pt x="0" y="280"/>
                      <a:pt x="0" y="256"/>
                    </a:cubicBezTo>
                    <a:cubicBezTo>
                      <a:pt x="0" y="232"/>
                      <a:pt x="32" y="184"/>
                      <a:pt x="48" y="160"/>
                    </a:cubicBezTo>
                    <a:cubicBezTo>
                      <a:pt x="64" y="136"/>
                      <a:pt x="64" y="136"/>
                      <a:pt x="96" y="112"/>
                    </a:cubicBezTo>
                    <a:cubicBezTo>
                      <a:pt x="128" y="88"/>
                      <a:pt x="208" y="32"/>
                      <a:pt x="240" y="16"/>
                    </a:cubicBezTo>
                    <a:cubicBezTo>
                      <a:pt x="272" y="0"/>
                      <a:pt x="264" y="0"/>
                      <a:pt x="288" y="16"/>
                    </a:cubicBezTo>
                    <a:cubicBezTo>
                      <a:pt x="312" y="32"/>
                      <a:pt x="368" y="88"/>
                      <a:pt x="384" y="112"/>
                    </a:cubicBezTo>
                    <a:cubicBezTo>
                      <a:pt x="400" y="136"/>
                      <a:pt x="376" y="136"/>
                      <a:pt x="384" y="160"/>
                    </a:cubicBezTo>
                    <a:cubicBezTo>
                      <a:pt x="392" y="184"/>
                      <a:pt x="424" y="224"/>
                      <a:pt x="432" y="256"/>
                    </a:cubicBezTo>
                    <a:cubicBezTo>
                      <a:pt x="440" y="288"/>
                      <a:pt x="432" y="320"/>
                      <a:pt x="432" y="352"/>
                    </a:cubicBezTo>
                    <a:cubicBezTo>
                      <a:pt x="432" y="384"/>
                      <a:pt x="432" y="376"/>
                      <a:pt x="432" y="448"/>
                    </a:cubicBezTo>
                    <a:cubicBezTo>
                      <a:pt x="432" y="520"/>
                      <a:pt x="432" y="672"/>
                      <a:pt x="432" y="784"/>
                    </a:cubicBezTo>
                    <a:cubicBezTo>
                      <a:pt x="432" y="896"/>
                      <a:pt x="424" y="1016"/>
                      <a:pt x="432" y="1120"/>
                    </a:cubicBezTo>
                    <a:cubicBezTo>
                      <a:pt x="440" y="1224"/>
                      <a:pt x="472" y="1312"/>
                      <a:pt x="480" y="1408"/>
                    </a:cubicBezTo>
                    <a:cubicBezTo>
                      <a:pt x="488" y="1504"/>
                      <a:pt x="480" y="1616"/>
                      <a:pt x="480" y="1696"/>
                    </a:cubicBezTo>
                    <a:cubicBezTo>
                      <a:pt x="480" y="1776"/>
                      <a:pt x="472" y="1776"/>
                      <a:pt x="480" y="1888"/>
                    </a:cubicBezTo>
                    <a:cubicBezTo>
                      <a:pt x="488" y="2000"/>
                      <a:pt x="508" y="2184"/>
                      <a:pt x="528" y="2368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471" name="Oval 158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1976" y="1833"/>
                <a:ext cx="144" cy="144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472" name="AutoShape 159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1904" y="2001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473" name="Oval 160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1919" y="1479"/>
                <a:ext cx="144" cy="144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474" name="Oval 161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2105" y="1392"/>
                <a:ext cx="144" cy="144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475" name="Oval 162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2285" y="1680"/>
                <a:ext cx="144" cy="144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476" name="Oval 163" descr="White marble"/>
              <p:cNvSpPr>
                <a:spLocks noChangeAspect="1" noChangeArrowheads="1"/>
              </p:cNvSpPr>
              <p:nvPr/>
            </p:nvSpPr>
            <p:spPr bwMode="auto">
              <a:xfrm rot="1915253">
                <a:off x="2246" y="1503"/>
                <a:ext cx="144" cy="144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477" name="AutoShape 164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1916" y="2310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478" name="AutoShape 165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1931" y="2616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479" name="AutoShape 166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1946" y="2922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480" name="AutoShape 167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1961" y="3228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481" name="AutoShape 168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2186" y="1848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482" name="AutoShape 169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2198" y="2157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483" name="AutoShape 170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2213" y="2463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484" name="AutoShape 171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2228" y="2769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485" name="AutoShape 172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2243" y="3075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486" name="Oval 173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1880" y="1668"/>
                <a:ext cx="144" cy="144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32487" name="Group 174"/>
              <p:cNvGrpSpPr>
                <a:grpSpLocks noChangeAspect="1"/>
              </p:cNvGrpSpPr>
              <p:nvPr/>
            </p:nvGrpSpPr>
            <p:grpSpPr bwMode="auto">
              <a:xfrm>
                <a:off x="5297" y="1378"/>
                <a:ext cx="675" cy="2457"/>
                <a:chOff x="5297" y="1378"/>
                <a:chExt cx="675" cy="2457"/>
              </a:xfrm>
            </p:grpSpPr>
            <p:sp>
              <p:nvSpPr>
                <p:cNvPr id="32488" name="Freeform 175"/>
                <p:cNvSpPr>
                  <a:spLocks noChangeAspect="1"/>
                </p:cNvSpPr>
                <p:nvPr/>
              </p:nvSpPr>
              <p:spPr bwMode="auto">
                <a:xfrm>
                  <a:off x="5345" y="1419"/>
                  <a:ext cx="528" cy="2416"/>
                </a:xfrm>
                <a:custGeom>
                  <a:avLst/>
                  <a:gdLst>
                    <a:gd name="T0" fmla="*/ 240 w 528"/>
                    <a:gd name="T1" fmla="*/ 2416 h 2416"/>
                    <a:gd name="T2" fmla="*/ 192 w 528"/>
                    <a:gd name="T3" fmla="*/ 1984 h 2416"/>
                    <a:gd name="T4" fmla="*/ 192 w 528"/>
                    <a:gd name="T5" fmla="*/ 1648 h 2416"/>
                    <a:gd name="T6" fmla="*/ 144 w 528"/>
                    <a:gd name="T7" fmla="*/ 1360 h 2416"/>
                    <a:gd name="T8" fmla="*/ 144 w 528"/>
                    <a:gd name="T9" fmla="*/ 1024 h 2416"/>
                    <a:gd name="T10" fmla="*/ 144 w 528"/>
                    <a:gd name="T11" fmla="*/ 736 h 2416"/>
                    <a:gd name="T12" fmla="*/ 144 w 528"/>
                    <a:gd name="T13" fmla="*/ 640 h 2416"/>
                    <a:gd name="T14" fmla="*/ 144 w 528"/>
                    <a:gd name="T15" fmla="*/ 496 h 2416"/>
                    <a:gd name="T16" fmla="*/ 96 w 528"/>
                    <a:gd name="T17" fmla="*/ 448 h 2416"/>
                    <a:gd name="T18" fmla="*/ 48 w 528"/>
                    <a:gd name="T19" fmla="*/ 352 h 2416"/>
                    <a:gd name="T20" fmla="*/ 48 w 528"/>
                    <a:gd name="T21" fmla="*/ 304 h 2416"/>
                    <a:gd name="T22" fmla="*/ 0 w 528"/>
                    <a:gd name="T23" fmla="*/ 256 h 2416"/>
                    <a:gd name="T24" fmla="*/ 48 w 528"/>
                    <a:gd name="T25" fmla="*/ 160 h 2416"/>
                    <a:gd name="T26" fmla="*/ 96 w 528"/>
                    <a:gd name="T27" fmla="*/ 112 h 2416"/>
                    <a:gd name="T28" fmla="*/ 240 w 528"/>
                    <a:gd name="T29" fmla="*/ 16 h 2416"/>
                    <a:gd name="T30" fmla="*/ 288 w 528"/>
                    <a:gd name="T31" fmla="*/ 16 h 2416"/>
                    <a:gd name="T32" fmla="*/ 384 w 528"/>
                    <a:gd name="T33" fmla="*/ 112 h 2416"/>
                    <a:gd name="T34" fmla="*/ 384 w 528"/>
                    <a:gd name="T35" fmla="*/ 160 h 2416"/>
                    <a:gd name="T36" fmla="*/ 432 w 528"/>
                    <a:gd name="T37" fmla="*/ 256 h 2416"/>
                    <a:gd name="T38" fmla="*/ 432 w 528"/>
                    <a:gd name="T39" fmla="*/ 352 h 2416"/>
                    <a:gd name="T40" fmla="*/ 432 w 528"/>
                    <a:gd name="T41" fmla="*/ 448 h 2416"/>
                    <a:gd name="T42" fmla="*/ 432 w 528"/>
                    <a:gd name="T43" fmla="*/ 784 h 2416"/>
                    <a:gd name="T44" fmla="*/ 432 w 528"/>
                    <a:gd name="T45" fmla="*/ 1120 h 2416"/>
                    <a:gd name="T46" fmla="*/ 480 w 528"/>
                    <a:gd name="T47" fmla="*/ 1408 h 2416"/>
                    <a:gd name="T48" fmla="*/ 480 w 528"/>
                    <a:gd name="T49" fmla="*/ 1696 h 2416"/>
                    <a:gd name="T50" fmla="*/ 480 w 528"/>
                    <a:gd name="T51" fmla="*/ 1888 h 2416"/>
                    <a:gd name="T52" fmla="*/ 528 w 528"/>
                    <a:gd name="T53" fmla="*/ 2368 h 241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w 528"/>
                    <a:gd name="T82" fmla="*/ 0 h 2416"/>
                    <a:gd name="T83" fmla="*/ 528 w 528"/>
                    <a:gd name="T84" fmla="*/ 2416 h 2416"/>
                  </a:gdLst>
                  <a:ahLst/>
                  <a:cxnLst>
                    <a:cxn ang="T54">
                      <a:pos x="T0" y="T1"/>
                    </a:cxn>
                    <a:cxn ang="T55">
                      <a:pos x="T2" y="T3"/>
                    </a:cxn>
                    <a:cxn ang="T56">
                      <a:pos x="T4" y="T5"/>
                    </a:cxn>
                    <a:cxn ang="T57">
                      <a:pos x="T6" y="T7"/>
                    </a:cxn>
                    <a:cxn ang="T58">
                      <a:pos x="T8" y="T9"/>
                    </a:cxn>
                    <a:cxn ang="T59">
                      <a:pos x="T10" y="T11"/>
                    </a:cxn>
                    <a:cxn ang="T60">
                      <a:pos x="T12" y="T13"/>
                    </a:cxn>
                    <a:cxn ang="T61">
                      <a:pos x="T14" y="T15"/>
                    </a:cxn>
                    <a:cxn ang="T62">
                      <a:pos x="T16" y="T17"/>
                    </a:cxn>
                    <a:cxn ang="T63">
                      <a:pos x="T18" y="T19"/>
                    </a:cxn>
                    <a:cxn ang="T64">
                      <a:pos x="T20" y="T21"/>
                    </a:cxn>
                    <a:cxn ang="T65">
                      <a:pos x="T22" y="T23"/>
                    </a:cxn>
                    <a:cxn ang="T66">
                      <a:pos x="T24" y="T25"/>
                    </a:cxn>
                    <a:cxn ang="T67">
                      <a:pos x="T26" y="T27"/>
                    </a:cxn>
                    <a:cxn ang="T68">
                      <a:pos x="T28" y="T29"/>
                    </a:cxn>
                    <a:cxn ang="T69">
                      <a:pos x="T30" y="T31"/>
                    </a:cxn>
                    <a:cxn ang="T70">
                      <a:pos x="T32" y="T33"/>
                    </a:cxn>
                    <a:cxn ang="T71">
                      <a:pos x="T34" y="T35"/>
                    </a:cxn>
                    <a:cxn ang="T72">
                      <a:pos x="T36" y="T37"/>
                    </a:cxn>
                    <a:cxn ang="T73">
                      <a:pos x="T38" y="T39"/>
                    </a:cxn>
                    <a:cxn ang="T74">
                      <a:pos x="T40" y="T41"/>
                    </a:cxn>
                    <a:cxn ang="T75">
                      <a:pos x="T42" y="T43"/>
                    </a:cxn>
                    <a:cxn ang="T76">
                      <a:pos x="T44" y="T45"/>
                    </a:cxn>
                    <a:cxn ang="T77">
                      <a:pos x="T46" y="T47"/>
                    </a:cxn>
                    <a:cxn ang="T78">
                      <a:pos x="T48" y="T49"/>
                    </a:cxn>
                    <a:cxn ang="T79">
                      <a:pos x="T50" y="T51"/>
                    </a:cxn>
                    <a:cxn ang="T80">
                      <a:pos x="T52" y="T53"/>
                    </a:cxn>
                  </a:cxnLst>
                  <a:rect l="T81" t="T82" r="T83" b="T84"/>
                  <a:pathLst>
                    <a:path w="528" h="2416">
                      <a:moveTo>
                        <a:pt x="240" y="2416"/>
                      </a:moveTo>
                      <a:cubicBezTo>
                        <a:pt x="220" y="2264"/>
                        <a:pt x="200" y="2112"/>
                        <a:pt x="192" y="1984"/>
                      </a:cubicBezTo>
                      <a:cubicBezTo>
                        <a:pt x="184" y="1856"/>
                        <a:pt x="200" y="1752"/>
                        <a:pt x="192" y="1648"/>
                      </a:cubicBezTo>
                      <a:cubicBezTo>
                        <a:pt x="184" y="1544"/>
                        <a:pt x="152" y="1464"/>
                        <a:pt x="144" y="1360"/>
                      </a:cubicBezTo>
                      <a:cubicBezTo>
                        <a:pt x="136" y="1256"/>
                        <a:pt x="144" y="1128"/>
                        <a:pt x="144" y="1024"/>
                      </a:cubicBezTo>
                      <a:cubicBezTo>
                        <a:pt x="144" y="920"/>
                        <a:pt x="144" y="800"/>
                        <a:pt x="144" y="736"/>
                      </a:cubicBezTo>
                      <a:cubicBezTo>
                        <a:pt x="144" y="672"/>
                        <a:pt x="144" y="680"/>
                        <a:pt x="144" y="640"/>
                      </a:cubicBezTo>
                      <a:cubicBezTo>
                        <a:pt x="144" y="600"/>
                        <a:pt x="152" y="528"/>
                        <a:pt x="144" y="496"/>
                      </a:cubicBezTo>
                      <a:cubicBezTo>
                        <a:pt x="136" y="464"/>
                        <a:pt x="112" y="472"/>
                        <a:pt x="96" y="448"/>
                      </a:cubicBezTo>
                      <a:cubicBezTo>
                        <a:pt x="80" y="424"/>
                        <a:pt x="56" y="376"/>
                        <a:pt x="48" y="352"/>
                      </a:cubicBezTo>
                      <a:cubicBezTo>
                        <a:pt x="40" y="328"/>
                        <a:pt x="56" y="320"/>
                        <a:pt x="48" y="304"/>
                      </a:cubicBezTo>
                      <a:cubicBezTo>
                        <a:pt x="40" y="288"/>
                        <a:pt x="0" y="280"/>
                        <a:pt x="0" y="256"/>
                      </a:cubicBezTo>
                      <a:cubicBezTo>
                        <a:pt x="0" y="232"/>
                        <a:pt x="32" y="184"/>
                        <a:pt x="48" y="160"/>
                      </a:cubicBezTo>
                      <a:cubicBezTo>
                        <a:pt x="64" y="136"/>
                        <a:pt x="64" y="136"/>
                        <a:pt x="96" y="112"/>
                      </a:cubicBezTo>
                      <a:cubicBezTo>
                        <a:pt x="128" y="88"/>
                        <a:pt x="208" y="32"/>
                        <a:pt x="240" y="16"/>
                      </a:cubicBezTo>
                      <a:cubicBezTo>
                        <a:pt x="272" y="0"/>
                        <a:pt x="264" y="0"/>
                        <a:pt x="288" y="16"/>
                      </a:cubicBezTo>
                      <a:cubicBezTo>
                        <a:pt x="312" y="32"/>
                        <a:pt x="368" y="88"/>
                        <a:pt x="384" y="112"/>
                      </a:cubicBezTo>
                      <a:cubicBezTo>
                        <a:pt x="400" y="136"/>
                        <a:pt x="376" y="136"/>
                        <a:pt x="384" y="160"/>
                      </a:cubicBezTo>
                      <a:cubicBezTo>
                        <a:pt x="392" y="184"/>
                        <a:pt x="424" y="224"/>
                        <a:pt x="432" y="256"/>
                      </a:cubicBezTo>
                      <a:cubicBezTo>
                        <a:pt x="440" y="288"/>
                        <a:pt x="432" y="320"/>
                        <a:pt x="432" y="352"/>
                      </a:cubicBezTo>
                      <a:cubicBezTo>
                        <a:pt x="432" y="384"/>
                        <a:pt x="432" y="376"/>
                        <a:pt x="432" y="448"/>
                      </a:cubicBezTo>
                      <a:cubicBezTo>
                        <a:pt x="432" y="520"/>
                        <a:pt x="432" y="672"/>
                        <a:pt x="432" y="784"/>
                      </a:cubicBezTo>
                      <a:cubicBezTo>
                        <a:pt x="432" y="896"/>
                        <a:pt x="424" y="1016"/>
                        <a:pt x="432" y="1120"/>
                      </a:cubicBezTo>
                      <a:cubicBezTo>
                        <a:pt x="440" y="1224"/>
                        <a:pt x="472" y="1312"/>
                        <a:pt x="480" y="1408"/>
                      </a:cubicBezTo>
                      <a:cubicBezTo>
                        <a:pt x="488" y="1504"/>
                        <a:pt x="480" y="1616"/>
                        <a:pt x="480" y="1696"/>
                      </a:cubicBezTo>
                      <a:cubicBezTo>
                        <a:pt x="480" y="1776"/>
                        <a:pt x="472" y="1776"/>
                        <a:pt x="480" y="1888"/>
                      </a:cubicBezTo>
                      <a:cubicBezTo>
                        <a:pt x="488" y="2000"/>
                        <a:pt x="508" y="2184"/>
                        <a:pt x="528" y="2368"/>
                      </a:cubicBezTo>
                    </a:path>
                  </a:pathLst>
                </a:custGeom>
                <a:noFill/>
                <a:ln w="28575" cmpd="sng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489" name="Oval 176" descr="White marble"/>
                <p:cNvSpPr>
                  <a:spLocks noChangeAspect="1" noChangeArrowheads="1"/>
                </p:cNvSpPr>
                <p:nvPr/>
              </p:nvSpPr>
              <p:spPr bwMode="auto">
                <a:xfrm>
                  <a:off x="5393" y="1819"/>
                  <a:ext cx="144" cy="144"/>
                </a:xfrm>
                <a:prstGeom prst="ellipse">
                  <a:avLst/>
                </a:prstGeom>
                <a:blipFill dpi="0" rotWithShape="0">
                  <a:blip r:embed="rId2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2490" name="AutoShape 177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5321" y="1987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3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2491" name="Oval 178" descr="White marble"/>
                <p:cNvSpPr>
                  <a:spLocks noChangeAspect="1" noChangeArrowheads="1"/>
                </p:cNvSpPr>
                <p:nvPr/>
              </p:nvSpPr>
              <p:spPr bwMode="auto">
                <a:xfrm>
                  <a:off x="5336" y="1465"/>
                  <a:ext cx="144" cy="144"/>
                </a:xfrm>
                <a:prstGeom prst="ellipse">
                  <a:avLst/>
                </a:prstGeom>
                <a:blipFill dpi="0" rotWithShape="0">
                  <a:blip r:embed="rId2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2492" name="Oval 179" descr="White marble"/>
                <p:cNvSpPr>
                  <a:spLocks noChangeAspect="1" noChangeArrowheads="1"/>
                </p:cNvSpPr>
                <p:nvPr/>
              </p:nvSpPr>
              <p:spPr bwMode="auto">
                <a:xfrm>
                  <a:off x="5522" y="1378"/>
                  <a:ext cx="144" cy="144"/>
                </a:xfrm>
                <a:prstGeom prst="ellipse">
                  <a:avLst/>
                </a:prstGeom>
                <a:blipFill dpi="0" rotWithShape="0">
                  <a:blip r:embed="rId2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2493" name="Oval 180" descr="White marble"/>
                <p:cNvSpPr>
                  <a:spLocks noChangeAspect="1" noChangeArrowheads="1"/>
                </p:cNvSpPr>
                <p:nvPr/>
              </p:nvSpPr>
              <p:spPr bwMode="auto">
                <a:xfrm>
                  <a:off x="5702" y="1666"/>
                  <a:ext cx="144" cy="144"/>
                </a:xfrm>
                <a:prstGeom prst="ellipse">
                  <a:avLst/>
                </a:prstGeom>
                <a:blipFill dpi="0" rotWithShape="0">
                  <a:blip r:embed="rId2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2494" name="Oval 181" descr="White marble"/>
                <p:cNvSpPr>
                  <a:spLocks noChangeAspect="1" noChangeArrowheads="1"/>
                </p:cNvSpPr>
                <p:nvPr/>
              </p:nvSpPr>
              <p:spPr bwMode="auto">
                <a:xfrm rot="1915253">
                  <a:off x="5663" y="1489"/>
                  <a:ext cx="144" cy="144"/>
                </a:xfrm>
                <a:prstGeom prst="ellipse">
                  <a:avLst/>
                </a:prstGeom>
                <a:blipFill dpi="0" rotWithShape="0">
                  <a:blip r:embed="rId2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2495" name="AutoShape 182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5333" y="2296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3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2496" name="AutoShape 183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5348" y="2602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3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2497" name="AutoShape 184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5363" y="2908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3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2498" name="AutoShape 185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5378" y="3214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3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2499" name="AutoShape 186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5603" y="1834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3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2500" name="AutoShape 187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5615" y="2143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3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2501" name="AutoShape 188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5630" y="2449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3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2502" name="AutoShape 189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5645" y="2755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3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2503" name="AutoShape 190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5660" y="3061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3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2504" name="Oval 191" descr="White marble"/>
                <p:cNvSpPr>
                  <a:spLocks noChangeAspect="1" noChangeArrowheads="1"/>
                </p:cNvSpPr>
                <p:nvPr/>
              </p:nvSpPr>
              <p:spPr bwMode="auto">
                <a:xfrm>
                  <a:off x="5297" y="1654"/>
                  <a:ext cx="144" cy="144"/>
                </a:xfrm>
                <a:prstGeom prst="ellipse">
                  <a:avLst/>
                </a:prstGeom>
                <a:blipFill dpi="0" rotWithShape="0">
                  <a:blip r:embed="rId2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</p:grpSp>
        <p:grpSp>
          <p:nvGrpSpPr>
            <p:cNvPr id="32128" name="Group 192"/>
            <p:cNvGrpSpPr>
              <a:grpSpLocks noChangeAspect="1"/>
            </p:cNvGrpSpPr>
            <p:nvPr/>
          </p:nvGrpSpPr>
          <p:grpSpPr bwMode="auto">
            <a:xfrm>
              <a:off x="3003" y="1337"/>
              <a:ext cx="3196" cy="1238"/>
              <a:chOff x="-405" y="1378"/>
              <a:chExt cx="6377" cy="2471"/>
            </a:xfrm>
          </p:grpSpPr>
          <p:sp>
            <p:nvSpPr>
              <p:cNvPr id="32129" name="Freeform 193"/>
              <p:cNvSpPr>
                <a:spLocks noChangeAspect="1"/>
              </p:cNvSpPr>
              <p:nvPr/>
            </p:nvSpPr>
            <p:spPr bwMode="auto">
              <a:xfrm>
                <a:off x="2496" y="1424"/>
                <a:ext cx="528" cy="2416"/>
              </a:xfrm>
              <a:custGeom>
                <a:avLst/>
                <a:gdLst>
                  <a:gd name="T0" fmla="*/ 240 w 528"/>
                  <a:gd name="T1" fmla="*/ 2416 h 2416"/>
                  <a:gd name="T2" fmla="*/ 192 w 528"/>
                  <a:gd name="T3" fmla="*/ 1984 h 2416"/>
                  <a:gd name="T4" fmla="*/ 192 w 528"/>
                  <a:gd name="T5" fmla="*/ 1648 h 2416"/>
                  <a:gd name="T6" fmla="*/ 144 w 528"/>
                  <a:gd name="T7" fmla="*/ 1360 h 2416"/>
                  <a:gd name="T8" fmla="*/ 144 w 528"/>
                  <a:gd name="T9" fmla="*/ 1024 h 2416"/>
                  <a:gd name="T10" fmla="*/ 144 w 528"/>
                  <a:gd name="T11" fmla="*/ 736 h 2416"/>
                  <a:gd name="T12" fmla="*/ 144 w 528"/>
                  <a:gd name="T13" fmla="*/ 640 h 2416"/>
                  <a:gd name="T14" fmla="*/ 144 w 528"/>
                  <a:gd name="T15" fmla="*/ 496 h 2416"/>
                  <a:gd name="T16" fmla="*/ 96 w 528"/>
                  <a:gd name="T17" fmla="*/ 448 h 2416"/>
                  <a:gd name="T18" fmla="*/ 48 w 528"/>
                  <a:gd name="T19" fmla="*/ 352 h 2416"/>
                  <a:gd name="T20" fmla="*/ 48 w 528"/>
                  <a:gd name="T21" fmla="*/ 304 h 2416"/>
                  <a:gd name="T22" fmla="*/ 0 w 528"/>
                  <a:gd name="T23" fmla="*/ 256 h 2416"/>
                  <a:gd name="T24" fmla="*/ 48 w 528"/>
                  <a:gd name="T25" fmla="*/ 160 h 2416"/>
                  <a:gd name="T26" fmla="*/ 96 w 528"/>
                  <a:gd name="T27" fmla="*/ 112 h 2416"/>
                  <a:gd name="T28" fmla="*/ 240 w 528"/>
                  <a:gd name="T29" fmla="*/ 16 h 2416"/>
                  <a:gd name="T30" fmla="*/ 288 w 528"/>
                  <a:gd name="T31" fmla="*/ 16 h 2416"/>
                  <a:gd name="T32" fmla="*/ 384 w 528"/>
                  <a:gd name="T33" fmla="*/ 112 h 2416"/>
                  <a:gd name="T34" fmla="*/ 384 w 528"/>
                  <a:gd name="T35" fmla="*/ 160 h 2416"/>
                  <a:gd name="T36" fmla="*/ 432 w 528"/>
                  <a:gd name="T37" fmla="*/ 256 h 2416"/>
                  <a:gd name="T38" fmla="*/ 432 w 528"/>
                  <a:gd name="T39" fmla="*/ 352 h 2416"/>
                  <a:gd name="T40" fmla="*/ 432 w 528"/>
                  <a:gd name="T41" fmla="*/ 448 h 2416"/>
                  <a:gd name="T42" fmla="*/ 432 w 528"/>
                  <a:gd name="T43" fmla="*/ 784 h 2416"/>
                  <a:gd name="T44" fmla="*/ 432 w 528"/>
                  <a:gd name="T45" fmla="*/ 1120 h 2416"/>
                  <a:gd name="T46" fmla="*/ 480 w 528"/>
                  <a:gd name="T47" fmla="*/ 1408 h 2416"/>
                  <a:gd name="T48" fmla="*/ 480 w 528"/>
                  <a:gd name="T49" fmla="*/ 1696 h 2416"/>
                  <a:gd name="T50" fmla="*/ 480 w 528"/>
                  <a:gd name="T51" fmla="*/ 1888 h 2416"/>
                  <a:gd name="T52" fmla="*/ 528 w 528"/>
                  <a:gd name="T53" fmla="*/ 2368 h 241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528"/>
                  <a:gd name="T82" fmla="*/ 0 h 2416"/>
                  <a:gd name="T83" fmla="*/ 528 w 528"/>
                  <a:gd name="T84" fmla="*/ 2416 h 241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528" h="2416">
                    <a:moveTo>
                      <a:pt x="240" y="2416"/>
                    </a:moveTo>
                    <a:cubicBezTo>
                      <a:pt x="220" y="2264"/>
                      <a:pt x="200" y="2112"/>
                      <a:pt x="192" y="1984"/>
                    </a:cubicBezTo>
                    <a:cubicBezTo>
                      <a:pt x="184" y="1856"/>
                      <a:pt x="200" y="1752"/>
                      <a:pt x="192" y="1648"/>
                    </a:cubicBezTo>
                    <a:cubicBezTo>
                      <a:pt x="184" y="1544"/>
                      <a:pt x="152" y="1464"/>
                      <a:pt x="144" y="1360"/>
                    </a:cubicBezTo>
                    <a:cubicBezTo>
                      <a:pt x="136" y="1256"/>
                      <a:pt x="144" y="1128"/>
                      <a:pt x="144" y="1024"/>
                    </a:cubicBezTo>
                    <a:cubicBezTo>
                      <a:pt x="144" y="920"/>
                      <a:pt x="144" y="800"/>
                      <a:pt x="144" y="736"/>
                    </a:cubicBezTo>
                    <a:cubicBezTo>
                      <a:pt x="144" y="672"/>
                      <a:pt x="144" y="680"/>
                      <a:pt x="144" y="640"/>
                    </a:cubicBezTo>
                    <a:cubicBezTo>
                      <a:pt x="144" y="600"/>
                      <a:pt x="152" y="528"/>
                      <a:pt x="144" y="496"/>
                    </a:cubicBezTo>
                    <a:cubicBezTo>
                      <a:pt x="136" y="464"/>
                      <a:pt x="112" y="472"/>
                      <a:pt x="96" y="448"/>
                    </a:cubicBezTo>
                    <a:cubicBezTo>
                      <a:pt x="80" y="424"/>
                      <a:pt x="56" y="376"/>
                      <a:pt x="48" y="352"/>
                    </a:cubicBezTo>
                    <a:cubicBezTo>
                      <a:pt x="40" y="328"/>
                      <a:pt x="56" y="320"/>
                      <a:pt x="48" y="304"/>
                    </a:cubicBezTo>
                    <a:cubicBezTo>
                      <a:pt x="40" y="288"/>
                      <a:pt x="0" y="280"/>
                      <a:pt x="0" y="256"/>
                    </a:cubicBezTo>
                    <a:cubicBezTo>
                      <a:pt x="0" y="232"/>
                      <a:pt x="32" y="184"/>
                      <a:pt x="48" y="160"/>
                    </a:cubicBezTo>
                    <a:cubicBezTo>
                      <a:pt x="64" y="136"/>
                      <a:pt x="64" y="136"/>
                      <a:pt x="96" y="112"/>
                    </a:cubicBezTo>
                    <a:cubicBezTo>
                      <a:pt x="128" y="88"/>
                      <a:pt x="208" y="32"/>
                      <a:pt x="240" y="16"/>
                    </a:cubicBezTo>
                    <a:cubicBezTo>
                      <a:pt x="272" y="0"/>
                      <a:pt x="264" y="0"/>
                      <a:pt x="288" y="16"/>
                    </a:cubicBezTo>
                    <a:cubicBezTo>
                      <a:pt x="312" y="32"/>
                      <a:pt x="368" y="88"/>
                      <a:pt x="384" y="112"/>
                    </a:cubicBezTo>
                    <a:cubicBezTo>
                      <a:pt x="400" y="136"/>
                      <a:pt x="376" y="136"/>
                      <a:pt x="384" y="160"/>
                    </a:cubicBezTo>
                    <a:cubicBezTo>
                      <a:pt x="392" y="184"/>
                      <a:pt x="424" y="224"/>
                      <a:pt x="432" y="256"/>
                    </a:cubicBezTo>
                    <a:cubicBezTo>
                      <a:pt x="440" y="288"/>
                      <a:pt x="432" y="320"/>
                      <a:pt x="432" y="352"/>
                    </a:cubicBezTo>
                    <a:cubicBezTo>
                      <a:pt x="432" y="384"/>
                      <a:pt x="432" y="376"/>
                      <a:pt x="432" y="448"/>
                    </a:cubicBezTo>
                    <a:cubicBezTo>
                      <a:pt x="432" y="520"/>
                      <a:pt x="432" y="672"/>
                      <a:pt x="432" y="784"/>
                    </a:cubicBezTo>
                    <a:cubicBezTo>
                      <a:pt x="432" y="896"/>
                      <a:pt x="424" y="1016"/>
                      <a:pt x="432" y="1120"/>
                    </a:cubicBezTo>
                    <a:cubicBezTo>
                      <a:pt x="440" y="1224"/>
                      <a:pt x="472" y="1312"/>
                      <a:pt x="480" y="1408"/>
                    </a:cubicBezTo>
                    <a:cubicBezTo>
                      <a:pt x="488" y="1504"/>
                      <a:pt x="480" y="1616"/>
                      <a:pt x="480" y="1696"/>
                    </a:cubicBezTo>
                    <a:cubicBezTo>
                      <a:pt x="480" y="1776"/>
                      <a:pt x="472" y="1776"/>
                      <a:pt x="480" y="1888"/>
                    </a:cubicBezTo>
                    <a:cubicBezTo>
                      <a:pt x="488" y="2000"/>
                      <a:pt x="508" y="2184"/>
                      <a:pt x="528" y="2368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130" name="Oval 194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2544" y="1824"/>
                <a:ext cx="144" cy="144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131" name="AutoShape 195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2472" y="1992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132" name="Oval 196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2487" y="1470"/>
                <a:ext cx="144" cy="144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133" name="Oval 197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2673" y="1383"/>
                <a:ext cx="144" cy="144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134" name="Oval 198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2853" y="1671"/>
                <a:ext cx="144" cy="144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135" name="Oval 199" descr="White marble"/>
              <p:cNvSpPr>
                <a:spLocks noChangeAspect="1" noChangeArrowheads="1"/>
              </p:cNvSpPr>
              <p:nvPr/>
            </p:nvSpPr>
            <p:spPr bwMode="auto">
              <a:xfrm rot="1915253">
                <a:off x="2814" y="1494"/>
                <a:ext cx="144" cy="144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136" name="AutoShape 200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2484" y="2301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137" name="AutoShape 201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2499" y="2607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138" name="AutoShape 202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2514" y="2913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139" name="AutoShape 203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2529" y="3219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140" name="AutoShape 204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2754" y="1839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141" name="AutoShape 205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2766" y="2148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142" name="AutoShape 206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2781" y="2454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143" name="AutoShape 207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2796" y="2760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144" name="AutoShape 208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2811" y="3066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145" name="Oval 209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2448" y="1659"/>
                <a:ext cx="144" cy="144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146" name="Freeform 210"/>
              <p:cNvSpPr>
                <a:spLocks noChangeAspect="1"/>
              </p:cNvSpPr>
              <p:nvPr/>
            </p:nvSpPr>
            <p:spPr bwMode="auto">
              <a:xfrm>
                <a:off x="3069" y="1424"/>
                <a:ext cx="528" cy="2416"/>
              </a:xfrm>
              <a:custGeom>
                <a:avLst/>
                <a:gdLst>
                  <a:gd name="T0" fmla="*/ 240 w 528"/>
                  <a:gd name="T1" fmla="*/ 2416 h 2416"/>
                  <a:gd name="T2" fmla="*/ 192 w 528"/>
                  <a:gd name="T3" fmla="*/ 1984 h 2416"/>
                  <a:gd name="T4" fmla="*/ 192 w 528"/>
                  <a:gd name="T5" fmla="*/ 1648 h 2416"/>
                  <a:gd name="T6" fmla="*/ 144 w 528"/>
                  <a:gd name="T7" fmla="*/ 1360 h 2416"/>
                  <a:gd name="T8" fmla="*/ 144 w 528"/>
                  <a:gd name="T9" fmla="*/ 1024 h 2416"/>
                  <a:gd name="T10" fmla="*/ 144 w 528"/>
                  <a:gd name="T11" fmla="*/ 736 h 2416"/>
                  <a:gd name="T12" fmla="*/ 144 w 528"/>
                  <a:gd name="T13" fmla="*/ 640 h 2416"/>
                  <a:gd name="T14" fmla="*/ 144 w 528"/>
                  <a:gd name="T15" fmla="*/ 496 h 2416"/>
                  <a:gd name="T16" fmla="*/ 96 w 528"/>
                  <a:gd name="T17" fmla="*/ 448 h 2416"/>
                  <a:gd name="T18" fmla="*/ 48 w 528"/>
                  <a:gd name="T19" fmla="*/ 352 h 2416"/>
                  <a:gd name="T20" fmla="*/ 48 w 528"/>
                  <a:gd name="T21" fmla="*/ 304 h 2416"/>
                  <a:gd name="T22" fmla="*/ 0 w 528"/>
                  <a:gd name="T23" fmla="*/ 256 h 2416"/>
                  <a:gd name="T24" fmla="*/ 48 w 528"/>
                  <a:gd name="T25" fmla="*/ 160 h 2416"/>
                  <a:gd name="T26" fmla="*/ 96 w 528"/>
                  <a:gd name="T27" fmla="*/ 112 h 2416"/>
                  <a:gd name="T28" fmla="*/ 240 w 528"/>
                  <a:gd name="T29" fmla="*/ 16 h 2416"/>
                  <a:gd name="T30" fmla="*/ 288 w 528"/>
                  <a:gd name="T31" fmla="*/ 16 h 2416"/>
                  <a:gd name="T32" fmla="*/ 384 w 528"/>
                  <a:gd name="T33" fmla="*/ 112 h 2416"/>
                  <a:gd name="T34" fmla="*/ 384 w 528"/>
                  <a:gd name="T35" fmla="*/ 160 h 2416"/>
                  <a:gd name="T36" fmla="*/ 432 w 528"/>
                  <a:gd name="T37" fmla="*/ 256 h 2416"/>
                  <a:gd name="T38" fmla="*/ 432 w 528"/>
                  <a:gd name="T39" fmla="*/ 352 h 2416"/>
                  <a:gd name="T40" fmla="*/ 432 w 528"/>
                  <a:gd name="T41" fmla="*/ 448 h 2416"/>
                  <a:gd name="T42" fmla="*/ 432 w 528"/>
                  <a:gd name="T43" fmla="*/ 784 h 2416"/>
                  <a:gd name="T44" fmla="*/ 432 w 528"/>
                  <a:gd name="T45" fmla="*/ 1120 h 2416"/>
                  <a:gd name="T46" fmla="*/ 480 w 528"/>
                  <a:gd name="T47" fmla="*/ 1408 h 2416"/>
                  <a:gd name="T48" fmla="*/ 480 w 528"/>
                  <a:gd name="T49" fmla="*/ 1696 h 2416"/>
                  <a:gd name="T50" fmla="*/ 480 w 528"/>
                  <a:gd name="T51" fmla="*/ 1888 h 2416"/>
                  <a:gd name="T52" fmla="*/ 528 w 528"/>
                  <a:gd name="T53" fmla="*/ 2368 h 241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528"/>
                  <a:gd name="T82" fmla="*/ 0 h 2416"/>
                  <a:gd name="T83" fmla="*/ 528 w 528"/>
                  <a:gd name="T84" fmla="*/ 2416 h 241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528" h="2416">
                    <a:moveTo>
                      <a:pt x="240" y="2416"/>
                    </a:moveTo>
                    <a:cubicBezTo>
                      <a:pt x="220" y="2264"/>
                      <a:pt x="200" y="2112"/>
                      <a:pt x="192" y="1984"/>
                    </a:cubicBezTo>
                    <a:cubicBezTo>
                      <a:pt x="184" y="1856"/>
                      <a:pt x="200" y="1752"/>
                      <a:pt x="192" y="1648"/>
                    </a:cubicBezTo>
                    <a:cubicBezTo>
                      <a:pt x="184" y="1544"/>
                      <a:pt x="152" y="1464"/>
                      <a:pt x="144" y="1360"/>
                    </a:cubicBezTo>
                    <a:cubicBezTo>
                      <a:pt x="136" y="1256"/>
                      <a:pt x="144" y="1128"/>
                      <a:pt x="144" y="1024"/>
                    </a:cubicBezTo>
                    <a:cubicBezTo>
                      <a:pt x="144" y="920"/>
                      <a:pt x="144" y="800"/>
                      <a:pt x="144" y="736"/>
                    </a:cubicBezTo>
                    <a:cubicBezTo>
                      <a:pt x="144" y="672"/>
                      <a:pt x="144" y="680"/>
                      <a:pt x="144" y="640"/>
                    </a:cubicBezTo>
                    <a:cubicBezTo>
                      <a:pt x="144" y="600"/>
                      <a:pt x="152" y="528"/>
                      <a:pt x="144" y="496"/>
                    </a:cubicBezTo>
                    <a:cubicBezTo>
                      <a:pt x="136" y="464"/>
                      <a:pt x="112" y="472"/>
                      <a:pt x="96" y="448"/>
                    </a:cubicBezTo>
                    <a:cubicBezTo>
                      <a:pt x="80" y="424"/>
                      <a:pt x="56" y="376"/>
                      <a:pt x="48" y="352"/>
                    </a:cubicBezTo>
                    <a:cubicBezTo>
                      <a:pt x="40" y="328"/>
                      <a:pt x="56" y="320"/>
                      <a:pt x="48" y="304"/>
                    </a:cubicBezTo>
                    <a:cubicBezTo>
                      <a:pt x="40" y="288"/>
                      <a:pt x="0" y="280"/>
                      <a:pt x="0" y="256"/>
                    </a:cubicBezTo>
                    <a:cubicBezTo>
                      <a:pt x="0" y="232"/>
                      <a:pt x="32" y="184"/>
                      <a:pt x="48" y="160"/>
                    </a:cubicBezTo>
                    <a:cubicBezTo>
                      <a:pt x="64" y="136"/>
                      <a:pt x="64" y="136"/>
                      <a:pt x="96" y="112"/>
                    </a:cubicBezTo>
                    <a:cubicBezTo>
                      <a:pt x="128" y="88"/>
                      <a:pt x="208" y="32"/>
                      <a:pt x="240" y="16"/>
                    </a:cubicBezTo>
                    <a:cubicBezTo>
                      <a:pt x="272" y="0"/>
                      <a:pt x="264" y="0"/>
                      <a:pt x="288" y="16"/>
                    </a:cubicBezTo>
                    <a:cubicBezTo>
                      <a:pt x="312" y="32"/>
                      <a:pt x="368" y="88"/>
                      <a:pt x="384" y="112"/>
                    </a:cubicBezTo>
                    <a:cubicBezTo>
                      <a:pt x="400" y="136"/>
                      <a:pt x="376" y="136"/>
                      <a:pt x="384" y="160"/>
                    </a:cubicBezTo>
                    <a:cubicBezTo>
                      <a:pt x="392" y="184"/>
                      <a:pt x="424" y="224"/>
                      <a:pt x="432" y="256"/>
                    </a:cubicBezTo>
                    <a:cubicBezTo>
                      <a:pt x="440" y="288"/>
                      <a:pt x="432" y="320"/>
                      <a:pt x="432" y="352"/>
                    </a:cubicBezTo>
                    <a:cubicBezTo>
                      <a:pt x="432" y="384"/>
                      <a:pt x="432" y="376"/>
                      <a:pt x="432" y="448"/>
                    </a:cubicBezTo>
                    <a:cubicBezTo>
                      <a:pt x="432" y="520"/>
                      <a:pt x="432" y="672"/>
                      <a:pt x="432" y="784"/>
                    </a:cubicBezTo>
                    <a:cubicBezTo>
                      <a:pt x="432" y="896"/>
                      <a:pt x="424" y="1016"/>
                      <a:pt x="432" y="1120"/>
                    </a:cubicBezTo>
                    <a:cubicBezTo>
                      <a:pt x="440" y="1224"/>
                      <a:pt x="472" y="1312"/>
                      <a:pt x="480" y="1408"/>
                    </a:cubicBezTo>
                    <a:cubicBezTo>
                      <a:pt x="488" y="1504"/>
                      <a:pt x="480" y="1616"/>
                      <a:pt x="480" y="1696"/>
                    </a:cubicBezTo>
                    <a:cubicBezTo>
                      <a:pt x="480" y="1776"/>
                      <a:pt x="472" y="1776"/>
                      <a:pt x="480" y="1888"/>
                    </a:cubicBezTo>
                    <a:cubicBezTo>
                      <a:pt x="488" y="2000"/>
                      <a:pt x="508" y="2184"/>
                      <a:pt x="528" y="2368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147" name="Oval 211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3117" y="1824"/>
                <a:ext cx="144" cy="144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148" name="AutoShape 212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3045" y="1992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149" name="Oval 213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3060" y="1470"/>
                <a:ext cx="144" cy="144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150" name="Oval 214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3246" y="1383"/>
                <a:ext cx="144" cy="144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151" name="Oval 215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3426" y="1671"/>
                <a:ext cx="144" cy="144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152" name="Oval 216" descr="White marble"/>
              <p:cNvSpPr>
                <a:spLocks noChangeAspect="1" noChangeArrowheads="1"/>
              </p:cNvSpPr>
              <p:nvPr/>
            </p:nvSpPr>
            <p:spPr bwMode="auto">
              <a:xfrm rot="1915253">
                <a:off x="3387" y="1494"/>
                <a:ext cx="144" cy="144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153" name="AutoShape 217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3057" y="2301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154" name="AutoShape 218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3072" y="2607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155" name="AutoShape 219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3087" y="2913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156" name="AutoShape 220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3102" y="3219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157" name="AutoShape 221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3327" y="1839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158" name="AutoShape 222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3339" y="2148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159" name="AutoShape 223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3354" y="2454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160" name="AutoShape 224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3369" y="2760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161" name="AutoShape 225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3384" y="3066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162" name="Oval 226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3021" y="1659"/>
                <a:ext cx="144" cy="144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163" name="Freeform 227"/>
              <p:cNvSpPr>
                <a:spLocks noChangeAspect="1"/>
              </p:cNvSpPr>
              <p:nvPr/>
            </p:nvSpPr>
            <p:spPr bwMode="auto">
              <a:xfrm>
                <a:off x="3642" y="1424"/>
                <a:ext cx="528" cy="2416"/>
              </a:xfrm>
              <a:custGeom>
                <a:avLst/>
                <a:gdLst>
                  <a:gd name="T0" fmla="*/ 240 w 528"/>
                  <a:gd name="T1" fmla="*/ 2416 h 2416"/>
                  <a:gd name="T2" fmla="*/ 192 w 528"/>
                  <a:gd name="T3" fmla="*/ 1984 h 2416"/>
                  <a:gd name="T4" fmla="*/ 192 w 528"/>
                  <a:gd name="T5" fmla="*/ 1648 h 2416"/>
                  <a:gd name="T6" fmla="*/ 144 w 528"/>
                  <a:gd name="T7" fmla="*/ 1360 h 2416"/>
                  <a:gd name="T8" fmla="*/ 144 w 528"/>
                  <a:gd name="T9" fmla="*/ 1024 h 2416"/>
                  <a:gd name="T10" fmla="*/ 144 w 528"/>
                  <a:gd name="T11" fmla="*/ 736 h 2416"/>
                  <a:gd name="T12" fmla="*/ 144 w 528"/>
                  <a:gd name="T13" fmla="*/ 640 h 2416"/>
                  <a:gd name="T14" fmla="*/ 144 w 528"/>
                  <a:gd name="T15" fmla="*/ 496 h 2416"/>
                  <a:gd name="T16" fmla="*/ 96 w 528"/>
                  <a:gd name="T17" fmla="*/ 448 h 2416"/>
                  <a:gd name="T18" fmla="*/ 48 w 528"/>
                  <a:gd name="T19" fmla="*/ 352 h 2416"/>
                  <a:gd name="T20" fmla="*/ 48 w 528"/>
                  <a:gd name="T21" fmla="*/ 304 h 2416"/>
                  <a:gd name="T22" fmla="*/ 0 w 528"/>
                  <a:gd name="T23" fmla="*/ 256 h 2416"/>
                  <a:gd name="T24" fmla="*/ 48 w 528"/>
                  <a:gd name="T25" fmla="*/ 160 h 2416"/>
                  <a:gd name="T26" fmla="*/ 96 w 528"/>
                  <a:gd name="T27" fmla="*/ 112 h 2416"/>
                  <a:gd name="T28" fmla="*/ 240 w 528"/>
                  <a:gd name="T29" fmla="*/ 16 h 2416"/>
                  <a:gd name="T30" fmla="*/ 288 w 528"/>
                  <a:gd name="T31" fmla="*/ 16 h 2416"/>
                  <a:gd name="T32" fmla="*/ 384 w 528"/>
                  <a:gd name="T33" fmla="*/ 112 h 2416"/>
                  <a:gd name="T34" fmla="*/ 384 w 528"/>
                  <a:gd name="T35" fmla="*/ 160 h 2416"/>
                  <a:gd name="T36" fmla="*/ 432 w 528"/>
                  <a:gd name="T37" fmla="*/ 256 h 2416"/>
                  <a:gd name="T38" fmla="*/ 432 w 528"/>
                  <a:gd name="T39" fmla="*/ 352 h 2416"/>
                  <a:gd name="T40" fmla="*/ 432 w 528"/>
                  <a:gd name="T41" fmla="*/ 448 h 2416"/>
                  <a:gd name="T42" fmla="*/ 432 w 528"/>
                  <a:gd name="T43" fmla="*/ 784 h 2416"/>
                  <a:gd name="T44" fmla="*/ 432 w 528"/>
                  <a:gd name="T45" fmla="*/ 1120 h 2416"/>
                  <a:gd name="T46" fmla="*/ 480 w 528"/>
                  <a:gd name="T47" fmla="*/ 1408 h 2416"/>
                  <a:gd name="T48" fmla="*/ 480 w 528"/>
                  <a:gd name="T49" fmla="*/ 1696 h 2416"/>
                  <a:gd name="T50" fmla="*/ 480 w 528"/>
                  <a:gd name="T51" fmla="*/ 1888 h 2416"/>
                  <a:gd name="T52" fmla="*/ 528 w 528"/>
                  <a:gd name="T53" fmla="*/ 2368 h 241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528"/>
                  <a:gd name="T82" fmla="*/ 0 h 2416"/>
                  <a:gd name="T83" fmla="*/ 528 w 528"/>
                  <a:gd name="T84" fmla="*/ 2416 h 241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528" h="2416">
                    <a:moveTo>
                      <a:pt x="240" y="2416"/>
                    </a:moveTo>
                    <a:cubicBezTo>
                      <a:pt x="220" y="2264"/>
                      <a:pt x="200" y="2112"/>
                      <a:pt x="192" y="1984"/>
                    </a:cubicBezTo>
                    <a:cubicBezTo>
                      <a:pt x="184" y="1856"/>
                      <a:pt x="200" y="1752"/>
                      <a:pt x="192" y="1648"/>
                    </a:cubicBezTo>
                    <a:cubicBezTo>
                      <a:pt x="184" y="1544"/>
                      <a:pt x="152" y="1464"/>
                      <a:pt x="144" y="1360"/>
                    </a:cubicBezTo>
                    <a:cubicBezTo>
                      <a:pt x="136" y="1256"/>
                      <a:pt x="144" y="1128"/>
                      <a:pt x="144" y="1024"/>
                    </a:cubicBezTo>
                    <a:cubicBezTo>
                      <a:pt x="144" y="920"/>
                      <a:pt x="144" y="800"/>
                      <a:pt x="144" y="736"/>
                    </a:cubicBezTo>
                    <a:cubicBezTo>
                      <a:pt x="144" y="672"/>
                      <a:pt x="144" y="680"/>
                      <a:pt x="144" y="640"/>
                    </a:cubicBezTo>
                    <a:cubicBezTo>
                      <a:pt x="144" y="600"/>
                      <a:pt x="152" y="528"/>
                      <a:pt x="144" y="496"/>
                    </a:cubicBezTo>
                    <a:cubicBezTo>
                      <a:pt x="136" y="464"/>
                      <a:pt x="112" y="472"/>
                      <a:pt x="96" y="448"/>
                    </a:cubicBezTo>
                    <a:cubicBezTo>
                      <a:pt x="80" y="424"/>
                      <a:pt x="56" y="376"/>
                      <a:pt x="48" y="352"/>
                    </a:cubicBezTo>
                    <a:cubicBezTo>
                      <a:pt x="40" y="328"/>
                      <a:pt x="56" y="320"/>
                      <a:pt x="48" y="304"/>
                    </a:cubicBezTo>
                    <a:cubicBezTo>
                      <a:pt x="40" y="288"/>
                      <a:pt x="0" y="280"/>
                      <a:pt x="0" y="256"/>
                    </a:cubicBezTo>
                    <a:cubicBezTo>
                      <a:pt x="0" y="232"/>
                      <a:pt x="32" y="184"/>
                      <a:pt x="48" y="160"/>
                    </a:cubicBezTo>
                    <a:cubicBezTo>
                      <a:pt x="64" y="136"/>
                      <a:pt x="64" y="136"/>
                      <a:pt x="96" y="112"/>
                    </a:cubicBezTo>
                    <a:cubicBezTo>
                      <a:pt x="128" y="88"/>
                      <a:pt x="208" y="32"/>
                      <a:pt x="240" y="16"/>
                    </a:cubicBezTo>
                    <a:cubicBezTo>
                      <a:pt x="272" y="0"/>
                      <a:pt x="264" y="0"/>
                      <a:pt x="288" y="16"/>
                    </a:cubicBezTo>
                    <a:cubicBezTo>
                      <a:pt x="312" y="32"/>
                      <a:pt x="368" y="88"/>
                      <a:pt x="384" y="112"/>
                    </a:cubicBezTo>
                    <a:cubicBezTo>
                      <a:pt x="400" y="136"/>
                      <a:pt x="376" y="136"/>
                      <a:pt x="384" y="160"/>
                    </a:cubicBezTo>
                    <a:cubicBezTo>
                      <a:pt x="392" y="184"/>
                      <a:pt x="424" y="224"/>
                      <a:pt x="432" y="256"/>
                    </a:cubicBezTo>
                    <a:cubicBezTo>
                      <a:pt x="440" y="288"/>
                      <a:pt x="432" y="320"/>
                      <a:pt x="432" y="352"/>
                    </a:cubicBezTo>
                    <a:cubicBezTo>
                      <a:pt x="432" y="384"/>
                      <a:pt x="432" y="376"/>
                      <a:pt x="432" y="448"/>
                    </a:cubicBezTo>
                    <a:cubicBezTo>
                      <a:pt x="432" y="520"/>
                      <a:pt x="432" y="672"/>
                      <a:pt x="432" y="784"/>
                    </a:cubicBezTo>
                    <a:cubicBezTo>
                      <a:pt x="432" y="896"/>
                      <a:pt x="424" y="1016"/>
                      <a:pt x="432" y="1120"/>
                    </a:cubicBezTo>
                    <a:cubicBezTo>
                      <a:pt x="440" y="1224"/>
                      <a:pt x="472" y="1312"/>
                      <a:pt x="480" y="1408"/>
                    </a:cubicBezTo>
                    <a:cubicBezTo>
                      <a:pt x="488" y="1504"/>
                      <a:pt x="480" y="1616"/>
                      <a:pt x="480" y="1696"/>
                    </a:cubicBezTo>
                    <a:cubicBezTo>
                      <a:pt x="480" y="1776"/>
                      <a:pt x="472" y="1776"/>
                      <a:pt x="480" y="1888"/>
                    </a:cubicBezTo>
                    <a:cubicBezTo>
                      <a:pt x="488" y="2000"/>
                      <a:pt x="508" y="2184"/>
                      <a:pt x="528" y="2368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164" name="Oval 228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3690" y="1824"/>
                <a:ext cx="144" cy="144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165" name="AutoShape 229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3618" y="1992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166" name="Oval 230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3633" y="1470"/>
                <a:ext cx="144" cy="144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167" name="Oval 231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3819" y="1383"/>
                <a:ext cx="144" cy="144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168" name="Oval 232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3999" y="1671"/>
                <a:ext cx="144" cy="144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169" name="Oval 233" descr="White marble"/>
              <p:cNvSpPr>
                <a:spLocks noChangeAspect="1" noChangeArrowheads="1"/>
              </p:cNvSpPr>
              <p:nvPr/>
            </p:nvSpPr>
            <p:spPr bwMode="auto">
              <a:xfrm rot="1915253">
                <a:off x="3960" y="1494"/>
                <a:ext cx="144" cy="144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170" name="AutoShape 234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3630" y="2301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171" name="AutoShape 235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3645" y="2607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172" name="AutoShape 236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3660" y="2913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173" name="AutoShape 237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3675" y="3219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174" name="AutoShape 238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3900" y="1839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175" name="AutoShape 239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3912" y="2148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176" name="AutoShape 240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3927" y="2454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177" name="AutoShape 241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3942" y="2760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178" name="AutoShape 242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3957" y="3066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179" name="Oval 243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3594" y="1659"/>
                <a:ext cx="144" cy="144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180" name="Freeform 244"/>
              <p:cNvSpPr>
                <a:spLocks noChangeAspect="1"/>
              </p:cNvSpPr>
              <p:nvPr/>
            </p:nvSpPr>
            <p:spPr bwMode="auto">
              <a:xfrm>
                <a:off x="4215" y="1424"/>
                <a:ext cx="528" cy="2416"/>
              </a:xfrm>
              <a:custGeom>
                <a:avLst/>
                <a:gdLst>
                  <a:gd name="T0" fmla="*/ 240 w 528"/>
                  <a:gd name="T1" fmla="*/ 2416 h 2416"/>
                  <a:gd name="T2" fmla="*/ 192 w 528"/>
                  <a:gd name="T3" fmla="*/ 1984 h 2416"/>
                  <a:gd name="T4" fmla="*/ 192 w 528"/>
                  <a:gd name="T5" fmla="*/ 1648 h 2416"/>
                  <a:gd name="T6" fmla="*/ 144 w 528"/>
                  <a:gd name="T7" fmla="*/ 1360 h 2416"/>
                  <a:gd name="T8" fmla="*/ 144 w 528"/>
                  <a:gd name="T9" fmla="*/ 1024 h 2416"/>
                  <a:gd name="T10" fmla="*/ 144 w 528"/>
                  <a:gd name="T11" fmla="*/ 736 h 2416"/>
                  <a:gd name="T12" fmla="*/ 144 w 528"/>
                  <a:gd name="T13" fmla="*/ 640 h 2416"/>
                  <a:gd name="T14" fmla="*/ 144 w 528"/>
                  <a:gd name="T15" fmla="*/ 496 h 2416"/>
                  <a:gd name="T16" fmla="*/ 96 w 528"/>
                  <a:gd name="T17" fmla="*/ 448 h 2416"/>
                  <a:gd name="T18" fmla="*/ 48 w 528"/>
                  <a:gd name="T19" fmla="*/ 352 h 2416"/>
                  <a:gd name="T20" fmla="*/ 48 w 528"/>
                  <a:gd name="T21" fmla="*/ 304 h 2416"/>
                  <a:gd name="T22" fmla="*/ 0 w 528"/>
                  <a:gd name="T23" fmla="*/ 256 h 2416"/>
                  <a:gd name="T24" fmla="*/ 48 w 528"/>
                  <a:gd name="T25" fmla="*/ 160 h 2416"/>
                  <a:gd name="T26" fmla="*/ 96 w 528"/>
                  <a:gd name="T27" fmla="*/ 112 h 2416"/>
                  <a:gd name="T28" fmla="*/ 240 w 528"/>
                  <a:gd name="T29" fmla="*/ 16 h 2416"/>
                  <a:gd name="T30" fmla="*/ 288 w 528"/>
                  <a:gd name="T31" fmla="*/ 16 h 2416"/>
                  <a:gd name="T32" fmla="*/ 384 w 528"/>
                  <a:gd name="T33" fmla="*/ 112 h 2416"/>
                  <a:gd name="T34" fmla="*/ 384 w 528"/>
                  <a:gd name="T35" fmla="*/ 160 h 2416"/>
                  <a:gd name="T36" fmla="*/ 432 w 528"/>
                  <a:gd name="T37" fmla="*/ 256 h 2416"/>
                  <a:gd name="T38" fmla="*/ 432 w 528"/>
                  <a:gd name="T39" fmla="*/ 352 h 2416"/>
                  <a:gd name="T40" fmla="*/ 432 w 528"/>
                  <a:gd name="T41" fmla="*/ 448 h 2416"/>
                  <a:gd name="T42" fmla="*/ 432 w 528"/>
                  <a:gd name="T43" fmla="*/ 784 h 2416"/>
                  <a:gd name="T44" fmla="*/ 432 w 528"/>
                  <a:gd name="T45" fmla="*/ 1120 h 2416"/>
                  <a:gd name="T46" fmla="*/ 480 w 528"/>
                  <a:gd name="T47" fmla="*/ 1408 h 2416"/>
                  <a:gd name="T48" fmla="*/ 480 w 528"/>
                  <a:gd name="T49" fmla="*/ 1696 h 2416"/>
                  <a:gd name="T50" fmla="*/ 480 w 528"/>
                  <a:gd name="T51" fmla="*/ 1888 h 2416"/>
                  <a:gd name="T52" fmla="*/ 528 w 528"/>
                  <a:gd name="T53" fmla="*/ 2368 h 241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528"/>
                  <a:gd name="T82" fmla="*/ 0 h 2416"/>
                  <a:gd name="T83" fmla="*/ 528 w 528"/>
                  <a:gd name="T84" fmla="*/ 2416 h 241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528" h="2416">
                    <a:moveTo>
                      <a:pt x="240" y="2416"/>
                    </a:moveTo>
                    <a:cubicBezTo>
                      <a:pt x="220" y="2264"/>
                      <a:pt x="200" y="2112"/>
                      <a:pt x="192" y="1984"/>
                    </a:cubicBezTo>
                    <a:cubicBezTo>
                      <a:pt x="184" y="1856"/>
                      <a:pt x="200" y="1752"/>
                      <a:pt x="192" y="1648"/>
                    </a:cubicBezTo>
                    <a:cubicBezTo>
                      <a:pt x="184" y="1544"/>
                      <a:pt x="152" y="1464"/>
                      <a:pt x="144" y="1360"/>
                    </a:cubicBezTo>
                    <a:cubicBezTo>
                      <a:pt x="136" y="1256"/>
                      <a:pt x="144" y="1128"/>
                      <a:pt x="144" y="1024"/>
                    </a:cubicBezTo>
                    <a:cubicBezTo>
                      <a:pt x="144" y="920"/>
                      <a:pt x="144" y="800"/>
                      <a:pt x="144" y="736"/>
                    </a:cubicBezTo>
                    <a:cubicBezTo>
                      <a:pt x="144" y="672"/>
                      <a:pt x="144" y="680"/>
                      <a:pt x="144" y="640"/>
                    </a:cubicBezTo>
                    <a:cubicBezTo>
                      <a:pt x="144" y="600"/>
                      <a:pt x="152" y="528"/>
                      <a:pt x="144" y="496"/>
                    </a:cubicBezTo>
                    <a:cubicBezTo>
                      <a:pt x="136" y="464"/>
                      <a:pt x="112" y="472"/>
                      <a:pt x="96" y="448"/>
                    </a:cubicBezTo>
                    <a:cubicBezTo>
                      <a:pt x="80" y="424"/>
                      <a:pt x="56" y="376"/>
                      <a:pt x="48" y="352"/>
                    </a:cubicBezTo>
                    <a:cubicBezTo>
                      <a:pt x="40" y="328"/>
                      <a:pt x="56" y="320"/>
                      <a:pt x="48" y="304"/>
                    </a:cubicBezTo>
                    <a:cubicBezTo>
                      <a:pt x="40" y="288"/>
                      <a:pt x="0" y="280"/>
                      <a:pt x="0" y="256"/>
                    </a:cubicBezTo>
                    <a:cubicBezTo>
                      <a:pt x="0" y="232"/>
                      <a:pt x="32" y="184"/>
                      <a:pt x="48" y="160"/>
                    </a:cubicBezTo>
                    <a:cubicBezTo>
                      <a:pt x="64" y="136"/>
                      <a:pt x="64" y="136"/>
                      <a:pt x="96" y="112"/>
                    </a:cubicBezTo>
                    <a:cubicBezTo>
                      <a:pt x="128" y="88"/>
                      <a:pt x="208" y="32"/>
                      <a:pt x="240" y="16"/>
                    </a:cubicBezTo>
                    <a:cubicBezTo>
                      <a:pt x="272" y="0"/>
                      <a:pt x="264" y="0"/>
                      <a:pt x="288" y="16"/>
                    </a:cubicBezTo>
                    <a:cubicBezTo>
                      <a:pt x="312" y="32"/>
                      <a:pt x="368" y="88"/>
                      <a:pt x="384" y="112"/>
                    </a:cubicBezTo>
                    <a:cubicBezTo>
                      <a:pt x="400" y="136"/>
                      <a:pt x="376" y="136"/>
                      <a:pt x="384" y="160"/>
                    </a:cubicBezTo>
                    <a:cubicBezTo>
                      <a:pt x="392" y="184"/>
                      <a:pt x="424" y="224"/>
                      <a:pt x="432" y="256"/>
                    </a:cubicBezTo>
                    <a:cubicBezTo>
                      <a:pt x="440" y="288"/>
                      <a:pt x="432" y="320"/>
                      <a:pt x="432" y="352"/>
                    </a:cubicBezTo>
                    <a:cubicBezTo>
                      <a:pt x="432" y="384"/>
                      <a:pt x="432" y="376"/>
                      <a:pt x="432" y="448"/>
                    </a:cubicBezTo>
                    <a:cubicBezTo>
                      <a:pt x="432" y="520"/>
                      <a:pt x="432" y="672"/>
                      <a:pt x="432" y="784"/>
                    </a:cubicBezTo>
                    <a:cubicBezTo>
                      <a:pt x="432" y="896"/>
                      <a:pt x="424" y="1016"/>
                      <a:pt x="432" y="1120"/>
                    </a:cubicBezTo>
                    <a:cubicBezTo>
                      <a:pt x="440" y="1224"/>
                      <a:pt x="472" y="1312"/>
                      <a:pt x="480" y="1408"/>
                    </a:cubicBezTo>
                    <a:cubicBezTo>
                      <a:pt x="488" y="1504"/>
                      <a:pt x="480" y="1616"/>
                      <a:pt x="480" y="1696"/>
                    </a:cubicBezTo>
                    <a:cubicBezTo>
                      <a:pt x="480" y="1776"/>
                      <a:pt x="472" y="1776"/>
                      <a:pt x="480" y="1888"/>
                    </a:cubicBezTo>
                    <a:cubicBezTo>
                      <a:pt x="488" y="2000"/>
                      <a:pt x="508" y="2184"/>
                      <a:pt x="528" y="2368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181" name="Oval 245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4263" y="1824"/>
                <a:ext cx="144" cy="144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182" name="AutoShape 246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4191" y="1992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183" name="Oval 247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4206" y="1470"/>
                <a:ext cx="144" cy="144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184" name="Oval 248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4392" y="1383"/>
                <a:ext cx="144" cy="144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185" name="Oval 249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4572" y="1671"/>
                <a:ext cx="144" cy="144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186" name="Oval 250" descr="White marble"/>
              <p:cNvSpPr>
                <a:spLocks noChangeAspect="1" noChangeArrowheads="1"/>
              </p:cNvSpPr>
              <p:nvPr/>
            </p:nvSpPr>
            <p:spPr bwMode="auto">
              <a:xfrm rot="1915253">
                <a:off x="4533" y="1494"/>
                <a:ext cx="144" cy="144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187" name="AutoShape 251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4203" y="2301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188" name="AutoShape 252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4218" y="2607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189" name="AutoShape 253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4233" y="2913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190" name="AutoShape 254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4248" y="3219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191" name="AutoShape 255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4473" y="1839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192" name="AutoShape 256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4485" y="2148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193" name="AutoShape 257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4500" y="2454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194" name="AutoShape 258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4515" y="2760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195" name="AutoShape 259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4530" y="3066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196" name="Oval 260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4167" y="1659"/>
                <a:ext cx="144" cy="144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197" name="Freeform 261"/>
              <p:cNvSpPr>
                <a:spLocks noChangeAspect="1"/>
              </p:cNvSpPr>
              <p:nvPr/>
            </p:nvSpPr>
            <p:spPr bwMode="auto">
              <a:xfrm>
                <a:off x="4788" y="1424"/>
                <a:ext cx="528" cy="2416"/>
              </a:xfrm>
              <a:custGeom>
                <a:avLst/>
                <a:gdLst>
                  <a:gd name="T0" fmla="*/ 240 w 528"/>
                  <a:gd name="T1" fmla="*/ 2416 h 2416"/>
                  <a:gd name="T2" fmla="*/ 192 w 528"/>
                  <a:gd name="T3" fmla="*/ 1984 h 2416"/>
                  <a:gd name="T4" fmla="*/ 192 w 528"/>
                  <a:gd name="T5" fmla="*/ 1648 h 2416"/>
                  <a:gd name="T6" fmla="*/ 144 w 528"/>
                  <a:gd name="T7" fmla="*/ 1360 h 2416"/>
                  <a:gd name="T8" fmla="*/ 144 w 528"/>
                  <a:gd name="T9" fmla="*/ 1024 h 2416"/>
                  <a:gd name="T10" fmla="*/ 144 w 528"/>
                  <a:gd name="T11" fmla="*/ 736 h 2416"/>
                  <a:gd name="T12" fmla="*/ 144 w 528"/>
                  <a:gd name="T13" fmla="*/ 640 h 2416"/>
                  <a:gd name="T14" fmla="*/ 144 w 528"/>
                  <a:gd name="T15" fmla="*/ 496 h 2416"/>
                  <a:gd name="T16" fmla="*/ 96 w 528"/>
                  <a:gd name="T17" fmla="*/ 448 h 2416"/>
                  <a:gd name="T18" fmla="*/ 48 w 528"/>
                  <a:gd name="T19" fmla="*/ 352 h 2416"/>
                  <a:gd name="T20" fmla="*/ 48 w 528"/>
                  <a:gd name="T21" fmla="*/ 304 h 2416"/>
                  <a:gd name="T22" fmla="*/ 0 w 528"/>
                  <a:gd name="T23" fmla="*/ 256 h 2416"/>
                  <a:gd name="T24" fmla="*/ 48 w 528"/>
                  <a:gd name="T25" fmla="*/ 160 h 2416"/>
                  <a:gd name="T26" fmla="*/ 96 w 528"/>
                  <a:gd name="T27" fmla="*/ 112 h 2416"/>
                  <a:gd name="T28" fmla="*/ 240 w 528"/>
                  <a:gd name="T29" fmla="*/ 16 h 2416"/>
                  <a:gd name="T30" fmla="*/ 288 w 528"/>
                  <a:gd name="T31" fmla="*/ 16 h 2416"/>
                  <a:gd name="T32" fmla="*/ 384 w 528"/>
                  <a:gd name="T33" fmla="*/ 112 h 2416"/>
                  <a:gd name="T34" fmla="*/ 384 w 528"/>
                  <a:gd name="T35" fmla="*/ 160 h 2416"/>
                  <a:gd name="T36" fmla="*/ 432 w 528"/>
                  <a:gd name="T37" fmla="*/ 256 h 2416"/>
                  <a:gd name="T38" fmla="*/ 432 w 528"/>
                  <a:gd name="T39" fmla="*/ 352 h 2416"/>
                  <a:gd name="T40" fmla="*/ 432 w 528"/>
                  <a:gd name="T41" fmla="*/ 448 h 2416"/>
                  <a:gd name="T42" fmla="*/ 432 w 528"/>
                  <a:gd name="T43" fmla="*/ 784 h 2416"/>
                  <a:gd name="T44" fmla="*/ 432 w 528"/>
                  <a:gd name="T45" fmla="*/ 1120 h 2416"/>
                  <a:gd name="T46" fmla="*/ 480 w 528"/>
                  <a:gd name="T47" fmla="*/ 1408 h 2416"/>
                  <a:gd name="T48" fmla="*/ 480 w 528"/>
                  <a:gd name="T49" fmla="*/ 1696 h 2416"/>
                  <a:gd name="T50" fmla="*/ 480 w 528"/>
                  <a:gd name="T51" fmla="*/ 1888 h 2416"/>
                  <a:gd name="T52" fmla="*/ 528 w 528"/>
                  <a:gd name="T53" fmla="*/ 2368 h 241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528"/>
                  <a:gd name="T82" fmla="*/ 0 h 2416"/>
                  <a:gd name="T83" fmla="*/ 528 w 528"/>
                  <a:gd name="T84" fmla="*/ 2416 h 241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528" h="2416">
                    <a:moveTo>
                      <a:pt x="240" y="2416"/>
                    </a:moveTo>
                    <a:cubicBezTo>
                      <a:pt x="220" y="2264"/>
                      <a:pt x="200" y="2112"/>
                      <a:pt x="192" y="1984"/>
                    </a:cubicBezTo>
                    <a:cubicBezTo>
                      <a:pt x="184" y="1856"/>
                      <a:pt x="200" y="1752"/>
                      <a:pt x="192" y="1648"/>
                    </a:cubicBezTo>
                    <a:cubicBezTo>
                      <a:pt x="184" y="1544"/>
                      <a:pt x="152" y="1464"/>
                      <a:pt x="144" y="1360"/>
                    </a:cubicBezTo>
                    <a:cubicBezTo>
                      <a:pt x="136" y="1256"/>
                      <a:pt x="144" y="1128"/>
                      <a:pt x="144" y="1024"/>
                    </a:cubicBezTo>
                    <a:cubicBezTo>
                      <a:pt x="144" y="920"/>
                      <a:pt x="144" y="800"/>
                      <a:pt x="144" y="736"/>
                    </a:cubicBezTo>
                    <a:cubicBezTo>
                      <a:pt x="144" y="672"/>
                      <a:pt x="144" y="680"/>
                      <a:pt x="144" y="640"/>
                    </a:cubicBezTo>
                    <a:cubicBezTo>
                      <a:pt x="144" y="600"/>
                      <a:pt x="152" y="528"/>
                      <a:pt x="144" y="496"/>
                    </a:cubicBezTo>
                    <a:cubicBezTo>
                      <a:pt x="136" y="464"/>
                      <a:pt x="112" y="472"/>
                      <a:pt x="96" y="448"/>
                    </a:cubicBezTo>
                    <a:cubicBezTo>
                      <a:pt x="80" y="424"/>
                      <a:pt x="56" y="376"/>
                      <a:pt x="48" y="352"/>
                    </a:cubicBezTo>
                    <a:cubicBezTo>
                      <a:pt x="40" y="328"/>
                      <a:pt x="56" y="320"/>
                      <a:pt x="48" y="304"/>
                    </a:cubicBezTo>
                    <a:cubicBezTo>
                      <a:pt x="40" y="288"/>
                      <a:pt x="0" y="280"/>
                      <a:pt x="0" y="256"/>
                    </a:cubicBezTo>
                    <a:cubicBezTo>
                      <a:pt x="0" y="232"/>
                      <a:pt x="32" y="184"/>
                      <a:pt x="48" y="160"/>
                    </a:cubicBezTo>
                    <a:cubicBezTo>
                      <a:pt x="64" y="136"/>
                      <a:pt x="64" y="136"/>
                      <a:pt x="96" y="112"/>
                    </a:cubicBezTo>
                    <a:cubicBezTo>
                      <a:pt x="128" y="88"/>
                      <a:pt x="208" y="32"/>
                      <a:pt x="240" y="16"/>
                    </a:cubicBezTo>
                    <a:cubicBezTo>
                      <a:pt x="272" y="0"/>
                      <a:pt x="264" y="0"/>
                      <a:pt x="288" y="16"/>
                    </a:cubicBezTo>
                    <a:cubicBezTo>
                      <a:pt x="312" y="32"/>
                      <a:pt x="368" y="88"/>
                      <a:pt x="384" y="112"/>
                    </a:cubicBezTo>
                    <a:cubicBezTo>
                      <a:pt x="400" y="136"/>
                      <a:pt x="376" y="136"/>
                      <a:pt x="384" y="160"/>
                    </a:cubicBezTo>
                    <a:cubicBezTo>
                      <a:pt x="392" y="184"/>
                      <a:pt x="424" y="224"/>
                      <a:pt x="432" y="256"/>
                    </a:cubicBezTo>
                    <a:cubicBezTo>
                      <a:pt x="440" y="288"/>
                      <a:pt x="432" y="320"/>
                      <a:pt x="432" y="352"/>
                    </a:cubicBezTo>
                    <a:cubicBezTo>
                      <a:pt x="432" y="384"/>
                      <a:pt x="432" y="376"/>
                      <a:pt x="432" y="448"/>
                    </a:cubicBezTo>
                    <a:cubicBezTo>
                      <a:pt x="432" y="520"/>
                      <a:pt x="432" y="672"/>
                      <a:pt x="432" y="784"/>
                    </a:cubicBezTo>
                    <a:cubicBezTo>
                      <a:pt x="432" y="896"/>
                      <a:pt x="424" y="1016"/>
                      <a:pt x="432" y="1120"/>
                    </a:cubicBezTo>
                    <a:cubicBezTo>
                      <a:pt x="440" y="1224"/>
                      <a:pt x="472" y="1312"/>
                      <a:pt x="480" y="1408"/>
                    </a:cubicBezTo>
                    <a:cubicBezTo>
                      <a:pt x="488" y="1504"/>
                      <a:pt x="480" y="1616"/>
                      <a:pt x="480" y="1696"/>
                    </a:cubicBezTo>
                    <a:cubicBezTo>
                      <a:pt x="480" y="1776"/>
                      <a:pt x="472" y="1776"/>
                      <a:pt x="480" y="1888"/>
                    </a:cubicBezTo>
                    <a:cubicBezTo>
                      <a:pt x="488" y="2000"/>
                      <a:pt x="508" y="2184"/>
                      <a:pt x="528" y="2368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198" name="Oval 262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4836" y="1824"/>
                <a:ext cx="144" cy="144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199" name="AutoShape 263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4764" y="1992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200" name="Oval 264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4779" y="1470"/>
                <a:ext cx="144" cy="144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201" name="Oval 265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4965" y="1383"/>
                <a:ext cx="144" cy="144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202" name="Oval 266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5145" y="1671"/>
                <a:ext cx="144" cy="144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203" name="Oval 267" descr="White marble"/>
              <p:cNvSpPr>
                <a:spLocks noChangeAspect="1" noChangeArrowheads="1"/>
              </p:cNvSpPr>
              <p:nvPr/>
            </p:nvSpPr>
            <p:spPr bwMode="auto">
              <a:xfrm rot="1915253">
                <a:off x="5106" y="1494"/>
                <a:ext cx="144" cy="144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204" name="AutoShape 268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4776" y="2301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205" name="AutoShape 269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4791" y="2607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206" name="AutoShape 270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4806" y="2913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207" name="AutoShape 271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4821" y="3219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208" name="AutoShape 272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5046" y="1839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209" name="AutoShape 273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5058" y="2148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210" name="AutoShape 274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5073" y="2454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211" name="AutoShape 275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5088" y="2760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212" name="AutoShape 276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5103" y="3066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213" name="Oval 277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4740" y="1659"/>
                <a:ext cx="144" cy="144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214" name="Freeform 278"/>
              <p:cNvSpPr>
                <a:spLocks noChangeAspect="1"/>
              </p:cNvSpPr>
              <p:nvPr/>
            </p:nvSpPr>
            <p:spPr bwMode="auto">
              <a:xfrm>
                <a:off x="-357" y="1433"/>
                <a:ext cx="528" cy="2416"/>
              </a:xfrm>
              <a:custGeom>
                <a:avLst/>
                <a:gdLst>
                  <a:gd name="T0" fmla="*/ 240 w 528"/>
                  <a:gd name="T1" fmla="*/ 2416 h 2416"/>
                  <a:gd name="T2" fmla="*/ 192 w 528"/>
                  <a:gd name="T3" fmla="*/ 1984 h 2416"/>
                  <a:gd name="T4" fmla="*/ 192 w 528"/>
                  <a:gd name="T5" fmla="*/ 1648 h 2416"/>
                  <a:gd name="T6" fmla="*/ 144 w 528"/>
                  <a:gd name="T7" fmla="*/ 1360 h 2416"/>
                  <a:gd name="T8" fmla="*/ 144 w 528"/>
                  <a:gd name="T9" fmla="*/ 1024 h 2416"/>
                  <a:gd name="T10" fmla="*/ 144 w 528"/>
                  <a:gd name="T11" fmla="*/ 736 h 2416"/>
                  <a:gd name="T12" fmla="*/ 144 w 528"/>
                  <a:gd name="T13" fmla="*/ 640 h 2416"/>
                  <a:gd name="T14" fmla="*/ 144 w 528"/>
                  <a:gd name="T15" fmla="*/ 496 h 2416"/>
                  <a:gd name="T16" fmla="*/ 96 w 528"/>
                  <a:gd name="T17" fmla="*/ 448 h 2416"/>
                  <a:gd name="T18" fmla="*/ 48 w 528"/>
                  <a:gd name="T19" fmla="*/ 352 h 2416"/>
                  <a:gd name="T20" fmla="*/ 48 w 528"/>
                  <a:gd name="T21" fmla="*/ 304 h 2416"/>
                  <a:gd name="T22" fmla="*/ 0 w 528"/>
                  <a:gd name="T23" fmla="*/ 256 h 2416"/>
                  <a:gd name="T24" fmla="*/ 48 w 528"/>
                  <a:gd name="T25" fmla="*/ 160 h 2416"/>
                  <a:gd name="T26" fmla="*/ 96 w 528"/>
                  <a:gd name="T27" fmla="*/ 112 h 2416"/>
                  <a:gd name="T28" fmla="*/ 240 w 528"/>
                  <a:gd name="T29" fmla="*/ 16 h 2416"/>
                  <a:gd name="T30" fmla="*/ 288 w 528"/>
                  <a:gd name="T31" fmla="*/ 16 h 2416"/>
                  <a:gd name="T32" fmla="*/ 384 w 528"/>
                  <a:gd name="T33" fmla="*/ 112 h 2416"/>
                  <a:gd name="T34" fmla="*/ 384 w 528"/>
                  <a:gd name="T35" fmla="*/ 160 h 2416"/>
                  <a:gd name="T36" fmla="*/ 432 w 528"/>
                  <a:gd name="T37" fmla="*/ 256 h 2416"/>
                  <a:gd name="T38" fmla="*/ 432 w 528"/>
                  <a:gd name="T39" fmla="*/ 352 h 2416"/>
                  <a:gd name="T40" fmla="*/ 432 w 528"/>
                  <a:gd name="T41" fmla="*/ 448 h 2416"/>
                  <a:gd name="T42" fmla="*/ 432 w 528"/>
                  <a:gd name="T43" fmla="*/ 784 h 2416"/>
                  <a:gd name="T44" fmla="*/ 432 w 528"/>
                  <a:gd name="T45" fmla="*/ 1120 h 2416"/>
                  <a:gd name="T46" fmla="*/ 480 w 528"/>
                  <a:gd name="T47" fmla="*/ 1408 h 2416"/>
                  <a:gd name="T48" fmla="*/ 480 w 528"/>
                  <a:gd name="T49" fmla="*/ 1696 h 2416"/>
                  <a:gd name="T50" fmla="*/ 480 w 528"/>
                  <a:gd name="T51" fmla="*/ 1888 h 2416"/>
                  <a:gd name="T52" fmla="*/ 528 w 528"/>
                  <a:gd name="T53" fmla="*/ 2368 h 241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528"/>
                  <a:gd name="T82" fmla="*/ 0 h 2416"/>
                  <a:gd name="T83" fmla="*/ 528 w 528"/>
                  <a:gd name="T84" fmla="*/ 2416 h 241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528" h="2416">
                    <a:moveTo>
                      <a:pt x="240" y="2416"/>
                    </a:moveTo>
                    <a:cubicBezTo>
                      <a:pt x="220" y="2264"/>
                      <a:pt x="200" y="2112"/>
                      <a:pt x="192" y="1984"/>
                    </a:cubicBezTo>
                    <a:cubicBezTo>
                      <a:pt x="184" y="1856"/>
                      <a:pt x="200" y="1752"/>
                      <a:pt x="192" y="1648"/>
                    </a:cubicBezTo>
                    <a:cubicBezTo>
                      <a:pt x="184" y="1544"/>
                      <a:pt x="152" y="1464"/>
                      <a:pt x="144" y="1360"/>
                    </a:cubicBezTo>
                    <a:cubicBezTo>
                      <a:pt x="136" y="1256"/>
                      <a:pt x="144" y="1128"/>
                      <a:pt x="144" y="1024"/>
                    </a:cubicBezTo>
                    <a:cubicBezTo>
                      <a:pt x="144" y="920"/>
                      <a:pt x="144" y="800"/>
                      <a:pt x="144" y="736"/>
                    </a:cubicBezTo>
                    <a:cubicBezTo>
                      <a:pt x="144" y="672"/>
                      <a:pt x="144" y="680"/>
                      <a:pt x="144" y="640"/>
                    </a:cubicBezTo>
                    <a:cubicBezTo>
                      <a:pt x="144" y="600"/>
                      <a:pt x="152" y="528"/>
                      <a:pt x="144" y="496"/>
                    </a:cubicBezTo>
                    <a:cubicBezTo>
                      <a:pt x="136" y="464"/>
                      <a:pt x="112" y="472"/>
                      <a:pt x="96" y="448"/>
                    </a:cubicBezTo>
                    <a:cubicBezTo>
                      <a:pt x="80" y="424"/>
                      <a:pt x="56" y="376"/>
                      <a:pt x="48" y="352"/>
                    </a:cubicBezTo>
                    <a:cubicBezTo>
                      <a:pt x="40" y="328"/>
                      <a:pt x="56" y="320"/>
                      <a:pt x="48" y="304"/>
                    </a:cubicBezTo>
                    <a:cubicBezTo>
                      <a:pt x="40" y="288"/>
                      <a:pt x="0" y="280"/>
                      <a:pt x="0" y="256"/>
                    </a:cubicBezTo>
                    <a:cubicBezTo>
                      <a:pt x="0" y="232"/>
                      <a:pt x="32" y="184"/>
                      <a:pt x="48" y="160"/>
                    </a:cubicBezTo>
                    <a:cubicBezTo>
                      <a:pt x="64" y="136"/>
                      <a:pt x="64" y="136"/>
                      <a:pt x="96" y="112"/>
                    </a:cubicBezTo>
                    <a:cubicBezTo>
                      <a:pt x="128" y="88"/>
                      <a:pt x="208" y="32"/>
                      <a:pt x="240" y="16"/>
                    </a:cubicBezTo>
                    <a:cubicBezTo>
                      <a:pt x="272" y="0"/>
                      <a:pt x="264" y="0"/>
                      <a:pt x="288" y="16"/>
                    </a:cubicBezTo>
                    <a:cubicBezTo>
                      <a:pt x="312" y="32"/>
                      <a:pt x="368" y="88"/>
                      <a:pt x="384" y="112"/>
                    </a:cubicBezTo>
                    <a:cubicBezTo>
                      <a:pt x="400" y="136"/>
                      <a:pt x="376" y="136"/>
                      <a:pt x="384" y="160"/>
                    </a:cubicBezTo>
                    <a:cubicBezTo>
                      <a:pt x="392" y="184"/>
                      <a:pt x="424" y="224"/>
                      <a:pt x="432" y="256"/>
                    </a:cubicBezTo>
                    <a:cubicBezTo>
                      <a:pt x="440" y="288"/>
                      <a:pt x="432" y="320"/>
                      <a:pt x="432" y="352"/>
                    </a:cubicBezTo>
                    <a:cubicBezTo>
                      <a:pt x="432" y="384"/>
                      <a:pt x="432" y="376"/>
                      <a:pt x="432" y="448"/>
                    </a:cubicBezTo>
                    <a:cubicBezTo>
                      <a:pt x="432" y="520"/>
                      <a:pt x="432" y="672"/>
                      <a:pt x="432" y="784"/>
                    </a:cubicBezTo>
                    <a:cubicBezTo>
                      <a:pt x="432" y="896"/>
                      <a:pt x="424" y="1016"/>
                      <a:pt x="432" y="1120"/>
                    </a:cubicBezTo>
                    <a:cubicBezTo>
                      <a:pt x="440" y="1224"/>
                      <a:pt x="472" y="1312"/>
                      <a:pt x="480" y="1408"/>
                    </a:cubicBezTo>
                    <a:cubicBezTo>
                      <a:pt x="488" y="1504"/>
                      <a:pt x="480" y="1616"/>
                      <a:pt x="480" y="1696"/>
                    </a:cubicBezTo>
                    <a:cubicBezTo>
                      <a:pt x="480" y="1776"/>
                      <a:pt x="472" y="1776"/>
                      <a:pt x="480" y="1888"/>
                    </a:cubicBezTo>
                    <a:cubicBezTo>
                      <a:pt x="488" y="2000"/>
                      <a:pt x="508" y="2184"/>
                      <a:pt x="528" y="2368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215" name="Oval 279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-309" y="1833"/>
                <a:ext cx="144" cy="144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216" name="AutoShape 280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-381" y="2001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217" name="Oval 281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-366" y="1479"/>
                <a:ext cx="144" cy="144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218" name="Oval 282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-180" y="1392"/>
                <a:ext cx="144" cy="144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219" name="Oval 283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0" y="1680"/>
                <a:ext cx="144" cy="144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220" name="Oval 284" descr="White marble"/>
              <p:cNvSpPr>
                <a:spLocks noChangeAspect="1" noChangeArrowheads="1"/>
              </p:cNvSpPr>
              <p:nvPr/>
            </p:nvSpPr>
            <p:spPr bwMode="auto">
              <a:xfrm rot="1915253">
                <a:off x="-39" y="1503"/>
                <a:ext cx="144" cy="144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221" name="AutoShape 285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-369" y="2310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222" name="AutoShape 286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-354" y="2616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223" name="AutoShape 287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-339" y="2922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224" name="AutoShape 288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-324" y="3228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225" name="AutoShape 289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-99" y="1848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226" name="AutoShape 290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-87" y="2157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227" name="AutoShape 291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-72" y="2463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228" name="AutoShape 292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-57" y="2769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229" name="AutoShape 293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-42" y="3075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230" name="Oval 294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-405" y="1668"/>
                <a:ext cx="144" cy="144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231" name="Freeform 295"/>
              <p:cNvSpPr>
                <a:spLocks noChangeAspect="1"/>
              </p:cNvSpPr>
              <p:nvPr/>
            </p:nvSpPr>
            <p:spPr bwMode="auto">
              <a:xfrm>
                <a:off x="209" y="1433"/>
                <a:ext cx="528" cy="2416"/>
              </a:xfrm>
              <a:custGeom>
                <a:avLst/>
                <a:gdLst>
                  <a:gd name="T0" fmla="*/ 240 w 528"/>
                  <a:gd name="T1" fmla="*/ 2416 h 2416"/>
                  <a:gd name="T2" fmla="*/ 192 w 528"/>
                  <a:gd name="T3" fmla="*/ 1984 h 2416"/>
                  <a:gd name="T4" fmla="*/ 192 w 528"/>
                  <a:gd name="T5" fmla="*/ 1648 h 2416"/>
                  <a:gd name="T6" fmla="*/ 144 w 528"/>
                  <a:gd name="T7" fmla="*/ 1360 h 2416"/>
                  <a:gd name="T8" fmla="*/ 144 w 528"/>
                  <a:gd name="T9" fmla="*/ 1024 h 2416"/>
                  <a:gd name="T10" fmla="*/ 144 w 528"/>
                  <a:gd name="T11" fmla="*/ 736 h 2416"/>
                  <a:gd name="T12" fmla="*/ 144 w 528"/>
                  <a:gd name="T13" fmla="*/ 640 h 2416"/>
                  <a:gd name="T14" fmla="*/ 144 w 528"/>
                  <a:gd name="T15" fmla="*/ 496 h 2416"/>
                  <a:gd name="T16" fmla="*/ 96 w 528"/>
                  <a:gd name="T17" fmla="*/ 448 h 2416"/>
                  <a:gd name="T18" fmla="*/ 48 w 528"/>
                  <a:gd name="T19" fmla="*/ 352 h 2416"/>
                  <a:gd name="T20" fmla="*/ 48 w 528"/>
                  <a:gd name="T21" fmla="*/ 304 h 2416"/>
                  <a:gd name="T22" fmla="*/ 0 w 528"/>
                  <a:gd name="T23" fmla="*/ 256 h 2416"/>
                  <a:gd name="T24" fmla="*/ 48 w 528"/>
                  <a:gd name="T25" fmla="*/ 160 h 2416"/>
                  <a:gd name="T26" fmla="*/ 96 w 528"/>
                  <a:gd name="T27" fmla="*/ 112 h 2416"/>
                  <a:gd name="T28" fmla="*/ 240 w 528"/>
                  <a:gd name="T29" fmla="*/ 16 h 2416"/>
                  <a:gd name="T30" fmla="*/ 288 w 528"/>
                  <a:gd name="T31" fmla="*/ 16 h 2416"/>
                  <a:gd name="T32" fmla="*/ 384 w 528"/>
                  <a:gd name="T33" fmla="*/ 112 h 2416"/>
                  <a:gd name="T34" fmla="*/ 384 w 528"/>
                  <a:gd name="T35" fmla="*/ 160 h 2416"/>
                  <a:gd name="T36" fmla="*/ 432 w 528"/>
                  <a:gd name="T37" fmla="*/ 256 h 2416"/>
                  <a:gd name="T38" fmla="*/ 432 w 528"/>
                  <a:gd name="T39" fmla="*/ 352 h 2416"/>
                  <a:gd name="T40" fmla="*/ 432 w 528"/>
                  <a:gd name="T41" fmla="*/ 448 h 2416"/>
                  <a:gd name="T42" fmla="*/ 432 w 528"/>
                  <a:gd name="T43" fmla="*/ 784 h 2416"/>
                  <a:gd name="T44" fmla="*/ 432 w 528"/>
                  <a:gd name="T45" fmla="*/ 1120 h 2416"/>
                  <a:gd name="T46" fmla="*/ 480 w 528"/>
                  <a:gd name="T47" fmla="*/ 1408 h 2416"/>
                  <a:gd name="T48" fmla="*/ 480 w 528"/>
                  <a:gd name="T49" fmla="*/ 1696 h 2416"/>
                  <a:gd name="T50" fmla="*/ 480 w 528"/>
                  <a:gd name="T51" fmla="*/ 1888 h 2416"/>
                  <a:gd name="T52" fmla="*/ 528 w 528"/>
                  <a:gd name="T53" fmla="*/ 2368 h 241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528"/>
                  <a:gd name="T82" fmla="*/ 0 h 2416"/>
                  <a:gd name="T83" fmla="*/ 528 w 528"/>
                  <a:gd name="T84" fmla="*/ 2416 h 241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528" h="2416">
                    <a:moveTo>
                      <a:pt x="240" y="2416"/>
                    </a:moveTo>
                    <a:cubicBezTo>
                      <a:pt x="220" y="2264"/>
                      <a:pt x="200" y="2112"/>
                      <a:pt x="192" y="1984"/>
                    </a:cubicBezTo>
                    <a:cubicBezTo>
                      <a:pt x="184" y="1856"/>
                      <a:pt x="200" y="1752"/>
                      <a:pt x="192" y="1648"/>
                    </a:cubicBezTo>
                    <a:cubicBezTo>
                      <a:pt x="184" y="1544"/>
                      <a:pt x="152" y="1464"/>
                      <a:pt x="144" y="1360"/>
                    </a:cubicBezTo>
                    <a:cubicBezTo>
                      <a:pt x="136" y="1256"/>
                      <a:pt x="144" y="1128"/>
                      <a:pt x="144" y="1024"/>
                    </a:cubicBezTo>
                    <a:cubicBezTo>
                      <a:pt x="144" y="920"/>
                      <a:pt x="144" y="800"/>
                      <a:pt x="144" y="736"/>
                    </a:cubicBezTo>
                    <a:cubicBezTo>
                      <a:pt x="144" y="672"/>
                      <a:pt x="144" y="680"/>
                      <a:pt x="144" y="640"/>
                    </a:cubicBezTo>
                    <a:cubicBezTo>
                      <a:pt x="144" y="600"/>
                      <a:pt x="152" y="528"/>
                      <a:pt x="144" y="496"/>
                    </a:cubicBezTo>
                    <a:cubicBezTo>
                      <a:pt x="136" y="464"/>
                      <a:pt x="112" y="472"/>
                      <a:pt x="96" y="448"/>
                    </a:cubicBezTo>
                    <a:cubicBezTo>
                      <a:pt x="80" y="424"/>
                      <a:pt x="56" y="376"/>
                      <a:pt x="48" y="352"/>
                    </a:cubicBezTo>
                    <a:cubicBezTo>
                      <a:pt x="40" y="328"/>
                      <a:pt x="56" y="320"/>
                      <a:pt x="48" y="304"/>
                    </a:cubicBezTo>
                    <a:cubicBezTo>
                      <a:pt x="40" y="288"/>
                      <a:pt x="0" y="280"/>
                      <a:pt x="0" y="256"/>
                    </a:cubicBezTo>
                    <a:cubicBezTo>
                      <a:pt x="0" y="232"/>
                      <a:pt x="32" y="184"/>
                      <a:pt x="48" y="160"/>
                    </a:cubicBezTo>
                    <a:cubicBezTo>
                      <a:pt x="64" y="136"/>
                      <a:pt x="64" y="136"/>
                      <a:pt x="96" y="112"/>
                    </a:cubicBezTo>
                    <a:cubicBezTo>
                      <a:pt x="128" y="88"/>
                      <a:pt x="208" y="32"/>
                      <a:pt x="240" y="16"/>
                    </a:cubicBezTo>
                    <a:cubicBezTo>
                      <a:pt x="272" y="0"/>
                      <a:pt x="264" y="0"/>
                      <a:pt x="288" y="16"/>
                    </a:cubicBezTo>
                    <a:cubicBezTo>
                      <a:pt x="312" y="32"/>
                      <a:pt x="368" y="88"/>
                      <a:pt x="384" y="112"/>
                    </a:cubicBezTo>
                    <a:cubicBezTo>
                      <a:pt x="400" y="136"/>
                      <a:pt x="376" y="136"/>
                      <a:pt x="384" y="160"/>
                    </a:cubicBezTo>
                    <a:cubicBezTo>
                      <a:pt x="392" y="184"/>
                      <a:pt x="424" y="224"/>
                      <a:pt x="432" y="256"/>
                    </a:cubicBezTo>
                    <a:cubicBezTo>
                      <a:pt x="440" y="288"/>
                      <a:pt x="432" y="320"/>
                      <a:pt x="432" y="352"/>
                    </a:cubicBezTo>
                    <a:cubicBezTo>
                      <a:pt x="432" y="384"/>
                      <a:pt x="432" y="376"/>
                      <a:pt x="432" y="448"/>
                    </a:cubicBezTo>
                    <a:cubicBezTo>
                      <a:pt x="432" y="520"/>
                      <a:pt x="432" y="672"/>
                      <a:pt x="432" y="784"/>
                    </a:cubicBezTo>
                    <a:cubicBezTo>
                      <a:pt x="432" y="896"/>
                      <a:pt x="424" y="1016"/>
                      <a:pt x="432" y="1120"/>
                    </a:cubicBezTo>
                    <a:cubicBezTo>
                      <a:pt x="440" y="1224"/>
                      <a:pt x="472" y="1312"/>
                      <a:pt x="480" y="1408"/>
                    </a:cubicBezTo>
                    <a:cubicBezTo>
                      <a:pt x="488" y="1504"/>
                      <a:pt x="480" y="1616"/>
                      <a:pt x="480" y="1696"/>
                    </a:cubicBezTo>
                    <a:cubicBezTo>
                      <a:pt x="480" y="1776"/>
                      <a:pt x="472" y="1776"/>
                      <a:pt x="480" y="1888"/>
                    </a:cubicBezTo>
                    <a:cubicBezTo>
                      <a:pt x="488" y="2000"/>
                      <a:pt x="508" y="2184"/>
                      <a:pt x="528" y="2368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232" name="Oval 296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257" y="1833"/>
                <a:ext cx="144" cy="144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233" name="AutoShape 297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185" y="2001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234" name="Oval 298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200" y="1479"/>
                <a:ext cx="144" cy="144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235" name="Oval 299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386" y="1392"/>
                <a:ext cx="144" cy="144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236" name="Oval 300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566" y="1680"/>
                <a:ext cx="144" cy="144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237" name="Oval 301" descr="White marble"/>
              <p:cNvSpPr>
                <a:spLocks noChangeAspect="1" noChangeArrowheads="1"/>
              </p:cNvSpPr>
              <p:nvPr/>
            </p:nvSpPr>
            <p:spPr bwMode="auto">
              <a:xfrm rot="1915253">
                <a:off x="527" y="1503"/>
                <a:ext cx="144" cy="144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238" name="AutoShape 302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197" y="2310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239" name="AutoShape 303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212" y="2616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240" name="AutoShape 304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227" y="2922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241" name="AutoShape 305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242" y="3228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242" name="AutoShape 306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467" y="1848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243" name="AutoShape 307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479" y="2157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244" name="AutoShape 308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494" y="2463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245" name="AutoShape 309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509" y="2769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246" name="AutoShape 310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524" y="3075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247" name="Oval 311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161" y="1668"/>
                <a:ext cx="144" cy="144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248" name="Freeform 312"/>
              <p:cNvSpPr>
                <a:spLocks noChangeAspect="1"/>
              </p:cNvSpPr>
              <p:nvPr/>
            </p:nvSpPr>
            <p:spPr bwMode="auto">
              <a:xfrm>
                <a:off x="782" y="1433"/>
                <a:ext cx="528" cy="2416"/>
              </a:xfrm>
              <a:custGeom>
                <a:avLst/>
                <a:gdLst>
                  <a:gd name="T0" fmla="*/ 240 w 528"/>
                  <a:gd name="T1" fmla="*/ 2416 h 2416"/>
                  <a:gd name="T2" fmla="*/ 192 w 528"/>
                  <a:gd name="T3" fmla="*/ 1984 h 2416"/>
                  <a:gd name="T4" fmla="*/ 192 w 528"/>
                  <a:gd name="T5" fmla="*/ 1648 h 2416"/>
                  <a:gd name="T6" fmla="*/ 144 w 528"/>
                  <a:gd name="T7" fmla="*/ 1360 h 2416"/>
                  <a:gd name="T8" fmla="*/ 144 w 528"/>
                  <a:gd name="T9" fmla="*/ 1024 h 2416"/>
                  <a:gd name="T10" fmla="*/ 144 w 528"/>
                  <a:gd name="T11" fmla="*/ 736 h 2416"/>
                  <a:gd name="T12" fmla="*/ 144 w 528"/>
                  <a:gd name="T13" fmla="*/ 640 h 2416"/>
                  <a:gd name="T14" fmla="*/ 144 w 528"/>
                  <a:gd name="T15" fmla="*/ 496 h 2416"/>
                  <a:gd name="T16" fmla="*/ 96 w 528"/>
                  <a:gd name="T17" fmla="*/ 448 h 2416"/>
                  <a:gd name="T18" fmla="*/ 48 w 528"/>
                  <a:gd name="T19" fmla="*/ 352 h 2416"/>
                  <a:gd name="T20" fmla="*/ 48 w 528"/>
                  <a:gd name="T21" fmla="*/ 304 h 2416"/>
                  <a:gd name="T22" fmla="*/ 0 w 528"/>
                  <a:gd name="T23" fmla="*/ 256 h 2416"/>
                  <a:gd name="T24" fmla="*/ 48 w 528"/>
                  <a:gd name="T25" fmla="*/ 160 h 2416"/>
                  <a:gd name="T26" fmla="*/ 96 w 528"/>
                  <a:gd name="T27" fmla="*/ 112 h 2416"/>
                  <a:gd name="T28" fmla="*/ 240 w 528"/>
                  <a:gd name="T29" fmla="*/ 16 h 2416"/>
                  <a:gd name="T30" fmla="*/ 288 w 528"/>
                  <a:gd name="T31" fmla="*/ 16 h 2416"/>
                  <a:gd name="T32" fmla="*/ 384 w 528"/>
                  <a:gd name="T33" fmla="*/ 112 h 2416"/>
                  <a:gd name="T34" fmla="*/ 384 w 528"/>
                  <a:gd name="T35" fmla="*/ 160 h 2416"/>
                  <a:gd name="T36" fmla="*/ 432 w 528"/>
                  <a:gd name="T37" fmla="*/ 256 h 2416"/>
                  <a:gd name="T38" fmla="*/ 432 w 528"/>
                  <a:gd name="T39" fmla="*/ 352 h 2416"/>
                  <a:gd name="T40" fmla="*/ 432 w 528"/>
                  <a:gd name="T41" fmla="*/ 448 h 2416"/>
                  <a:gd name="T42" fmla="*/ 432 w 528"/>
                  <a:gd name="T43" fmla="*/ 784 h 2416"/>
                  <a:gd name="T44" fmla="*/ 432 w 528"/>
                  <a:gd name="T45" fmla="*/ 1120 h 2416"/>
                  <a:gd name="T46" fmla="*/ 480 w 528"/>
                  <a:gd name="T47" fmla="*/ 1408 h 2416"/>
                  <a:gd name="T48" fmla="*/ 480 w 528"/>
                  <a:gd name="T49" fmla="*/ 1696 h 2416"/>
                  <a:gd name="T50" fmla="*/ 480 w 528"/>
                  <a:gd name="T51" fmla="*/ 1888 h 2416"/>
                  <a:gd name="T52" fmla="*/ 528 w 528"/>
                  <a:gd name="T53" fmla="*/ 2368 h 241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528"/>
                  <a:gd name="T82" fmla="*/ 0 h 2416"/>
                  <a:gd name="T83" fmla="*/ 528 w 528"/>
                  <a:gd name="T84" fmla="*/ 2416 h 241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528" h="2416">
                    <a:moveTo>
                      <a:pt x="240" y="2416"/>
                    </a:moveTo>
                    <a:cubicBezTo>
                      <a:pt x="220" y="2264"/>
                      <a:pt x="200" y="2112"/>
                      <a:pt x="192" y="1984"/>
                    </a:cubicBezTo>
                    <a:cubicBezTo>
                      <a:pt x="184" y="1856"/>
                      <a:pt x="200" y="1752"/>
                      <a:pt x="192" y="1648"/>
                    </a:cubicBezTo>
                    <a:cubicBezTo>
                      <a:pt x="184" y="1544"/>
                      <a:pt x="152" y="1464"/>
                      <a:pt x="144" y="1360"/>
                    </a:cubicBezTo>
                    <a:cubicBezTo>
                      <a:pt x="136" y="1256"/>
                      <a:pt x="144" y="1128"/>
                      <a:pt x="144" y="1024"/>
                    </a:cubicBezTo>
                    <a:cubicBezTo>
                      <a:pt x="144" y="920"/>
                      <a:pt x="144" y="800"/>
                      <a:pt x="144" y="736"/>
                    </a:cubicBezTo>
                    <a:cubicBezTo>
                      <a:pt x="144" y="672"/>
                      <a:pt x="144" y="680"/>
                      <a:pt x="144" y="640"/>
                    </a:cubicBezTo>
                    <a:cubicBezTo>
                      <a:pt x="144" y="600"/>
                      <a:pt x="152" y="528"/>
                      <a:pt x="144" y="496"/>
                    </a:cubicBezTo>
                    <a:cubicBezTo>
                      <a:pt x="136" y="464"/>
                      <a:pt x="112" y="472"/>
                      <a:pt x="96" y="448"/>
                    </a:cubicBezTo>
                    <a:cubicBezTo>
                      <a:pt x="80" y="424"/>
                      <a:pt x="56" y="376"/>
                      <a:pt x="48" y="352"/>
                    </a:cubicBezTo>
                    <a:cubicBezTo>
                      <a:pt x="40" y="328"/>
                      <a:pt x="56" y="320"/>
                      <a:pt x="48" y="304"/>
                    </a:cubicBezTo>
                    <a:cubicBezTo>
                      <a:pt x="40" y="288"/>
                      <a:pt x="0" y="280"/>
                      <a:pt x="0" y="256"/>
                    </a:cubicBezTo>
                    <a:cubicBezTo>
                      <a:pt x="0" y="232"/>
                      <a:pt x="32" y="184"/>
                      <a:pt x="48" y="160"/>
                    </a:cubicBezTo>
                    <a:cubicBezTo>
                      <a:pt x="64" y="136"/>
                      <a:pt x="64" y="136"/>
                      <a:pt x="96" y="112"/>
                    </a:cubicBezTo>
                    <a:cubicBezTo>
                      <a:pt x="128" y="88"/>
                      <a:pt x="208" y="32"/>
                      <a:pt x="240" y="16"/>
                    </a:cubicBezTo>
                    <a:cubicBezTo>
                      <a:pt x="272" y="0"/>
                      <a:pt x="264" y="0"/>
                      <a:pt x="288" y="16"/>
                    </a:cubicBezTo>
                    <a:cubicBezTo>
                      <a:pt x="312" y="32"/>
                      <a:pt x="368" y="88"/>
                      <a:pt x="384" y="112"/>
                    </a:cubicBezTo>
                    <a:cubicBezTo>
                      <a:pt x="400" y="136"/>
                      <a:pt x="376" y="136"/>
                      <a:pt x="384" y="160"/>
                    </a:cubicBezTo>
                    <a:cubicBezTo>
                      <a:pt x="392" y="184"/>
                      <a:pt x="424" y="224"/>
                      <a:pt x="432" y="256"/>
                    </a:cubicBezTo>
                    <a:cubicBezTo>
                      <a:pt x="440" y="288"/>
                      <a:pt x="432" y="320"/>
                      <a:pt x="432" y="352"/>
                    </a:cubicBezTo>
                    <a:cubicBezTo>
                      <a:pt x="432" y="384"/>
                      <a:pt x="432" y="376"/>
                      <a:pt x="432" y="448"/>
                    </a:cubicBezTo>
                    <a:cubicBezTo>
                      <a:pt x="432" y="520"/>
                      <a:pt x="432" y="672"/>
                      <a:pt x="432" y="784"/>
                    </a:cubicBezTo>
                    <a:cubicBezTo>
                      <a:pt x="432" y="896"/>
                      <a:pt x="424" y="1016"/>
                      <a:pt x="432" y="1120"/>
                    </a:cubicBezTo>
                    <a:cubicBezTo>
                      <a:pt x="440" y="1224"/>
                      <a:pt x="472" y="1312"/>
                      <a:pt x="480" y="1408"/>
                    </a:cubicBezTo>
                    <a:cubicBezTo>
                      <a:pt x="488" y="1504"/>
                      <a:pt x="480" y="1616"/>
                      <a:pt x="480" y="1696"/>
                    </a:cubicBezTo>
                    <a:cubicBezTo>
                      <a:pt x="480" y="1776"/>
                      <a:pt x="472" y="1776"/>
                      <a:pt x="480" y="1888"/>
                    </a:cubicBezTo>
                    <a:cubicBezTo>
                      <a:pt x="488" y="2000"/>
                      <a:pt x="508" y="2184"/>
                      <a:pt x="528" y="2368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249" name="Oval 313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830" y="1833"/>
                <a:ext cx="144" cy="144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250" name="AutoShape 314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758" y="2001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251" name="Oval 315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773" y="1479"/>
                <a:ext cx="144" cy="144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252" name="Oval 316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959" y="1392"/>
                <a:ext cx="144" cy="144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253" name="Oval 317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1139" y="1680"/>
                <a:ext cx="144" cy="144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254" name="Oval 318" descr="White marble"/>
              <p:cNvSpPr>
                <a:spLocks noChangeAspect="1" noChangeArrowheads="1"/>
              </p:cNvSpPr>
              <p:nvPr/>
            </p:nvSpPr>
            <p:spPr bwMode="auto">
              <a:xfrm rot="1915253">
                <a:off x="1100" y="1503"/>
                <a:ext cx="144" cy="144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255" name="AutoShape 319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770" y="2310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256" name="AutoShape 320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785" y="2616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257" name="AutoShape 321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800" y="2922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258" name="AutoShape 322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815" y="3228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259" name="AutoShape 323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1040" y="1848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260" name="AutoShape 324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1052" y="2157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261" name="AutoShape 325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1067" y="2463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262" name="AutoShape 326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1082" y="2769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263" name="AutoShape 327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1097" y="3075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264" name="Oval 328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734" y="1668"/>
                <a:ext cx="144" cy="144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265" name="Freeform 329"/>
              <p:cNvSpPr>
                <a:spLocks noChangeAspect="1"/>
              </p:cNvSpPr>
              <p:nvPr/>
            </p:nvSpPr>
            <p:spPr bwMode="auto">
              <a:xfrm>
                <a:off x="1355" y="1433"/>
                <a:ext cx="528" cy="2416"/>
              </a:xfrm>
              <a:custGeom>
                <a:avLst/>
                <a:gdLst>
                  <a:gd name="T0" fmla="*/ 240 w 528"/>
                  <a:gd name="T1" fmla="*/ 2416 h 2416"/>
                  <a:gd name="T2" fmla="*/ 192 w 528"/>
                  <a:gd name="T3" fmla="*/ 1984 h 2416"/>
                  <a:gd name="T4" fmla="*/ 192 w 528"/>
                  <a:gd name="T5" fmla="*/ 1648 h 2416"/>
                  <a:gd name="T6" fmla="*/ 144 w 528"/>
                  <a:gd name="T7" fmla="*/ 1360 h 2416"/>
                  <a:gd name="T8" fmla="*/ 144 w 528"/>
                  <a:gd name="T9" fmla="*/ 1024 h 2416"/>
                  <a:gd name="T10" fmla="*/ 144 w 528"/>
                  <a:gd name="T11" fmla="*/ 736 h 2416"/>
                  <a:gd name="T12" fmla="*/ 144 w 528"/>
                  <a:gd name="T13" fmla="*/ 640 h 2416"/>
                  <a:gd name="T14" fmla="*/ 144 w 528"/>
                  <a:gd name="T15" fmla="*/ 496 h 2416"/>
                  <a:gd name="T16" fmla="*/ 96 w 528"/>
                  <a:gd name="T17" fmla="*/ 448 h 2416"/>
                  <a:gd name="T18" fmla="*/ 48 w 528"/>
                  <a:gd name="T19" fmla="*/ 352 h 2416"/>
                  <a:gd name="T20" fmla="*/ 48 w 528"/>
                  <a:gd name="T21" fmla="*/ 304 h 2416"/>
                  <a:gd name="T22" fmla="*/ 0 w 528"/>
                  <a:gd name="T23" fmla="*/ 256 h 2416"/>
                  <a:gd name="T24" fmla="*/ 48 w 528"/>
                  <a:gd name="T25" fmla="*/ 160 h 2416"/>
                  <a:gd name="T26" fmla="*/ 96 w 528"/>
                  <a:gd name="T27" fmla="*/ 112 h 2416"/>
                  <a:gd name="T28" fmla="*/ 240 w 528"/>
                  <a:gd name="T29" fmla="*/ 16 h 2416"/>
                  <a:gd name="T30" fmla="*/ 288 w 528"/>
                  <a:gd name="T31" fmla="*/ 16 h 2416"/>
                  <a:gd name="T32" fmla="*/ 384 w 528"/>
                  <a:gd name="T33" fmla="*/ 112 h 2416"/>
                  <a:gd name="T34" fmla="*/ 384 w 528"/>
                  <a:gd name="T35" fmla="*/ 160 h 2416"/>
                  <a:gd name="T36" fmla="*/ 432 w 528"/>
                  <a:gd name="T37" fmla="*/ 256 h 2416"/>
                  <a:gd name="T38" fmla="*/ 432 w 528"/>
                  <a:gd name="T39" fmla="*/ 352 h 2416"/>
                  <a:gd name="T40" fmla="*/ 432 w 528"/>
                  <a:gd name="T41" fmla="*/ 448 h 2416"/>
                  <a:gd name="T42" fmla="*/ 432 w 528"/>
                  <a:gd name="T43" fmla="*/ 784 h 2416"/>
                  <a:gd name="T44" fmla="*/ 432 w 528"/>
                  <a:gd name="T45" fmla="*/ 1120 h 2416"/>
                  <a:gd name="T46" fmla="*/ 480 w 528"/>
                  <a:gd name="T47" fmla="*/ 1408 h 2416"/>
                  <a:gd name="T48" fmla="*/ 480 w 528"/>
                  <a:gd name="T49" fmla="*/ 1696 h 2416"/>
                  <a:gd name="T50" fmla="*/ 480 w 528"/>
                  <a:gd name="T51" fmla="*/ 1888 h 2416"/>
                  <a:gd name="T52" fmla="*/ 528 w 528"/>
                  <a:gd name="T53" fmla="*/ 2368 h 241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528"/>
                  <a:gd name="T82" fmla="*/ 0 h 2416"/>
                  <a:gd name="T83" fmla="*/ 528 w 528"/>
                  <a:gd name="T84" fmla="*/ 2416 h 241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528" h="2416">
                    <a:moveTo>
                      <a:pt x="240" y="2416"/>
                    </a:moveTo>
                    <a:cubicBezTo>
                      <a:pt x="220" y="2264"/>
                      <a:pt x="200" y="2112"/>
                      <a:pt x="192" y="1984"/>
                    </a:cubicBezTo>
                    <a:cubicBezTo>
                      <a:pt x="184" y="1856"/>
                      <a:pt x="200" y="1752"/>
                      <a:pt x="192" y="1648"/>
                    </a:cubicBezTo>
                    <a:cubicBezTo>
                      <a:pt x="184" y="1544"/>
                      <a:pt x="152" y="1464"/>
                      <a:pt x="144" y="1360"/>
                    </a:cubicBezTo>
                    <a:cubicBezTo>
                      <a:pt x="136" y="1256"/>
                      <a:pt x="144" y="1128"/>
                      <a:pt x="144" y="1024"/>
                    </a:cubicBezTo>
                    <a:cubicBezTo>
                      <a:pt x="144" y="920"/>
                      <a:pt x="144" y="800"/>
                      <a:pt x="144" y="736"/>
                    </a:cubicBezTo>
                    <a:cubicBezTo>
                      <a:pt x="144" y="672"/>
                      <a:pt x="144" y="680"/>
                      <a:pt x="144" y="640"/>
                    </a:cubicBezTo>
                    <a:cubicBezTo>
                      <a:pt x="144" y="600"/>
                      <a:pt x="152" y="528"/>
                      <a:pt x="144" y="496"/>
                    </a:cubicBezTo>
                    <a:cubicBezTo>
                      <a:pt x="136" y="464"/>
                      <a:pt x="112" y="472"/>
                      <a:pt x="96" y="448"/>
                    </a:cubicBezTo>
                    <a:cubicBezTo>
                      <a:pt x="80" y="424"/>
                      <a:pt x="56" y="376"/>
                      <a:pt x="48" y="352"/>
                    </a:cubicBezTo>
                    <a:cubicBezTo>
                      <a:pt x="40" y="328"/>
                      <a:pt x="56" y="320"/>
                      <a:pt x="48" y="304"/>
                    </a:cubicBezTo>
                    <a:cubicBezTo>
                      <a:pt x="40" y="288"/>
                      <a:pt x="0" y="280"/>
                      <a:pt x="0" y="256"/>
                    </a:cubicBezTo>
                    <a:cubicBezTo>
                      <a:pt x="0" y="232"/>
                      <a:pt x="32" y="184"/>
                      <a:pt x="48" y="160"/>
                    </a:cubicBezTo>
                    <a:cubicBezTo>
                      <a:pt x="64" y="136"/>
                      <a:pt x="64" y="136"/>
                      <a:pt x="96" y="112"/>
                    </a:cubicBezTo>
                    <a:cubicBezTo>
                      <a:pt x="128" y="88"/>
                      <a:pt x="208" y="32"/>
                      <a:pt x="240" y="16"/>
                    </a:cubicBezTo>
                    <a:cubicBezTo>
                      <a:pt x="272" y="0"/>
                      <a:pt x="264" y="0"/>
                      <a:pt x="288" y="16"/>
                    </a:cubicBezTo>
                    <a:cubicBezTo>
                      <a:pt x="312" y="32"/>
                      <a:pt x="368" y="88"/>
                      <a:pt x="384" y="112"/>
                    </a:cubicBezTo>
                    <a:cubicBezTo>
                      <a:pt x="400" y="136"/>
                      <a:pt x="376" y="136"/>
                      <a:pt x="384" y="160"/>
                    </a:cubicBezTo>
                    <a:cubicBezTo>
                      <a:pt x="392" y="184"/>
                      <a:pt x="424" y="224"/>
                      <a:pt x="432" y="256"/>
                    </a:cubicBezTo>
                    <a:cubicBezTo>
                      <a:pt x="440" y="288"/>
                      <a:pt x="432" y="320"/>
                      <a:pt x="432" y="352"/>
                    </a:cubicBezTo>
                    <a:cubicBezTo>
                      <a:pt x="432" y="384"/>
                      <a:pt x="432" y="376"/>
                      <a:pt x="432" y="448"/>
                    </a:cubicBezTo>
                    <a:cubicBezTo>
                      <a:pt x="432" y="520"/>
                      <a:pt x="432" y="672"/>
                      <a:pt x="432" y="784"/>
                    </a:cubicBezTo>
                    <a:cubicBezTo>
                      <a:pt x="432" y="896"/>
                      <a:pt x="424" y="1016"/>
                      <a:pt x="432" y="1120"/>
                    </a:cubicBezTo>
                    <a:cubicBezTo>
                      <a:pt x="440" y="1224"/>
                      <a:pt x="472" y="1312"/>
                      <a:pt x="480" y="1408"/>
                    </a:cubicBezTo>
                    <a:cubicBezTo>
                      <a:pt x="488" y="1504"/>
                      <a:pt x="480" y="1616"/>
                      <a:pt x="480" y="1696"/>
                    </a:cubicBezTo>
                    <a:cubicBezTo>
                      <a:pt x="480" y="1776"/>
                      <a:pt x="472" y="1776"/>
                      <a:pt x="480" y="1888"/>
                    </a:cubicBezTo>
                    <a:cubicBezTo>
                      <a:pt x="488" y="2000"/>
                      <a:pt x="508" y="2184"/>
                      <a:pt x="528" y="2368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266" name="Oval 330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1403" y="1833"/>
                <a:ext cx="144" cy="144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267" name="AutoShape 331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1331" y="2001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268" name="Oval 332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1346" y="1479"/>
                <a:ext cx="144" cy="144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269" name="Oval 333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1532" y="1392"/>
                <a:ext cx="144" cy="144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270" name="Oval 334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1712" y="1680"/>
                <a:ext cx="144" cy="144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271" name="Oval 335" descr="White marble"/>
              <p:cNvSpPr>
                <a:spLocks noChangeAspect="1" noChangeArrowheads="1"/>
              </p:cNvSpPr>
              <p:nvPr/>
            </p:nvSpPr>
            <p:spPr bwMode="auto">
              <a:xfrm rot="1915253">
                <a:off x="1673" y="1503"/>
                <a:ext cx="144" cy="144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272" name="AutoShape 336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1343" y="2310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273" name="AutoShape 337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1358" y="2616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274" name="AutoShape 338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1373" y="2922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275" name="AutoShape 339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1388" y="3228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276" name="AutoShape 340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1613" y="1848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277" name="AutoShape 341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1625" y="2157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278" name="AutoShape 342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1640" y="2463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279" name="AutoShape 343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1655" y="2769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280" name="AutoShape 344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1670" y="3075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281" name="Oval 345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1307" y="1668"/>
                <a:ext cx="144" cy="144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282" name="Freeform 346"/>
              <p:cNvSpPr>
                <a:spLocks noChangeAspect="1"/>
              </p:cNvSpPr>
              <p:nvPr/>
            </p:nvSpPr>
            <p:spPr bwMode="auto">
              <a:xfrm>
                <a:off x="1928" y="1433"/>
                <a:ext cx="528" cy="2416"/>
              </a:xfrm>
              <a:custGeom>
                <a:avLst/>
                <a:gdLst>
                  <a:gd name="T0" fmla="*/ 240 w 528"/>
                  <a:gd name="T1" fmla="*/ 2416 h 2416"/>
                  <a:gd name="T2" fmla="*/ 192 w 528"/>
                  <a:gd name="T3" fmla="*/ 1984 h 2416"/>
                  <a:gd name="T4" fmla="*/ 192 w 528"/>
                  <a:gd name="T5" fmla="*/ 1648 h 2416"/>
                  <a:gd name="T6" fmla="*/ 144 w 528"/>
                  <a:gd name="T7" fmla="*/ 1360 h 2416"/>
                  <a:gd name="T8" fmla="*/ 144 w 528"/>
                  <a:gd name="T9" fmla="*/ 1024 h 2416"/>
                  <a:gd name="T10" fmla="*/ 144 w 528"/>
                  <a:gd name="T11" fmla="*/ 736 h 2416"/>
                  <a:gd name="T12" fmla="*/ 144 w 528"/>
                  <a:gd name="T13" fmla="*/ 640 h 2416"/>
                  <a:gd name="T14" fmla="*/ 144 w 528"/>
                  <a:gd name="T15" fmla="*/ 496 h 2416"/>
                  <a:gd name="T16" fmla="*/ 96 w 528"/>
                  <a:gd name="T17" fmla="*/ 448 h 2416"/>
                  <a:gd name="T18" fmla="*/ 48 w 528"/>
                  <a:gd name="T19" fmla="*/ 352 h 2416"/>
                  <a:gd name="T20" fmla="*/ 48 w 528"/>
                  <a:gd name="T21" fmla="*/ 304 h 2416"/>
                  <a:gd name="T22" fmla="*/ 0 w 528"/>
                  <a:gd name="T23" fmla="*/ 256 h 2416"/>
                  <a:gd name="T24" fmla="*/ 48 w 528"/>
                  <a:gd name="T25" fmla="*/ 160 h 2416"/>
                  <a:gd name="T26" fmla="*/ 96 w 528"/>
                  <a:gd name="T27" fmla="*/ 112 h 2416"/>
                  <a:gd name="T28" fmla="*/ 240 w 528"/>
                  <a:gd name="T29" fmla="*/ 16 h 2416"/>
                  <a:gd name="T30" fmla="*/ 288 w 528"/>
                  <a:gd name="T31" fmla="*/ 16 h 2416"/>
                  <a:gd name="T32" fmla="*/ 384 w 528"/>
                  <a:gd name="T33" fmla="*/ 112 h 2416"/>
                  <a:gd name="T34" fmla="*/ 384 w 528"/>
                  <a:gd name="T35" fmla="*/ 160 h 2416"/>
                  <a:gd name="T36" fmla="*/ 432 w 528"/>
                  <a:gd name="T37" fmla="*/ 256 h 2416"/>
                  <a:gd name="T38" fmla="*/ 432 w 528"/>
                  <a:gd name="T39" fmla="*/ 352 h 2416"/>
                  <a:gd name="T40" fmla="*/ 432 w 528"/>
                  <a:gd name="T41" fmla="*/ 448 h 2416"/>
                  <a:gd name="T42" fmla="*/ 432 w 528"/>
                  <a:gd name="T43" fmla="*/ 784 h 2416"/>
                  <a:gd name="T44" fmla="*/ 432 w 528"/>
                  <a:gd name="T45" fmla="*/ 1120 h 2416"/>
                  <a:gd name="T46" fmla="*/ 480 w 528"/>
                  <a:gd name="T47" fmla="*/ 1408 h 2416"/>
                  <a:gd name="T48" fmla="*/ 480 w 528"/>
                  <a:gd name="T49" fmla="*/ 1696 h 2416"/>
                  <a:gd name="T50" fmla="*/ 480 w 528"/>
                  <a:gd name="T51" fmla="*/ 1888 h 2416"/>
                  <a:gd name="T52" fmla="*/ 528 w 528"/>
                  <a:gd name="T53" fmla="*/ 2368 h 241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528"/>
                  <a:gd name="T82" fmla="*/ 0 h 2416"/>
                  <a:gd name="T83" fmla="*/ 528 w 528"/>
                  <a:gd name="T84" fmla="*/ 2416 h 241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528" h="2416">
                    <a:moveTo>
                      <a:pt x="240" y="2416"/>
                    </a:moveTo>
                    <a:cubicBezTo>
                      <a:pt x="220" y="2264"/>
                      <a:pt x="200" y="2112"/>
                      <a:pt x="192" y="1984"/>
                    </a:cubicBezTo>
                    <a:cubicBezTo>
                      <a:pt x="184" y="1856"/>
                      <a:pt x="200" y="1752"/>
                      <a:pt x="192" y="1648"/>
                    </a:cubicBezTo>
                    <a:cubicBezTo>
                      <a:pt x="184" y="1544"/>
                      <a:pt x="152" y="1464"/>
                      <a:pt x="144" y="1360"/>
                    </a:cubicBezTo>
                    <a:cubicBezTo>
                      <a:pt x="136" y="1256"/>
                      <a:pt x="144" y="1128"/>
                      <a:pt x="144" y="1024"/>
                    </a:cubicBezTo>
                    <a:cubicBezTo>
                      <a:pt x="144" y="920"/>
                      <a:pt x="144" y="800"/>
                      <a:pt x="144" y="736"/>
                    </a:cubicBezTo>
                    <a:cubicBezTo>
                      <a:pt x="144" y="672"/>
                      <a:pt x="144" y="680"/>
                      <a:pt x="144" y="640"/>
                    </a:cubicBezTo>
                    <a:cubicBezTo>
                      <a:pt x="144" y="600"/>
                      <a:pt x="152" y="528"/>
                      <a:pt x="144" y="496"/>
                    </a:cubicBezTo>
                    <a:cubicBezTo>
                      <a:pt x="136" y="464"/>
                      <a:pt x="112" y="472"/>
                      <a:pt x="96" y="448"/>
                    </a:cubicBezTo>
                    <a:cubicBezTo>
                      <a:pt x="80" y="424"/>
                      <a:pt x="56" y="376"/>
                      <a:pt x="48" y="352"/>
                    </a:cubicBezTo>
                    <a:cubicBezTo>
                      <a:pt x="40" y="328"/>
                      <a:pt x="56" y="320"/>
                      <a:pt x="48" y="304"/>
                    </a:cubicBezTo>
                    <a:cubicBezTo>
                      <a:pt x="40" y="288"/>
                      <a:pt x="0" y="280"/>
                      <a:pt x="0" y="256"/>
                    </a:cubicBezTo>
                    <a:cubicBezTo>
                      <a:pt x="0" y="232"/>
                      <a:pt x="32" y="184"/>
                      <a:pt x="48" y="160"/>
                    </a:cubicBezTo>
                    <a:cubicBezTo>
                      <a:pt x="64" y="136"/>
                      <a:pt x="64" y="136"/>
                      <a:pt x="96" y="112"/>
                    </a:cubicBezTo>
                    <a:cubicBezTo>
                      <a:pt x="128" y="88"/>
                      <a:pt x="208" y="32"/>
                      <a:pt x="240" y="16"/>
                    </a:cubicBezTo>
                    <a:cubicBezTo>
                      <a:pt x="272" y="0"/>
                      <a:pt x="264" y="0"/>
                      <a:pt x="288" y="16"/>
                    </a:cubicBezTo>
                    <a:cubicBezTo>
                      <a:pt x="312" y="32"/>
                      <a:pt x="368" y="88"/>
                      <a:pt x="384" y="112"/>
                    </a:cubicBezTo>
                    <a:cubicBezTo>
                      <a:pt x="400" y="136"/>
                      <a:pt x="376" y="136"/>
                      <a:pt x="384" y="160"/>
                    </a:cubicBezTo>
                    <a:cubicBezTo>
                      <a:pt x="392" y="184"/>
                      <a:pt x="424" y="224"/>
                      <a:pt x="432" y="256"/>
                    </a:cubicBezTo>
                    <a:cubicBezTo>
                      <a:pt x="440" y="288"/>
                      <a:pt x="432" y="320"/>
                      <a:pt x="432" y="352"/>
                    </a:cubicBezTo>
                    <a:cubicBezTo>
                      <a:pt x="432" y="384"/>
                      <a:pt x="432" y="376"/>
                      <a:pt x="432" y="448"/>
                    </a:cubicBezTo>
                    <a:cubicBezTo>
                      <a:pt x="432" y="520"/>
                      <a:pt x="432" y="672"/>
                      <a:pt x="432" y="784"/>
                    </a:cubicBezTo>
                    <a:cubicBezTo>
                      <a:pt x="432" y="896"/>
                      <a:pt x="424" y="1016"/>
                      <a:pt x="432" y="1120"/>
                    </a:cubicBezTo>
                    <a:cubicBezTo>
                      <a:pt x="440" y="1224"/>
                      <a:pt x="472" y="1312"/>
                      <a:pt x="480" y="1408"/>
                    </a:cubicBezTo>
                    <a:cubicBezTo>
                      <a:pt x="488" y="1504"/>
                      <a:pt x="480" y="1616"/>
                      <a:pt x="480" y="1696"/>
                    </a:cubicBezTo>
                    <a:cubicBezTo>
                      <a:pt x="480" y="1776"/>
                      <a:pt x="472" y="1776"/>
                      <a:pt x="480" y="1888"/>
                    </a:cubicBezTo>
                    <a:cubicBezTo>
                      <a:pt x="488" y="2000"/>
                      <a:pt x="508" y="2184"/>
                      <a:pt x="528" y="2368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283" name="Oval 347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1976" y="1833"/>
                <a:ext cx="144" cy="144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284" name="AutoShape 348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1904" y="2001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285" name="Oval 349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1919" y="1479"/>
                <a:ext cx="144" cy="144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286" name="Oval 350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2105" y="1392"/>
                <a:ext cx="144" cy="144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287" name="Oval 351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2285" y="1680"/>
                <a:ext cx="144" cy="144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288" name="Oval 352" descr="White marble"/>
              <p:cNvSpPr>
                <a:spLocks noChangeAspect="1" noChangeArrowheads="1"/>
              </p:cNvSpPr>
              <p:nvPr/>
            </p:nvSpPr>
            <p:spPr bwMode="auto">
              <a:xfrm rot="1915253">
                <a:off x="2246" y="1503"/>
                <a:ext cx="144" cy="144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289" name="AutoShape 353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1916" y="2310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290" name="AutoShape 354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1931" y="2616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291" name="AutoShape 355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1946" y="2922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292" name="AutoShape 356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1961" y="3228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293" name="AutoShape 357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2186" y="1848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294" name="AutoShape 358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2198" y="2157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295" name="AutoShape 359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2213" y="2463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296" name="AutoShape 360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2228" y="2769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297" name="AutoShape 361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2243" y="3075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298" name="Oval 362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1880" y="1668"/>
                <a:ext cx="144" cy="144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32299" name="Group 363"/>
              <p:cNvGrpSpPr>
                <a:grpSpLocks noChangeAspect="1"/>
              </p:cNvGrpSpPr>
              <p:nvPr/>
            </p:nvGrpSpPr>
            <p:grpSpPr bwMode="auto">
              <a:xfrm>
                <a:off x="5297" y="1378"/>
                <a:ext cx="675" cy="2457"/>
                <a:chOff x="5297" y="1378"/>
                <a:chExt cx="675" cy="2457"/>
              </a:xfrm>
            </p:grpSpPr>
            <p:sp>
              <p:nvSpPr>
                <p:cNvPr id="32300" name="Freeform 364"/>
                <p:cNvSpPr>
                  <a:spLocks noChangeAspect="1"/>
                </p:cNvSpPr>
                <p:nvPr/>
              </p:nvSpPr>
              <p:spPr bwMode="auto">
                <a:xfrm>
                  <a:off x="5345" y="1419"/>
                  <a:ext cx="528" cy="2416"/>
                </a:xfrm>
                <a:custGeom>
                  <a:avLst/>
                  <a:gdLst>
                    <a:gd name="T0" fmla="*/ 240 w 528"/>
                    <a:gd name="T1" fmla="*/ 2416 h 2416"/>
                    <a:gd name="T2" fmla="*/ 192 w 528"/>
                    <a:gd name="T3" fmla="*/ 1984 h 2416"/>
                    <a:gd name="T4" fmla="*/ 192 w 528"/>
                    <a:gd name="T5" fmla="*/ 1648 h 2416"/>
                    <a:gd name="T6" fmla="*/ 144 w 528"/>
                    <a:gd name="T7" fmla="*/ 1360 h 2416"/>
                    <a:gd name="T8" fmla="*/ 144 w 528"/>
                    <a:gd name="T9" fmla="*/ 1024 h 2416"/>
                    <a:gd name="T10" fmla="*/ 144 w 528"/>
                    <a:gd name="T11" fmla="*/ 736 h 2416"/>
                    <a:gd name="T12" fmla="*/ 144 w 528"/>
                    <a:gd name="T13" fmla="*/ 640 h 2416"/>
                    <a:gd name="T14" fmla="*/ 144 w 528"/>
                    <a:gd name="T15" fmla="*/ 496 h 2416"/>
                    <a:gd name="T16" fmla="*/ 96 w 528"/>
                    <a:gd name="T17" fmla="*/ 448 h 2416"/>
                    <a:gd name="T18" fmla="*/ 48 w 528"/>
                    <a:gd name="T19" fmla="*/ 352 h 2416"/>
                    <a:gd name="T20" fmla="*/ 48 w 528"/>
                    <a:gd name="T21" fmla="*/ 304 h 2416"/>
                    <a:gd name="T22" fmla="*/ 0 w 528"/>
                    <a:gd name="T23" fmla="*/ 256 h 2416"/>
                    <a:gd name="T24" fmla="*/ 48 w 528"/>
                    <a:gd name="T25" fmla="*/ 160 h 2416"/>
                    <a:gd name="T26" fmla="*/ 96 w 528"/>
                    <a:gd name="T27" fmla="*/ 112 h 2416"/>
                    <a:gd name="T28" fmla="*/ 240 w 528"/>
                    <a:gd name="T29" fmla="*/ 16 h 2416"/>
                    <a:gd name="T30" fmla="*/ 288 w 528"/>
                    <a:gd name="T31" fmla="*/ 16 h 2416"/>
                    <a:gd name="T32" fmla="*/ 384 w 528"/>
                    <a:gd name="T33" fmla="*/ 112 h 2416"/>
                    <a:gd name="T34" fmla="*/ 384 w 528"/>
                    <a:gd name="T35" fmla="*/ 160 h 2416"/>
                    <a:gd name="T36" fmla="*/ 432 w 528"/>
                    <a:gd name="T37" fmla="*/ 256 h 2416"/>
                    <a:gd name="T38" fmla="*/ 432 w 528"/>
                    <a:gd name="T39" fmla="*/ 352 h 2416"/>
                    <a:gd name="T40" fmla="*/ 432 w 528"/>
                    <a:gd name="T41" fmla="*/ 448 h 2416"/>
                    <a:gd name="T42" fmla="*/ 432 w 528"/>
                    <a:gd name="T43" fmla="*/ 784 h 2416"/>
                    <a:gd name="T44" fmla="*/ 432 w 528"/>
                    <a:gd name="T45" fmla="*/ 1120 h 2416"/>
                    <a:gd name="T46" fmla="*/ 480 w 528"/>
                    <a:gd name="T47" fmla="*/ 1408 h 2416"/>
                    <a:gd name="T48" fmla="*/ 480 w 528"/>
                    <a:gd name="T49" fmla="*/ 1696 h 2416"/>
                    <a:gd name="T50" fmla="*/ 480 w 528"/>
                    <a:gd name="T51" fmla="*/ 1888 h 2416"/>
                    <a:gd name="T52" fmla="*/ 528 w 528"/>
                    <a:gd name="T53" fmla="*/ 2368 h 241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w 528"/>
                    <a:gd name="T82" fmla="*/ 0 h 2416"/>
                    <a:gd name="T83" fmla="*/ 528 w 528"/>
                    <a:gd name="T84" fmla="*/ 2416 h 2416"/>
                  </a:gdLst>
                  <a:ahLst/>
                  <a:cxnLst>
                    <a:cxn ang="T54">
                      <a:pos x="T0" y="T1"/>
                    </a:cxn>
                    <a:cxn ang="T55">
                      <a:pos x="T2" y="T3"/>
                    </a:cxn>
                    <a:cxn ang="T56">
                      <a:pos x="T4" y="T5"/>
                    </a:cxn>
                    <a:cxn ang="T57">
                      <a:pos x="T6" y="T7"/>
                    </a:cxn>
                    <a:cxn ang="T58">
                      <a:pos x="T8" y="T9"/>
                    </a:cxn>
                    <a:cxn ang="T59">
                      <a:pos x="T10" y="T11"/>
                    </a:cxn>
                    <a:cxn ang="T60">
                      <a:pos x="T12" y="T13"/>
                    </a:cxn>
                    <a:cxn ang="T61">
                      <a:pos x="T14" y="T15"/>
                    </a:cxn>
                    <a:cxn ang="T62">
                      <a:pos x="T16" y="T17"/>
                    </a:cxn>
                    <a:cxn ang="T63">
                      <a:pos x="T18" y="T19"/>
                    </a:cxn>
                    <a:cxn ang="T64">
                      <a:pos x="T20" y="T21"/>
                    </a:cxn>
                    <a:cxn ang="T65">
                      <a:pos x="T22" y="T23"/>
                    </a:cxn>
                    <a:cxn ang="T66">
                      <a:pos x="T24" y="T25"/>
                    </a:cxn>
                    <a:cxn ang="T67">
                      <a:pos x="T26" y="T27"/>
                    </a:cxn>
                    <a:cxn ang="T68">
                      <a:pos x="T28" y="T29"/>
                    </a:cxn>
                    <a:cxn ang="T69">
                      <a:pos x="T30" y="T31"/>
                    </a:cxn>
                    <a:cxn ang="T70">
                      <a:pos x="T32" y="T33"/>
                    </a:cxn>
                    <a:cxn ang="T71">
                      <a:pos x="T34" y="T35"/>
                    </a:cxn>
                    <a:cxn ang="T72">
                      <a:pos x="T36" y="T37"/>
                    </a:cxn>
                    <a:cxn ang="T73">
                      <a:pos x="T38" y="T39"/>
                    </a:cxn>
                    <a:cxn ang="T74">
                      <a:pos x="T40" y="T41"/>
                    </a:cxn>
                    <a:cxn ang="T75">
                      <a:pos x="T42" y="T43"/>
                    </a:cxn>
                    <a:cxn ang="T76">
                      <a:pos x="T44" y="T45"/>
                    </a:cxn>
                    <a:cxn ang="T77">
                      <a:pos x="T46" y="T47"/>
                    </a:cxn>
                    <a:cxn ang="T78">
                      <a:pos x="T48" y="T49"/>
                    </a:cxn>
                    <a:cxn ang="T79">
                      <a:pos x="T50" y="T51"/>
                    </a:cxn>
                    <a:cxn ang="T80">
                      <a:pos x="T52" y="T53"/>
                    </a:cxn>
                  </a:cxnLst>
                  <a:rect l="T81" t="T82" r="T83" b="T84"/>
                  <a:pathLst>
                    <a:path w="528" h="2416">
                      <a:moveTo>
                        <a:pt x="240" y="2416"/>
                      </a:moveTo>
                      <a:cubicBezTo>
                        <a:pt x="220" y="2264"/>
                        <a:pt x="200" y="2112"/>
                        <a:pt x="192" y="1984"/>
                      </a:cubicBezTo>
                      <a:cubicBezTo>
                        <a:pt x="184" y="1856"/>
                        <a:pt x="200" y="1752"/>
                        <a:pt x="192" y="1648"/>
                      </a:cubicBezTo>
                      <a:cubicBezTo>
                        <a:pt x="184" y="1544"/>
                        <a:pt x="152" y="1464"/>
                        <a:pt x="144" y="1360"/>
                      </a:cubicBezTo>
                      <a:cubicBezTo>
                        <a:pt x="136" y="1256"/>
                        <a:pt x="144" y="1128"/>
                        <a:pt x="144" y="1024"/>
                      </a:cubicBezTo>
                      <a:cubicBezTo>
                        <a:pt x="144" y="920"/>
                        <a:pt x="144" y="800"/>
                        <a:pt x="144" y="736"/>
                      </a:cubicBezTo>
                      <a:cubicBezTo>
                        <a:pt x="144" y="672"/>
                        <a:pt x="144" y="680"/>
                        <a:pt x="144" y="640"/>
                      </a:cubicBezTo>
                      <a:cubicBezTo>
                        <a:pt x="144" y="600"/>
                        <a:pt x="152" y="528"/>
                        <a:pt x="144" y="496"/>
                      </a:cubicBezTo>
                      <a:cubicBezTo>
                        <a:pt x="136" y="464"/>
                        <a:pt x="112" y="472"/>
                        <a:pt x="96" y="448"/>
                      </a:cubicBezTo>
                      <a:cubicBezTo>
                        <a:pt x="80" y="424"/>
                        <a:pt x="56" y="376"/>
                        <a:pt x="48" y="352"/>
                      </a:cubicBezTo>
                      <a:cubicBezTo>
                        <a:pt x="40" y="328"/>
                        <a:pt x="56" y="320"/>
                        <a:pt x="48" y="304"/>
                      </a:cubicBezTo>
                      <a:cubicBezTo>
                        <a:pt x="40" y="288"/>
                        <a:pt x="0" y="280"/>
                        <a:pt x="0" y="256"/>
                      </a:cubicBezTo>
                      <a:cubicBezTo>
                        <a:pt x="0" y="232"/>
                        <a:pt x="32" y="184"/>
                        <a:pt x="48" y="160"/>
                      </a:cubicBezTo>
                      <a:cubicBezTo>
                        <a:pt x="64" y="136"/>
                        <a:pt x="64" y="136"/>
                        <a:pt x="96" y="112"/>
                      </a:cubicBezTo>
                      <a:cubicBezTo>
                        <a:pt x="128" y="88"/>
                        <a:pt x="208" y="32"/>
                        <a:pt x="240" y="16"/>
                      </a:cubicBezTo>
                      <a:cubicBezTo>
                        <a:pt x="272" y="0"/>
                        <a:pt x="264" y="0"/>
                        <a:pt x="288" y="16"/>
                      </a:cubicBezTo>
                      <a:cubicBezTo>
                        <a:pt x="312" y="32"/>
                        <a:pt x="368" y="88"/>
                        <a:pt x="384" y="112"/>
                      </a:cubicBezTo>
                      <a:cubicBezTo>
                        <a:pt x="400" y="136"/>
                        <a:pt x="376" y="136"/>
                        <a:pt x="384" y="160"/>
                      </a:cubicBezTo>
                      <a:cubicBezTo>
                        <a:pt x="392" y="184"/>
                        <a:pt x="424" y="224"/>
                        <a:pt x="432" y="256"/>
                      </a:cubicBezTo>
                      <a:cubicBezTo>
                        <a:pt x="440" y="288"/>
                        <a:pt x="432" y="320"/>
                        <a:pt x="432" y="352"/>
                      </a:cubicBezTo>
                      <a:cubicBezTo>
                        <a:pt x="432" y="384"/>
                        <a:pt x="432" y="376"/>
                        <a:pt x="432" y="448"/>
                      </a:cubicBezTo>
                      <a:cubicBezTo>
                        <a:pt x="432" y="520"/>
                        <a:pt x="432" y="672"/>
                        <a:pt x="432" y="784"/>
                      </a:cubicBezTo>
                      <a:cubicBezTo>
                        <a:pt x="432" y="896"/>
                        <a:pt x="424" y="1016"/>
                        <a:pt x="432" y="1120"/>
                      </a:cubicBezTo>
                      <a:cubicBezTo>
                        <a:pt x="440" y="1224"/>
                        <a:pt x="472" y="1312"/>
                        <a:pt x="480" y="1408"/>
                      </a:cubicBezTo>
                      <a:cubicBezTo>
                        <a:pt x="488" y="1504"/>
                        <a:pt x="480" y="1616"/>
                        <a:pt x="480" y="1696"/>
                      </a:cubicBezTo>
                      <a:cubicBezTo>
                        <a:pt x="480" y="1776"/>
                        <a:pt x="472" y="1776"/>
                        <a:pt x="480" y="1888"/>
                      </a:cubicBezTo>
                      <a:cubicBezTo>
                        <a:pt x="488" y="2000"/>
                        <a:pt x="508" y="2184"/>
                        <a:pt x="528" y="2368"/>
                      </a:cubicBezTo>
                    </a:path>
                  </a:pathLst>
                </a:custGeom>
                <a:noFill/>
                <a:ln w="28575" cmpd="sng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301" name="Oval 365" descr="White marble"/>
                <p:cNvSpPr>
                  <a:spLocks noChangeAspect="1" noChangeArrowheads="1"/>
                </p:cNvSpPr>
                <p:nvPr/>
              </p:nvSpPr>
              <p:spPr bwMode="auto">
                <a:xfrm>
                  <a:off x="5393" y="1819"/>
                  <a:ext cx="144" cy="144"/>
                </a:xfrm>
                <a:prstGeom prst="ellipse">
                  <a:avLst/>
                </a:prstGeom>
                <a:blipFill dpi="0" rotWithShape="0">
                  <a:blip r:embed="rId2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2302" name="AutoShape 366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5321" y="1987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3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2303" name="Oval 367" descr="White marble"/>
                <p:cNvSpPr>
                  <a:spLocks noChangeAspect="1" noChangeArrowheads="1"/>
                </p:cNvSpPr>
                <p:nvPr/>
              </p:nvSpPr>
              <p:spPr bwMode="auto">
                <a:xfrm>
                  <a:off x="5336" y="1465"/>
                  <a:ext cx="144" cy="144"/>
                </a:xfrm>
                <a:prstGeom prst="ellipse">
                  <a:avLst/>
                </a:prstGeom>
                <a:blipFill dpi="0" rotWithShape="0">
                  <a:blip r:embed="rId2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2304" name="Oval 368" descr="White marble"/>
                <p:cNvSpPr>
                  <a:spLocks noChangeAspect="1" noChangeArrowheads="1"/>
                </p:cNvSpPr>
                <p:nvPr/>
              </p:nvSpPr>
              <p:spPr bwMode="auto">
                <a:xfrm>
                  <a:off x="5522" y="1378"/>
                  <a:ext cx="144" cy="144"/>
                </a:xfrm>
                <a:prstGeom prst="ellipse">
                  <a:avLst/>
                </a:prstGeom>
                <a:blipFill dpi="0" rotWithShape="0">
                  <a:blip r:embed="rId2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2305" name="Oval 369" descr="White marble"/>
                <p:cNvSpPr>
                  <a:spLocks noChangeAspect="1" noChangeArrowheads="1"/>
                </p:cNvSpPr>
                <p:nvPr/>
              </p:nvSpPr>
              <p:spPr bwMode="auto">
                <a:xfrm>
                  <a:off x="5702" y="1666"/>
                  <a:ext cx="144" cy="144"/>
                </a:xfrm>
                <a:prstGeom prst="ellipse">
                  <a:avLst/>
                </a:prstGeom>
                <a:blipFill dpi="0" rotWithShape="0">
                  <a:blip r:embed="rId2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2306" name="Oval 370" descr="White marble"/>
                <p:cNvSpPr>
                  <a:spLocks noChangeAspect="1" noChangeArrowheads="1"/>
                </p:cNvSpPr>
                <p:nvPr/>
              </p:nvSpPr>
              <p:spPr bwMode="auto">
                <a:xfrm rot="1915253">
                  <a:off x="5663" y="1489"/>
                  <a:ext cx="144" cy="144"/>
                </a:xfrm>
                <a:prstGeom prst="ellipse">
                  <a:avLst/>
                </a:prstGeom>
                <a:blipFill dpi="0" rotWithShape="0">
                  <a:blip r:embed="rId2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2307" name="AutoShape 371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5333" y="2296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3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2308" name="AutoShape 372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5348" y="2602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3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2309" name="AutoShape 373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5363" y="2908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3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2310" name="AutoShape 374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5378" y="3214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3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2311" name="AutoShape 375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5603" y="1834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3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2312" name="AutoShape 376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5615" y="2143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3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2313" name="AutoShape 377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5630" y="2449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3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2314" name="AutoShape 378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5645" y="2755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3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2315" name="AutoShape 379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5660" y="3061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3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2316" name="Oval 380" descr="White marble"/>
                <p:cNvSpPr>
                  <a:spLocks noChangeAspect="1" noChangeArrowheads="1"/>
                </p:cNvSpPr>
                <p:nvPr/>
              </p:nvSpPr>
              <p:spPr bwMode="auto">
                <a:xfrm>
                  <a:off x="5297" y="1654"/>
                  <a:ext cx="144" cy="144"/>
                </a:xfrm>
                <a:prstGeom prst="ellipse">
                  <a:avLst/>
                </a:prstGeom>
                <a:blipFill dpi="0" rotWithShape="0">
                  <a:blip r:embed="rId2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</p:grpSp>
      </p:grpSp>
      <p:grpSp>
        <p:nvGrpSpPr>
          <p:cNvPr id="31747" name="Group 381"/>
          <p:cNvGrpSpPr>
            <a:grpSpLocks/>
          </p:cNvGrpSpPr>
          <p:nvPr/>
        </p:nvGrpSpPr>
        <p:grpSpPr bwMode="auto">
          <a:xfrm>
            <a:off x="4679950" y="3465513"/>
            <a:ext cx="5073650" cy="1954212"/>
            <a:chOff x="3140" y="2183"/>
            <a:chExt cx="3196" cy="1231"/>
          </a:xfrm>
        </p:grpSpPr>
        <p:sp>
          <p:nvSpPr>
            <p:cNvPr id="31939" name="Freeform 382"/>
            <p:cNvSpPr>
              <a:spLocks/>
            </p:cNvSpPr>
            <p:nvPr/>
          </p:nvSpPr>
          <p:spPr bwMode="auto">
            <a:xfrm flipV="1">
              <a:off x="4594" y="2562"/>
              <a:ext cx="265" cy="846"/>
            </a:xfrm>
            <a:custGeom>
              <a:avLst/>
              <a:gdLst>
                <a:gd name="T0" fmla="*/ 120 w 528"/>
                <a:gd name="T1" fmla="*/ 846 h 2416"/>
                <a:gd name="T2" fmla="*/ 96 w 528"/>
                <a:gd name="T3" fmla="*/ 695 h 2416"/>
                <a:gd name="T4" fmla="*/ 96 w 528"/>
                <a:gd name="T5" fmla="*/ 577 h 2416"/>
                <a:gd name="T6" fmla="*/ 72 w 528"/>
                <a:gd name="T7" fmla="*/ 476 h 2416"/>
                <a:gd name="T8" fmla="*/ 72 w 528"/>
                <a:gd name="T9" fmla="*/ 359 h 2416"/>
                <a:gd name="T10" fmla="*/ 72 w 528"/>
                <a:gd name="T11" fmla="*/ 258 h 2416"/>
                <a:gd name="T12" fmla="*/ 72 w 528"/>
                <a:gd name="T13" fmla="*/ 224 h 2416"/>
                <a:gd name="T14" fmla="*/ 72 w 528"/>
                <a:gd name="T15" fmla="*/ 174 h 2416"/>
                <a:gd name="T16" fmla="*/ 48 w 528"/>
                <a:gd name="T17" fmla="*/ 157 h 2416"/>
                <a:gd name="T18" fmla="*/ 24 w 528"/>
                <a:gd name="T19" fmla="*/ 123 h 2416"/>
                <a:gd name="T20" fmla="*/ 24 w 528"/>
                <a:gd name="T21" fmla="*/ 106 h 2416"/>
                <a:gd name="T22" fmla="*/ 0 w 528"/>
                <a:gd name="T23" fmla="*/ 90 h 2416"/>
                <a:gd name="T24" fmla="*/ 24 w 528"/>
                <a:gd name="T25" fmla="*/ 56 h 2416"/>
                <a:gd name="T26" fmla="*/ 48 w 528"/>
                <a:gd name="T27" fmla="*/ 39 h 2416"/>
                <a:gd name="T28" fmla="*/ 120 w 528"/>
                <a:gd name="T29" fmla="*/ 6 h 2416"/>
                <a:gd name="T30" fmla="*/ 145 w 528"/>
                <a:gd name="T31" fmla="*/ 6 h 2416"/>
                <a:gd name="T32" fmla="*/ 193 w 528"/>
                <a:gd name="T33" fmla="*/ 39 h 2416"/>
                <a:gd name="T34" fmla="*/ 193 w 528"/>
                <a:gd name="T35" fmla="*/ 56 h 2416"/>
                <a:gd name="T36" fmla="*/ 217 w 528"/>
                <a:gd name="T37" fmla="*/ 90 h 2416"/>
                <a:gd name="T38" fmla="*/ 217 w 528"/>
                <a:gd name="T39" fmla="*/ 123 h 2416"/>
                <a:gd name="T40" fmla="*/ 217 w 528"/>
                <a:gd name="T41" fmla="*/ 157 h 2416"/>
                <a:gd name="T42" fmla="*/ 217 w 528"/>
                <a:gd name="T43" fmla="*/ 275 h 2416"/>
                <a:gd name="T44" fmla="*/ 217 w 528"/>
                <a:gd name="T45" fmla="*/ 392 h 2416"/>
                <a:gd name="T46" fmla="*/ 241 w 528"/>
                <a:gd name="T47" fmla="*/ 493 h 2416"/>
                <a:gd name="T48" fmla="*/ 241 w 528"/>
                <a:gd name="T49" fmla="*/ 594 h 2416"/>
                <a:gd name="T50" fmla="*/ 241 w 528"/>
                <a:gd name="T51" fmla="*/ 661 h 2416"/>
                <a:gd name="T52" fmla="*/ 265 w 528"/>
                <a:gd name="T53" fmla="*/ 829 h 241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528"/>
                <a:gd name="T82" fmla="*/ 0 h 2416"/>
                <a:gd name="T83" fmla="*/ 528 w 528"/>
                <a:gd name="T84" fmla="*/ 2416 h 241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528" h="2416">
                  <a:moveTo>
                    <a:pt x="240" y="2416"/>
                  </a:moveTo>
                  <a:cubicBezTo>
                    <a:pt x="220" y="2264"/>
                    <a:pt x="200" y="2112"/>
                    <a:pt x="192" y="1984"/>
                  </a:cubicBezTo>
                  <a:cubicBezTo>
                    <a:pt x="184" y="1856"/>
                    <a:pt x="200" y="1752"/>
                    <a:pt x="192" y="1648"/>
                  </a:cubicBezTo>
                  <a:cubicBezTo>
                    <a:pt x="184" y="1544"/>
                    <a:pt x="152" y="1464"/>
                    <a:pt x="144" y="1360"/>
                  </a:cubicBezTo>
                  <a:cubicBezTo>
                    <a:pt x="136" y="1256"/>
                    <a:pt x="144" y="1128"/>
                    <a:pt x="144" y="1024"/>
                  </a:cubicBezTo>
                  <a:cubicBezTo>
                    <a:pt x="144" y="920"/>
                    <a:pt x="144" y="800"/>
                    <a:pt x="144" y="736"/>
                  </a:cubicBezTo>
                  <a:cubicBezTo>
                    <a:pt x="144" y="672"/>
                    <a:pt x="144" y="680"/>
                    <a:pt x="144" y="640"/>
                  </a:cubicBezTo>
                  <a:cubicBezTo>
                    <a:pt x="144" y="600"/>
                    <a:pt x="152" y="528"/>
                    <a:pt x="144" y="496"/>
                  </a:cubicBezTo>
                  <a:cubicBezTo>
                    <a:pt x="136" y="464"/>
                    <a:pt x="112" y="472"/>
                    <a:pt x="96" y="448"/>
                  </a:cubicBezTo>
                  <a:cubicBezTo>
                    <a:pt x="80" y="424"/>
                    <a:pt x="56" y="376"/>
                    <a:pt x="48" y="352"/>
                  </a:cubicBezTo>
                  <a:cubicBezTo>
                    <a:pt x="40" y="328"/>
                    <a:pt x="56" y="320"/>
                    <a:pt x="48" y="304"/>
                  </a:cubicBezTo>
                  <a:cubicBezTo>
                    <a:pt x="40" y="288"/>
                    <a:pt x="0" y="280"/>
                    <a:pt x="0" y="256"/>
                  </a:cubicBezTo>
                  <a:cubicBezTo>
                    <a:pt x="0" y="232"/>
                    <a:pt x="32" y="184"/>
                    <a:pt x="48" y="160"/>
                  </a:cubicBezTo>
                  <a:cubicBezTo>
                    <a:pt x="64" y="136"/>
                    <a:pt x="64" y="136"/>
                    <a:pt x="96" y="112"/>
                  </a:cubicBezTo>
                  <a:cubicBezTo>
                    <a:pt x="128" y="88"/>
                    <a:pt x="208" y="32"/>
                    <a:pt x="240" y="16"/>
                  </a:cubicBezTo>
                  <a:cubicBezTo>
                    <a:pt x="272" y="0"/>
                    <a:pt x="264" y="0"/>
                    <a:pt x="288" y="16"/>
                  </a:cubicBezTo>
                  <a:cubicBezTo>
                    <a:pt x="312" y="32"/>
                    <a:pt x="368" y="88"/>
                    <a:pt x="384" y="112"/>
                  </a:cubicBezTo>
                  <a:cubicBezTo>
                    <a:pt x="400" y="136"/>
                    <a:pt x="376" y="136"/>
                    <a:pt x="384" y="160"/>
                  </a:cubicBezTo>
                  <a:cubicBezTo>
                    <a:pt x="392" y="184"/>
                    <a:pt x="424" y="224"/>
                    <a:pt x="432" y="256"/>
                  </a:cubicBezTo>
                  <a:cubicBezTo>
                    <a:pt x="440" y="288"/>
                    <a:pt x="432" y="320"/>
                    <a:pt x="432" y="352"/>
                  </a:cubicBezTo>
                  <a:cubicBezTo>
                    <a:pt x="432" y="384"/>
                    <a:pt x="432" y="376"/>
                    <a:pt x="432" y="448"/>
                  </a:cubicBezTo>
                  <a:cubicBezTo>
                    <a:pt x="432" y="520"/>
                    <a:pt x="432" y="672"/>
                    <a:pt x="432" y="784"/>
                  </a:cubicBezTo>
                  <a:cubicBezTo>
                    <a:pt x="432" y="896"/>
                    <a:pt x="424" y="1016"/>
                    <a:pt x="432" y="1120"/>
                  </a:cubicBezTo>
                  <a:cubicBezTo>
                    <a:pt x="440" y="1224"/>
                    <a:pt x="472" y="1312"/>
                    <a:pt x="480" y="1408"/>
                  </a:cubicBezTo>
                  <a:cubicBezTo>
                    <a:pt x="488" y="1504"/>
                    <a:pt x="480" y="1616"/>
                    <a:pt x="480" y="1696"/>
                  </a:cubicBezTo>
                  <a:cubicBezTo>
                    <a:pt x="480" y="1776"/>
                    <a:pt x="472" y="1776"/>
                    <a:pt x="480" y="1888"/>
                  </a:cubicBezTo>
                  <a:cubicBezTo>
                    <a:pt x="488" y="2000"/>
                    <a:pt x="508" y="2184"/>
                    <a:pt x="528" y="2368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940" name="Oval 383" descr="White marble"/>
            <p:cNvSpPr>
              <a:spLocks noChangeAspect="1" noChangeArrowheads="1"/>
            </p:cNvSpPr>
            <p:nvPr/>
          </p:nvSpPr>
          <p:spPr bwMode="auto">
            <a:xfrm flipV="1">
              <a:off x="4618" y="3118"/>
              <a:ext cx="72" cy="73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941" name="AutoShape 384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4582" y="2962"/>
              <a:ext cx="168" cy="144"/>
            </a:xfrm>
            <a:prstGeom prst="hexagon">
              <a:avLst>
                <a:gd name="adj" fmla="val 29167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942" name="Oval 385" descr="White marble"/>
            <p:cNvSpPr>
              <a:spLocks noChangeAspect="1" noChangeArrowheads="1"/>
            </p:cNvSpPr>
            <p:nvPr/>
          </p:nvSpPr>
          <p:spPr bwMode="auto">
            <a:xfrm flipV="1">
              <a:off x="4589" y="3296"/>
              <a:ext cx="73" cy="72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943" name="Oval 386" descr="White marble"/>
            <p:cNvSpPr>
              <a:spLocks noChangeAspect="1" noChangeArrowheads="1"/>
            </p:cNvSpPr>
            <p:nvPr/>
          </p:nvSpPr>
          <p:spPr bwMode="auto">
            <a:xfrm flipV="1">
              <a:off x="4683" y="3339"/>
              <a:ext cx="72" cy="72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944" name="Oval 387" descr="White marble"/>
            <p:cNvSpPr>
              <a:spLocks noChangeAspect="1" noChangeArrowheads="1"/>
            </p:cNvSpPr>
            <p:nvPr/>
          </p:nvSpPr>
          <p:spPr bwMode="auto">
            <a:xfrm flipV="1">
              <a:off x="4773" y="3195"/>
              <a:ext cx="72" cy="72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945" name="Oval 388" descr="White marble"/>
            <p:cNvSpPr>
              <a:spLocks noChangeAspect="1" noChangeArrowheads="1"/>
            </p:cNvSpPr>
            <p:nvPr/>
          </p:nvSpPr>
          <p:spPr bwMode="auto">
            <a:xfrm rot="19684747" flipV="1">
              <a:off x="4753" y="3284"/>
              <a:ext cx="72" cy="72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946" name="AutoShape 389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4587" y="2808"/>
              <a:ext cx="169" cy="144"/>
            </a:xfrm>
            <a:prstGeom prst="hexagon">
              <a:avLst>
                <a:gd name="adj" fmla="val 29340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947" name="AutoShape 390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4596" y="2653"/>
              <a:ext cx="168" cy="145"/>
            </a:xfrm>
            <a:prstGeom prst="hexagon">
              <a:avLst>
                <a:gd name="adj" fmla="val 28966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948" name="AutoShape 391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4603" y="2501"/>
              <a:ext cx="168" cy="144"/>
            </a:xfrm>
            <a:prstGeom prst="hexagon">
              <a:avLst>
                <a:gd name="adj" fmla="val 29167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949" name="AutoShape 392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4610" y="2347"/>
              <a:ext cx="169" cy="145"/>
            </a:xfrm>
            <a:prstGeom prst="hexagon">
              <a:avLst>
                <a:gd name="adj" fmla="val 29138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950" name="AutoShape 393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4724" y="3038"/>
              <a:ext cx="168" cy="145"/>
            </a:xfrm>
            <a:prstGeom prst="hexagon">
              <a:avLst>
                <a:gd name="adj" fmla="val 28966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951" name="AutoShape 394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4730" y="2883"/>
              <a:ext cx="168" cy="145"/>
            </a:xfrm>
            <a:prstGeom prst="hexagon">
              <a:avLst>
                <a:gd name="adj" fmla="val 28966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952" name="AutoShape 395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4737" y="2731"/>
              <a:ext cx="168" cy="144"/>
            </a:xfrm>
            <a:prstGeom prst="hexagon">
              <a:avLst>
                <a:gd name="adj" fmla="val 29167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953" name="AutoShape 396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4744" y="2577"/>
              <a:ext cx="169" cy="145"/>
            </a:xfrm>
            <a:prstGeom prst="hexagon">
              <a:avLst>
                <a:gd name="adj" fmla="val 29138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954" name="AutoShape 397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4752" y="2424"/>
              <a:ext cx="168" cy="144"/>
            </a:xfrm>
            <a:prstGeom prst="hexagon">
              <a:avLst>
                <a:gd name="adj" fmla="val 29167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955" name="Oval 398" descr="White marble"/>
            <p:cNvSpPr>
              <a:spLocks noChangeAspect="1" noChangeArrowheads="1"/>
            </p:cNvSpPr>
            <p:nvPr/>
          </p:nvSpPr>
          <p:spPr bwMode="auto">
            <a:xfrm flipV="1">
              <a:off x="4570" y="3201"/>
              <a:ext cx="72" cy="72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956" name="Freeform 399"/>
            <p:cNvSpPr>
              <a:spLocks/>
            </p:cNvSpPr>
            <p:nvPr/>
          </p:nvSpPr>
          <p:spPr bwMode="auto">
            <a:xfrm flipV="1">
              <a:off x="4881" y="2562"/>
              <a:ext cx="265" cy="846"/>
            </a:xfrm>
            <a:custGeom>
              <a:avLst/>
              <a:gdLst>
                <a:gd name="T0" fmla="*/ 120 w 528"/>
                <a:gd name="T1" fmla="*/ 846 h 2416"/>
                <a:gd name="T2" fmla="*/ 96 w 528"/>
                <a:gd name="T3" fmla="*/ 695 h 2416"/>
                <a:gd name="T4" fmla="*/ 96 w 528"/>
                <a:gd name="T5" fmla="*/ 577 h 2416"/>
                <a:gd name="T6" fmla="*/ 72 w 528"/>
                <a:gd name="T7" fmla="*/ 476 h 2416"/>
                <a:gd name="T8" fmla="*/ 72 w 528"/>
                <a:gd name="T9" fmla="*/ 359 h 2416"/>
                <a:gd name="T10" fmla="*/ 72 w 528"/>
                <a:gd name="T11" fmla="*/ 258 h 2416"/>
                <a:gd name="T12" fmla="*/ 72 w 528"/>
                <a:gd name="T13" fmla="*/ 224 h 2416"/>
                <a:gd name="T14" fmla="*/ 72 w 528"/>
                <a:gd name="T15" fmla="*/ 174 h 2416"/>
                <a:gd name="T16" fmla="*/ 48 w 528"/>
                <a:gd name="T17" fmla="*/ 157 h 2416"/>
                <a:gd name="T18" fmla="*/ 24 w 528"/>
                <a:gd name="T19" fmla="*/ 123 h 2416"/>
                <a:gd name="T20" fmla="*/ 24 w 528"/>
                <a:gd name="T21" fmla="*/ 106 h 2416"/>
                <a:gd name="T22" fmla="*/ 0 w 528"/>
                <a:gd name="T23" fmla="*/ 90 h 2416"/>
                <a:gd name="T24" fmla="*/ 24 w 528"/>
                <a:gd name="T25" fmla="*/ 56 h 2416"/>
                <a:gd name="T26" fmla="*/ 48 w 528"/>
                <a:gd name="T27" fmla="*/ 39 h 2416"/>
                <a:gd name="T28" fmla="*/ 120 w 528"/>
                <a:gd name="T29" fmla="*/ 6 h 2416"/>
                <a:gd name="T30" fmla="*/ 145 w 528"/>
                <a:gd name="T31" fmla="*/ 6 h 2416"/>
                <a:gd name="T32" fmla="*/ 193 w 528"/>
                <a:gd name="T33" fmla="*/ 39 h 2416"/>
                <a:gd name="T34" fmla="*/ 193 w 528"/>
                <a:gd name="T35" fmla="*/ 56 h 2416"/>
                <a:gd name="T36" fmla="*/ 217 w 528"/>
                <a:gd name="T37" fmla="*/ 90 h 2416"/>
                <a:gd name="T38" fmla="*/ 217 w 528"/>
                <a:gd name="T39" fmla="*/ 123 h 2416"/>
                <a:gd name="T40" fmla="*/ 217 w 528"/>
                <a:gd name="T41" fmla="*/ 157 h 2416"/>
                <a:gd name="T42" fmla="*/ 217 w 528"/>
                <a:gd name="T43" fmla="*/ 275 h 2416"/>
                <a:gd name="T44" fmla="*/ 217 w 528"/>
                <a:gd name="T45" fmla="*/ 392 h 2416"/>
                <a:gd name="T46" fmla="*/ 241 w 528"/>
                <a:gd name="T47" fmla="*/ 493 h 2416"/>
                <a:gd name="T48" fmla="*/ 241 w 528"/>
                <a:gd name="T49" fmla="*/ 594 h 2416"/>
                <a:gd name="T50" fmla="*/ 241 w 528"/>
                <a:gd name="T51" fmla="*/ 661 h 2416"/>
                <a:gd name="T52" fmla="*/ 265 w 528"/>
                <a:gd name="T53" fmla="*/ 829 h 241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528"/>
                <a:gd name="T82" fmla="*/ 0 h 2416"/>
                <a:gd name="T83" fmla="*/ 528 w 528"/>
                <a:gd name="T84" fmla="*/ 2416 h 241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528" h="2416">
                  <a:moveTo>
                    <a:pt x="240" y="2416"/>
                  </a:moveTo>
                  <a:cubicBezTo>
                    <a:pt x="220" y="2264"/>
                    <a:pt x="200" y="2112"/>
                    <a:pt x="192" y="1984"/>
                  </a:cubicBezTo>
                  <a:cubicBezTo>
                    <a:pt x="184" y="1856"/>
                    <a:pt x="200" y="1752"/>
                    <a:pt x="192" y="1648"/>
                  </a:cubicBezTo>
                  <a:cubicBezTo>
                    <a:pt x="184" y="1544"/>
                    <a:pt x="152" y="1464"/>
                    <a:pt x="144" y="1360"/>
                  </a:cubicBezTo>
                  <a:cubicBezTo>
                    <a:pt x="136" y="1256"/>
                    <a:pt x="144" y="1128"/>
                    <a:pt x="144" y="1024"/>
                  </a:cubicBezTo>
                  <a:cubicBezTo>
                    <a:pt x="144" y="920"/>
                    <a:pt x="144" y="800"/>
                    <a:pt x="144" y="736"/>
                  </a:cubicBezTo>
                  <a:cubicBezTo>
                    <a:pt x="144" y="672"/>
                    <a:pt x="144" y="680"/>
                    <a:pt x="144" y="640"/>
                  </a:cubicBezTo>
                  <a:cubicBezTo>
                    <a:pt x="144" y="600"/>
                    <a:pt x="152" y="528"/>
                    <a:pt x="144" y="496"/>
                  </a:cubicBezTo>
                  <a:cubicBezTo>
                    <a:pt x="136" y="464"/>
                    <a:pt x="112" y="472"/>
                    <a:pt x="96" y="448"/>
                  </a:cubicBezTo>
                  <a:cubicBezTo>
                    <a:pt x="80" y="424"/>
                    <a:pt x="56" y="376"/>
                    <a:pt x="48" y="352"/>
                  </a:cubicBezTo>
                  <a:cubicBezTo>
                    <a:pt x="40" y="328"/>
                    <a:pt x="56" y="320"/>
                    <a:pt x="48" y="304"/>
                  </a:cubicBezTo>
                  <a:cubicBezTo>
                    <a:pt x="40" y="288"/>
                    <a:pt x="0" y="280"/>
                    <a:pt x="0" y="256"/>
                  </a:cubicBezTo>
                  <a:cubicBezTo>
                    <a:pt x="0" y="232"/>
                    <a:pt x="32" y="184"/>
                    <a:pt x="48" y="160"/>
                  </a:cubicBezTo>
                  <a:cubicBezTo>
                    <a:pt x="64" y="136"/>
                    <a:pt x="64" y="136"/>
                    <a:pt x="96" y="112"/>
                  </a:cubicBezTo>
                  <a:cubicBezTo>
                    <a:pt x="128" y="88"/>
                    <a:pt x="208" y="32"/>
                    <a:pt x="240" y="16"/>
                  </a:cubicBezTo>
                  <a:cubicBezTo>
                    <a:pt x="272" y="0"/>
                    <a:pt x="264" y="0"/>
                    <a:pt x="288" y="16"/>
                  </a:cubicBezTo>
                  <a:cubicBezTo>
                    <a:pt x="312" y="32"/>
                    <a:pt x="368" y="88"/>
                    <a:pt x="384" y="112"/>
                  </a:cubicBezTo>
                  <a:cubicBezTo>
                    <a:pt x="400" y="136"/>
                    <a:pt x="376" y="136"/>
                    <a:pt x="384" y="160"/>
                  </a:cubicBezTo>
                  <a:cubicBezTo>
                    <a:pt x="392" y="184"/>
                    <a:pt x="424" y="224"/>
                    <a:pt x="432" y="256"/>
                  </a:cubicBezTo>
                  <a:cubicBezTo>
                    <a:pt x="440" y="288"/>
                    <a:pt x="432" y="320"/>
                    <a:pt x="432" y="352"/>
                  </a:cubicBezTo>
                  <a:cubicBezTo>
                    <a:pt x="432" y="384"/>
                    <a:pt x="432" y="376"/>
                    <a:pt x="432" y="448"/>
                  </a:cubicBezTo>
                  <a:cubicBezTo>
                    <a:pt x="432" y="520"/>
                    <a:pt x="432" y="672"/>
                    <a:pt x="432" y="784"/>
                  </a:cubicBezTo>
                  <a:cubicBezTo>
                    <a:pt x="432" y="896"/>
                    <a:pt x="424" y="1016"/>
                    <a:pt x="432" y="1120"/>
                  </a:cubicBezTo>
                  <a:cubicBezTo>
                    <a:pt x="440" y="1224"/>
                    <a:pt x="472" y="1312"/>
                    <a:pt x="480" y="1408"/>
                  </a:cubicBezTo>
                  <a:cubicBezTo>
                    <a:pt x="488" y="1504"/>
                    <a:pt x="480" y="1616"/>
                    <a:pt x="480" y="1696"/>
                  </a:cubicBezTo>
                  <a:cubicBezTo>
                    <a:pt x="480" y="1776"/>
                    <a:pt x="472" y="1776"/>
                    <a:pt x="480" y="1888"/>
                  </a:cubicBezTo>
                  <a:cubicBezTo>
                    <a:pt x="488" y="2000"/>
                    <a:pt x="508" y="2184"/>
                    <a:pt x="528" y="2368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957" name="Oval 400" descr="White marble"/>
            <p:cNvSpPr>
              <a:spLocks noChangeAspect="1" noChangeArrowheads="1"/>
            </p:cNvSpPr>
            <p:nvPr/>
          </p:nvSpPr>
          <p:spPr bwMode="auto">
            <a:xfrm flipV="1">
              <a:off x="4905" y="3118"/>
              <a:ext cx="72" cy="73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958" name="AutoShape 401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4869" y="2962"/>
              <a:ext cx="168" cy="144"/>
            </a:xfrm>
            <a:prstGeom prst="hexagon">
              <a:avLst>
                <a:gd name="adj" fmla="val 29167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959" name="Oval 402" descr="White marble"/>
            <p:cNvSpPr>
              <a:spLocks noChangeAspect="1" noChangeArrowheads="1"/>
            </p:cNvSpPr>
            <p:nvPr/>
          </p:nvSpPr>
          <p:spPr bwMode="auto">
            <a:xfrm flipV="1">
              <a:off x="4877" y="3296"/>
              <a:ext cx="72" cy="72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960" name="Oval 403" descr="White marble"/>
            <p:cNvSpPr>
              <a:spLocks noChangeAspect="1" noChangeArrowheads="1"/>
            </p:cNvSpPr>
            <p:nvPr/>
          </p:nvSpPr>
          <p:spPr bwMode="auto">
            <a:xfrm flipV="1">
              <a:off x="4970" y="3339"/>
              <a:ext cx="72" cy="72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961" name="Oval 404" descr="White marble"/>
            <p:cNvSpPr>
              <a:spLocks noChangeAspect="1" noChangeArrowheads="1"/>
            </p:cNvSpPr>
            <p:nvPr/>
          </p:nvSpPr>
          <p:spPr bwMode="auto">
            <a:xfrm flipV="1">
              <a:off x="5060" y="3195"/>
              <a:ext cx="72" cy="72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962" name="Oval 405" descr="White marble"/>
            <p:cNvSpPr>
              <a:spLocks noChangeAspect="1" noChangeArrowheads="1"/>
            </p:cNvSpPr>
            <p:nvPr/>
          </p:nvSpPr>
          <p:spPr bwMode="auto">
            <a:xfrm rot="19684747" flipV="1">
              <a:off x="5040" y="3284"/>
              <a:ext cx="73" cy="72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963" name="AutoShape 406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4874" y="2808"/>
              <a:ext cx="169" cy="144"/>
            </a:xfrm>
            <a:prstGeom prst="hexagon">
              <a:avLst>
                <a:gd name="adj" fmla="val 29340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964" name="AutoShape 407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4883" y="2654"/>
              <a:ext cx="168" cy="144"/>
            </a:xfrm>
            <a:prstGeom prst="hexagon">
              <a:avLst>
                <a:gd name="adj" fmla="val 29167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965" name="AutoShape 408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4890" y="2501"/>
              <a:ext cx="168" cy="144"/>
            </a:xfrm>
            <a:prstGeom prst="hexagon">
              <a:avLst>
                <a:gd name="adj" fmla="val 29167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966" name="AutoShape 409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4897" y="2348"/>
              <a:ext cx="169" cy="144"/>
            </a:xfrm>
            <a:prstGeom prst="hexagon">
              <a:avLst>
                <a:gd name="adj" fmla="val 29340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967" name="AutoShape 410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5011" y="3038"/>
              <a:ext cx="168" cy="145"/>
            </a:xfrm>
            <a:prstGeom prst="hexagon">
              <a:avLst>
                <a:gd name="adj" fmla="val 28966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968" name="AutoShape 411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5017" y="2883"/>
              <a:ext cx="168" cy="145"/>
            </a:xfrm>
            <a:prstGeom prst="hexagon">
              <a:avLst>
                <a:gd name="adj" fmla="val 28966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969" name="AutoShape 412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5024" y="2731"/>
              <a:ext cx="168" cy="144"/>
            </a:xfrm>
            <a:prstGeom prst="hexagon">
              <a:avLst>
                <a:gd name="adj" fmla="val 29167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970" name="AutoShape 413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5031" y="2577"/>
              <a:ext cx="169" cy="145"/>
            </a:xfrm>
            <a:prstGeom prst="hexagon">
              <a:avLst>
                <a:gd name="adj" fmla="val 29138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971" name="AutoShape 414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5039" y="2424"/>
              <a:ext cx="168" cy="144"/>
            </a:xfrm>
            <a:prstGeom prst="hexagon">
              <a:avLst>
                <a:gd name="adj" fmla="val 29167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972" name="Oval 415" descr="White marble"/>
            <p:cNvSpPr>
              <a:spLocks noChangeAspect="1" noChangeArrowheads="1"/>
            </p:cNvSpPr>
            <p:nvPr/>
          </p:nvSpPr>
          <p:spPr bwMode="auto">
            <a:xfrm flipV="1">
              <a:off x="4857" y="3201"/>
              <a:ext cx="72" cy="72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973" name="Freeform 416"/>
            <p:cNvSpPr>
              <a:spLocks/>
            </p:cNvSpPr>
            <p:nvPr/>
          </p:nvSpPr>
          <p:spPr bwMode="auto">
            <a:xfrm flipV="1">
              <a:off x="5168" y="2562"/>
              <a:ext cx="265" cy="846"/>
            </a:xfrm>
            <a:custGeom>
              <a:avLst/>
              <a:gdLst>
                <a:gd name="T0" fmla="*/ 120 w 528"/>
                <a:gd name="T1" fmla="*/ 846 h 2416"/>
                <a:gd name="T2" fmla="*/ 96 w 528"/>
                <a:gd name="T3" fmla="*/ 695 h 2416"/>
                <a:gd name="T4" fmla="*/ 96 w 528"/>
                <a:gd name="T5" fmla="*/ 577 h 2416"/>
                <a:gd name="T6" fmla="*/ 72 w 528"/>
                <a:gd name="T7" fmla="*/ 476 h 2416"/>
                <a:gd name="T8" fmla="*/ 72 w 528"/>
                <a:gd name="T9" fmla="*/ 359 h 2416"/>
                <a:gd name="T10" fmla="*/ 72 w 528"/>
                <a:gd name="T11" fmla="*/ 258 h 2416"/>
                <a:gd name="T12" fmla="*/ 72 w 528"/>
                <a:gd name="T13" fmla="*/ 224 h 2416"/>
                <a:gd name="T14" fmla="*/ 72 w 528"/>
                <a:gd name="T15" fmla="*/ 174 h 2416"/>
                <a:gd name="T16" fmla="*/ 48 w 528"/>
                <a:gd name="T17" fmla="*/ 157 h 2416"/>
                <a:gd name="T18" fmla="*/ 24 w 528"/>
                <a:gd name="T19" fmla="*/ 123 h 2416"/>
                <a:gd name="T20" fmla="*/ 24 w 528"/>
                <a:gd name="T21" fmla="*/ 106 h 2416"/>
                <a:gd name="T22" fmla="*/ 0 w 528"/>
                <a:gd name="T23" fmla="*/ 90 h 2416"/>
                <a:gd name="T24" fmla="*/ 24 w 528"/>
                <a:gd name="T25" fmla="*/ 56 h 2416"/>
                <a:gd name="T26" fmla="*/ 48 w 528"/>
                <a:gd name="T27" fmla="*/ 39 h 2416"/>
                <a:gd name="T28" fmla="*/ 120 w 528"/>
                <a:gd name="T29" fmla="*/ 6 h 2416"/>
                <a:gd name="T30" fmla="*/ 145 w 528"/>
                <a:gd name="T31" fmla="*/ 6 h 2416"/>
                <a:gd name="T32" fmla="*/ 193 w 528"/>
                <a:gd name="T33" fmla="*/ 39 h 2416"/>
                <a:gd name="T34" fmla="*/ 193 w 528"/>
                <a:gd name="T35" fmla="*/ 56 h 2416"/>
                <a:gd name="T36" fmla="*/ 217 w 528"/>
                <a:gd name="T37" fmla="*/ 90 h 2416"/>
                <a:gd name="T38" fmla="*/ 217 w 528"/>
                <a:gd name="T39" fmla="*/ 123 h 2416"/>
                <a:gd name="T40" fmla="*/ 217 w 528"/>
                <a:gd name="T41" fmla="*/ 157 h 2416"/>
                <a:gd name="T42" fmla="*/ 217 w 528"/>
                <a:gd name="T43" fmla="*/ 275 h 2416"/>
                <a:gd name="T44" fmla="*/ 217 w 528"/>
                <a:gd name="T45" fmla="*/ 392 h 2416"/>
                <a:gd name="T46" fmla="*/ 241 w 528"/>
                <a:gd name="T47" fmla="*/ 493 h 2416"/>
                <a:gd name="T48" fmla="*/ 241 w 528"/>
                <a:gd name="T49" fmla="*/ 594 h 2416"/>
                <a:gd name="T50" fmla="*/ 241 w 528"/>
                <a:gd name="T51" fmla="*/ 661 h 2416"/>
                <a:gd name="T52" fmla="*/ 265 w 528"/>
                <a:gd name="T53" fmla="*/ 829 h 241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528"/>
                <a:gd name="T82" fmla="*/ 0 h 2416"/>
                <a:gd name="T83" fmla="*/ 528 w 528"/>
                <a:gd name="T84" fmla="*/ 2416 h 241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528" h="2416">
                  <a:moveTo>
                    <a:pt x="240" y="2416"/>
                  </a:moveTo>
                  <a:cubicBezTo>
                    <a:pt x="220" y="2264"/>
                    <a:pt x="200" y="2112"/>
                    <a:pt x="192" y="1984"/>
                  </a:cubicBezTo>
                  <a:cubicBezTo>
                    <a:pt x="184" y="1856"/>
                    <a:pt x="200" y="1752"/>
                    <a:pt x="192" y="1648"/>
                  </a:cubicBezTo>
                  <a:cubicBezTo>
                    <a:pt x="184" y="1544"/>
                    <a:pt x="152" y="1464"/>
                    <a:pt x="144" y="1360"/>
                  </a:cubicBezTo>
                  <a:cubicBezTo>
                    <a:pt x="136" y="1256"/>
                    <a:pt x="144" y="1128"/>
                    <a:pt x="144" y="1024"/>
                  </a:cubicBezTo>
                  <a:cubicBezTo>
                    <a:pt x="144" y="920"/>
                    <a:pt x="144" y="800"/>
                    <a:pt x="144" y="736"/>
                  </a:cubicBezTo>
                  <a:cubicBezTo>
                    <a:pt x="144" y="672"/>
                    <a:pt x="144" y="680"/>
                    <a:pt x="144" y="640"/>
                  </a:cubicBezTo>
                  <a:cubicBezTo>
                    <a:pt x="144" y="600"/>
                    <a:pt x="152" y="528"/>
                    <a:pt x="144" y="496"/>
                  </a:cubicBezTo>
                  <a:cubicBezTo>
                    <a:pt x="136" y="464"/>
                    <a:pt x="112" y="472"/>
                    <a:pt x="96" y="448"/>
                  </a:cubicBezTo>
                  <a:cubicBezTo>
                    <a:pt x="80" y="424"/>
                    <a:pt x="56" y="376"/>
                    <a:pt x="48" y="352"/>
                  </a:cubicBezTo>
                  <a:cubicBezTo>
                    <a:pt x="40" y="328"/>
                    <a:pt x="56" y="320"/>
                    <a:pt x="48" y="304"/>
                  </a:cubicBezTo>
                  <a:cubicBezTo>
                    <a:pt x="40" y="288"/>
                    <a:pt x="0" y="280"/>
                    <a:pt x="0" y="256"/>
                  </a:cubicBezTo>
                  <a:cubicBezTo>
                    <a:pt x="0" y="232"/>
                    <a:pt x="32" y="184"/>
                    <a:pt x="48" y="160"/>
                  </a:cubicBezTo>
                  <a:cubicBezTo>
                    <a:pt x="64" y="136"/>
                    <a:pt x="64" y="136"/>
                    <a:pt x="96" y="112"/>
                  </a:cubicBezTo>
                  <a:cubicBezTo>
                    <a:pt x="128" y="88"/>
                    <a:pt x="208" y="32"/>
                    <a:pt x="240" y="16"/>
                  </a:cubicBezTo>
                  <a:cubicBezTo>
                    <a:pt x="272" y="0"/>
                    <a:pt x="264" y="0"/>
                    <a:pt x="288" y="16"/>
                  </a:cubicBezTo>
                  <a:cubicBezTo>
                    <a:pt x="312" y="32"/>
                    <a:pt x="368" y="88"/>
                    <a:pt x="384" y="112"/>
                  </a:cubicBezTo>
                  <a:cubicBezTo>
                    <a:pt x="400" y="136"/>
                    <a:pt x="376" y="136"/>
                    <a:pt x="384" y="160"/>
                  </a:cubicBezTo>
                  <a:cubicBezTo>
                    <a:pt x="392" y="184"/>
                    <a:pt x="424" y="224"/>
                    <a:pt x="432" y="256"/>
                  </a:cubicBezTo>
                  <a:cubicBezTo>
                    <a:pt x="440" y="288"/>
                    <a:pt x="432" y="320"/>
                    <a:pt x="432" y="352"/>
                  </a:cubicBezTo>
                  <a:cubicBezTo>
                    <a:pt x="432" y="384"/>
                    <a:pt x="432" y="376"/>
                    <a:pt x="432" y="448"/>
                  </a:cubicBezTo>
                  <a:cubicBezTo>
                    <a:pt x="432" y="520"/>
                    <a:pt x="432" y="672"/>
                    <a:pt x="432" y="784"/>
                  </a:cubicBezTo>
                  <a:cubicBezTo>
                    <a:pt x="432" y="896"/>
                    <a:pt x="424" y="1016"/>
                    <a:pt x="432" y="1120"/>
                  </a:cubicBezTo>
                  <a:cubicBezTo>
                    <a:pt x="440" y="1224"/>
                    <a:pt x="472" y="1312"/>
                    <a:pt x="480" y="1408"/>
                  </a:cubicBezTo>
                  <a:cubicBezTo>
                    <a:pt x="488" y="1504"/>
                    <a:pt x="480" y="1616"/>
                    <a:pt x="480" y="1696"/>
                  </a:cubicBezTo>
                  <a:cubicBezTo>
                    <a:pt x="480" y="1776"/>
                    <a:pt x="472" y="1776"/>
                    <a:pt x="480" y="1888"/>
                  </a:cubicBezTo>
                  <a:cubicBezTo>
                    <a:pt x="488" y="2000"/>
                    <a:pt x="508" y="2184"/>
                    <a:pt x="528" y="2368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974" name="Oval 417" descr="White marble"/>
            <p:cNvSpPr>
              <a:spLocks noChangeAspect="1" noChangeArrowheads="1"/>
            </p:cNvSpPr>
            <p:nvPr/>
          </p:nvSpPr>
          <p:spPr bwMode="auto">
            <a:xfrm flipV="1">
              <a:off x="5192" y="3118"/>
              <a:ext cx="72" cy="73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975" name="AutoShape 418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5157" y="2961"/>
              <a:ext cx="168" cy="145"/>
            </a:xfrm>
            <a:prstGeom prst="hexagon">
              <a:avLst>
                <a:gd name="adj" fmla="val 28966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976" name="Oval 419" descr="White marble"/>
            <p:cNvSpPr>
              <a:spLocks noChangeAspect="1" noChangeArrowheads="1"/>
            </p:cNvSpPr>
            <p:nvPr/>
          </p:nvSpPr>
          <p:spPr bwMode="auto">
            <a:xfrm flipV="1">
              <a:off x="5164" y="3296"/>
              <a:ext cx="72" cy="72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977" name="Oval 420" descr="White marble"/>
            <p:cNvSpPr>
              <a:spLocks noChangeAspect="1" noChangeArrowheads="1"/>
            </p:cNvSpPr>
            <p:nvPr/>
          </p:nvSpPr>
          <p:spPr bwMode="auto">
            <a:xfrm flipV="1">
              <a:off x="5257" y="3339"/>
              <a:ext cx="72" cy="72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978" name="Oval 421" descr="White marble"/>
            <p:cNvSpPr>
              <a:spLocks noChangeAspect="1" noChangeArrowheads="1"/>
            </p:cNvSpPr>
            <p:nvPr/>
          </p:nvSpPr>
          <p:spPr bwMode="auto">
            <a:xfrm flipV="1">
              <a:off x="5347" y="3195"/>
              <a:ext cx="72" cy="72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979" name="Oval 422" descr="White marble"/>
            <p:cNvSpPr>
              <a:spLocks noChangeAspect="1" noChangeArrowheads="1"/>
            </p:cNvSpPr>
            <p:nvPr/>
          </p:nvSpPr>
          <p:spPr bwMode="auto">
            <a:xfrm rot="19684747" flipV="1">
              <a:off x="5328" y="3284"/>
              <a:ext cx="72" cy="72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980" name="AutoShape 423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5162" y="2807"/>
              <a:ext cx="169" cy="145"/>
            </a:xfrm>
            <a:prstGeom prst="hexagon">
              <a:avLst>
                <a:gd name="adj" fmla="val 29138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981" name="AutoShape 424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5170" y="2654"/>
              <a:ext cx="168" cy="144"/>
            </a:xfrm>
            <a:prstGeom prst="hexagon">
              <a:avLst>
                <a:gd name="adj" fmla="val 29167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982" name="AutoShape 425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5178" y="2500"/>
              <a:ext cx="168" cy="145"/>
            </a:xfrm>
            <a:prstGeom prst="hexagon">
              <a:avLst>
                <a:gd name="adj" fmla="val 28966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983" name="AutoShape 426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5184" y="2348"/>
              <a:ext cx="169" cy="144"/>
            </a:xfrm>
            <a:prstGeom prst="hexagon">
              <a:avLst>
                <a:gd name="adj" fmla="val 29340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984" name="AutoShape 427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5298" y="3039"/>
              <a:ext cx="168" cy="144"/>
            </a:xfrm>
            <a:prstGeom prst="hexagon">
              <a:avLst>
                <a:gd name="adj" fmla="val 29167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985" name="AutoShape 428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5304" y="2884"/>
              <a:ext cx="168" cy="144"/>
            </a:xfrm>
            <a:prstGeom prst="hexagon">
              <a:avLst>
                <a:gd name="adj" fmla="val 29167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986" name="AutoShape 429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5311" y="2731"/>
              <a:ext cx="168" cy="144"/>
            </a:xfrm>
            <a:prstGeom prst="hexagon">
              <a:avLst>
                <a:gd name="adj" fmla="val 29167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987" name="AutoShape 430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5318" y="2578"/>
              <a:ext cx="169" cy="144"/>
            </a:xfrm>
            <a:prstGeom prst="hexagon">
              <a:avLst>
                <a:gd name="adj" fmla="val 29340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988" name="AutoShape 431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5326" y="2424"/>
              <a:ext cx="168" cy="144"/>
            </a:xfrm>
            <a:prstGeom prst="hexagon">
              <a:avLst>
                <a:gd name="adj" fmla="val 29167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989" name="Oval 432" descr="White marble"/>
            <p:cNvSpPr>
              <a:spLocks noChangeAspect="1" noChangeArrowheads="1"/>
            </p:cNvSpPr>
            <p:nvPr/>
          </p:nvSpPr>
          <p:spPr bwMode="auto">
            <a:xfrm flipV="1">
              <a:off x="5144" y="3201"/>
              <a:ext cx="72" cy="72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990" name="Freeform 433"/>
            <p:cNvSpPr>
              <a:spLocks/>
            </p:cNvSpPr>
            <p:nvPr/>
          </p:nvSpPr>
          <p:spPr bwMode="auto">
            <a:xfrm flipV="1">
              <a:off x="5455" y="2562"/>
              <a:ext cx="265" cy="846"/>
            </a:xfrm>
            <a:custGeom>
              <a:avLst/>
              <a:gdLst>
                <a:gd name="T0" fmla="*/ 120 w 528"/>
                <a:gd name="T1" fmla="*/ 846 h 2416"/>
                <a:gd name="T2" fmla="*/ 96 w 528"/>
                <a:gd name="T3" fmla="*/ 695 h 2416"/>
                <a:gd name="T4" fmla="*/ 96 w 528"/>
                <a:gd name="T5" fmla="*/ 577 h 2416"/>
                <a:gd name="T6" fmla="*/ 72 w 528"/>
                <a:gd name="T7" fmla="*/ 476 h 2416"/>
                <a:gd name="T8" fmla="*/ 72 w 528"/>
                <a:gd name="T9" fmla="*/ 359 h 2416"/>
                <a:gd name="T10" fmla="*/ 72 w 528"/>
                <a:gd name="T11" fmla="*/ 258 h 2416"/>
                <a:gd name="T12" fmla="*/ 72 w 528"/>
                <a:gd name="T13" fmla="*/ 224 h 2416"/>
                <a:gd name="T14" fmla="*/ 72 w 528"/>
                <a:gd name="T15" fmla="*/ 174 h 2416"/>
                <a:gd name="T16" fmla="*/ 48 w 528"/>
                <a:gd name="T17" fmla="*/ 157 h 2416"/>
                <a:gd name="T18" fmla="*/ 24 w 528"/>
                <a:gd name="T19" fmla="*/ 123 h 2416"/>
                <a:gd name="T20" fmla="*/ 24 w 528"/>
                <a:gd name="T21" fmla="*/ 106 h 2416"/>
                <a:gd name="T22" fmla="*/ 0 w 528"/>
                <a:gd name="T23" fmla="*/ 90 h 2416"/>
                <a:gd name="T24" fmla="*/ 24 w 528"/>
                <a:gd name="T25" fmla="*/ 56 h 2416"/>
                <a:gd name="T26" fmla="*/ 48 w 528"/>
                <a:gd name="T27" fmla="*/ 39 h 2416"/>
                <a:gd name="T28" fmla="*/ 120 w 528"/>
                <a:gd name="T29" fmla="*/ 6 h 2416"/>
                <a:gd name="T30" fmla="*/ 145 w 528"/>
                <a:gd name="T31" fmla="*/ 6 h 2416"/>
                <a:gd name="T32" fmla="*/ 193 w 528"/>
                <a:gd name="T33" fmla="*/ 39 h 2416"/>
                <a:gd name="T34" fmla="*/ 193 w 528"/>
                <a:gd name="T35" fmla="*/ 56 h 2416"/>
                <a:gd name="T36" fmla="*/ 217 w 528"/>
                <a:gd name="T37" fmla="*/ 90 h 2416"/>
                <a:gd name="T38" fmla="*/ 217 w 528"/>
                <a:gd name="T39" fmla="*/ 123 h 2416"/>
                <a:gd name="T40" fmla="*/ 217 w 528"/>
                <a:gd name="T41" fmla="*/ 157 h 2416"/>
                <a:gd name="T42" fmla="*/ 217 w 528"/>
                <a:gd name="T43" fmla="*/ 275 h 2416"/>
                <a:gd name="T44" fmla="*/ 217 w 528"/>
                <a:gd name="T45" fmla="*/ 392 h 2416"/>
                <a:gd name="T46" fmla="*/ 241 w 528"/>
                <a:gd name="T47" fmla="*/ 493 h 2416"/>
                <a:gd name="T48" fmla="*/ 241 w 528"/>
                <a:gd name="T49" fmla="*/ 594 h 2416"/>
                <a:gd name="T50" fmla="*/ 241 w 528"/>
                <a:gd name="T51" fmla="*/ 661 h 2416"/>
                <a:gd name="T52" fmla="*/ 265 w 528"/>
                <a:gd name="T53" fmla="*/ 829 h 241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528"/>
                <a:gd name="T82" fmla="*/ 0 h 2416"/>
                <a:gd name="T83" fmla="*/ 528 w 528"/>
                <a:gd name="T84" fmla="*/ 2416 h 241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528" h="2416">
                  <a:moveTo>
                    <a:pt x="240" y="2416"/>
                  </a:moveTo>
                  <a:cubicBezTo>
                    <a:pt x="220" y="2264"/>
                    <a:pt x="200" y="2112"/>
                    <a:pt x="192" y="1984"/>
                  </a:cubicBezTo>
                  <a:cubicBezTo>
                    <a:pt x="184" y="1856"/>
                    <a:pt x="200" y="1752"/>
                    <a:pt x="192" y="1648"/>
                  </a:cubicBezTo>
                  <a:cubicBezTo>
                    <a:pt x="184" y="1544"/>
                    <a:pt x="152" y="1464"/>
                    <a:pt x="144" y="1360"/>
                  </a:cubicBezTo>
                  <a:cubicBezTo>
                    <a:pt x="136" y="1256"/>
                    <a:pt x="144" y="1128"/>
                    <a:pt x="144" y="1024"/>
                  </a:cubicBezTo>
                  <a:cubicBezTo>
                    <a:pt x="144" y="920"/>
                    <a:pt x="144" y="800"/>
                    <a:pt x="144" y="736"/>
                  </a:cubicBezTo>
                  <a:cubicBezTo>
                    <a:pt x="144" y="672"/>
                    <a:pt x="144" y="680"/>
                    <a:pt x="144" y="640"/>
                  </a:cubicBezTo>
                  <a:cubicBezTo>
                    <a:pt x="144" y="600"/>
                    <a:pt x="152" y="528"/>
                    <a:pt x="144" y="496"/>
                  </a:cubicBezTo>
                  <a:cubicBezTo>
                    <a:pt x="136" y="464"/>
                    <a:pt x="112" y="472"/>
                    <a:pt x="96" y="448"/>
                  </a:cubicBezTo>
                  <a:cubicBezTo>
                    <a:pt x="80" y="424"/>
                    <a:pt x="56" y="376"/>
                    <a:pt x="48" y="352"/>
                  </a:cubicBezTo>
                  <a:cubicBezTo>
                    <a:pt x="40" y="328"/>
                    <a:pt x="56" y="320"/>
                    <a:pt x="48" y="304"/>
                  </a:cubicBezTo>
                  <a:cubicBezTo>
                    <a:pt x="40" y="288"/>
                    <a:pt x="0" y="280"/>
                    <a:pt x="0" y="256"/>
                  </a:cubicBezTo>
                  <a:cubicBezTo>
                    <a:pt x="0" y="232"/>
                    <a:pt x="32" y="184"/>
                    <a:pt x="48" y="160"/>
                  </a:cubicBezTo>
                  <a:cubicBezTo>
                    <a:pt x="64" y="136"/>
                    <a:pt x="64" y="136"/>
                    <a:pt x="96" y="112"/>
                  </a:cubicBezTo>
                  <a:cubicBezTo>
                    <a:pt x="128" y="88"/>
                    <a:pt x="208" y="32"/>
                    <a:pt x="240" y="16"/>
                  </a:cubicBezTo>
                  <a:cubicBezTo>
                    <a:pt x="272" y="0"/>
                    <a:pt x="264" y="0"/>
                    <a:pt x="288" y="16"/>
                  </a:cubicBezTo>
                  <a:cubicBezTo>
                    <a:pt x="312" y="32"/>
                    <a:pt x="368" y="88"/>
                    <a:pt x="384" y="112"/>
                  </a:cubicBezTo>
                  <a:cubicBezTo>
                    <a:pt x="400" y="136"/>
                    <a:pt x="376" y="136"/>
                    <a:pt x="384" y="160"/>
                  </a:cubicBezTo>
                  <a:cubicBezTo>
                    <a:pt x="392" y="184"/>
                    <a:pt x="424" y="224"/>
                    <a:pt x="432" y="256"/>
                  </a:cubicBezTo>
                  <a:cubicBezTo>
                    <a:pt x="440" y="288"/>
                    <a:pt x="432" y="320"/>
                    <a:pt x="432" y="352"/>
                  </a:cubicBezTo>
                  <a:cubicBezTo>
                    <a:pt x="432" y="384"/>
                    <a:pt x="432" y="376"/>
                    <a:pt x="432" y="448"/>
                  </a:cubicBezTo>
                  <a:cubicBezTo>
                    <a:pt x="432" y="520"/>
                    <a:pt x="432" y="672"/>
                    <a:pt x="432" y="784"/>
                  </a:cubicBezTo>
                  <a:cubicBezTo>
                    <a:pt x="432" y="896"/>
                    <a:pt x="424" y="1016"/>
                    <a:pt x="432" y="1120"/>
                  </a:cubicBezTo>
                  <a:cubicBezTo>
                    <a:pt x="440" y="1224"/>
                    <a:pt x="472" y="1312"/>
                    <a:pt x="480" y="1408"/>
                  </a:cubicBezTo>
                  <a:cubicBezTo>
                    <a:pt x="488" y="1504"/>
                    <a:pt x="480" y="1616"/>
                    <a:pt x="480" y="1696"/>
                  </a:cubicBezTo>
                  <a:cubicBezTo>
                    <a:pt x="480" y="1776"/>
                    <a:pt x="472" y="1776"/>
                    <a:pt x="480" y="1888"/>
                  </a:cubicBezTo>
                  <a:cubicBezTo>
                    <a:pt x="488" y="2000"/>
                    <a:pt x="508" y="2184"/>
                    <a:pt x="528" y="2368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991" name="Oval 434" descr="White marble"/>
            <p:cNvSpPr>
              <a:spLocks noChangeAspect="1" noChangeArrowheads="1"/>
            </p:cNvSpPr>
            <p:nvPr/>
          </p:nvSpPr>
          <p:spPr bwMode="auto">
            <a:xfrm flipV="1">
              <a:off x="5479" y="3118"/>
              <a:ext cx="73" cy="73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992" name="AutoShape 435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5444" y="2961"/>
              <a:ext cx="168" cy="145"/>
            </a:xfrm>
            <a:prstGeom prst="hexagon">
              <a:avLst>
                <a:gd name="adj" fmla="val 28966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993" name="Oval 436" descr="White marble"/>
            <p:cNvSpPr>
              <a:spLocks noChangeAspect="1" noChangeArrowheads="1"/>
            </p:cNvSpPr>
            <p:nvPr/>
          </p:nvSpPr>
          <p:spPr bwMode="auto">
            <a:xfrm flipV="1">
              <a:off x="5451" y="3296"/>
              <a:ext cx="72" cy="72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994" name="Oval 437" descr="White marble"/>
            <p:cNvSpPr>
              <a:spLocks noChangeAspect="1" noChangeArrowheads="1"/>
            </p:cNvSpPr>
            <p:nvPr/>
          </p:nvSpPr>
          <p:spPr bwMode="auto">
            <a:xfrm flipV="1">
              <a:off x="5544" y="3339"/>
              <a:ext cx="72" cy="72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995" name="Oval 438" descr="White marble"/>
            <p:cNvSpPr>
              <a:spLocks noChangeAspect="1" noChangeArrowheads="1"/>
            </p:cNvSpPr>
            <p:nvPr/>
          </p:nvSpPr>
          <p:spPr bwMode="auto">
            <a:xfrm flipV="1">
              <a:off x="5634" y="3195"/>
              <a:ext cx="73" cy="72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996" name="Oval 439" descr="White marble"/>
            <p:cNvSpPr>
              <a:spLocks noChangeAspect="1" noChangeArrowheads="1"/>
            </p:cNvSpPr>
            <p:nvPr/>
          </p:nvSpPr>
          <p:spPr bwMode="auto">
            <a:xfrm rot="19684747" flipV="1">
              <a:off x="5615" y="3284"/>
              <a:ext cx="72" cy="72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997" name="AutoShape 440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5449" y="2807"/>
              <a:ext cx="169" cy="145"/>
            </a:xfrm>
            <a:prstGeom prst="hexagon">
              <a:avLst>
                <a:gd name="adj" fmla="val 29138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998" name="AutoShape 441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5457" y="2654"/>
              <a:ext cx="168" cy="144"/>
            </a:xfrm>
            <a:prstGeom prst="hexagon">
              <a:avLst>
                <a:gd name="adj" fmla="val 29167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999" name="AutoShape 442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5465" y="2500"/>
              <a:ext cx="168" cy="145"/>
            </a:xfrm>
            <a:prstGeom prst="hexagon">
              <a:avLst>
                <a:gd name="adj" fmla="val 28966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2000" name="AutoShape 443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5471" y="2348"/>
              <a:ext cx="169" cy="144"/>
            </a:xfrm>
            <a:prstGeom prst="hexagon">
              <a:avLst>
                <a:gd name="adj" fmla="val 29340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2001" name="AutoShape 444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5585" y="3039"/>
              <a:ext cx="168" cy="144"/>
            </a:xfrm>
            <a:prstGeom prst="hexagon">
              <a:avLst>
                <a:gd name="adj" fmla="val 29167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2002" name="AutoShape 445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5591" y="2884"/>
              <a:ext cx="168" cy="144"/>
            </a:xfrm>
            <a:prstGeom prst="hexagon">
              <a:avLst>
                <a:gd name="adj" fmla="val 29167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2003" name="AutoShape 446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5599" y="2730"/>
              <a:ext cx="168" cy="145"/>
            </a:xfrm>
            <a:prstGeom prst="hexagon">
              <a:avLst>
                <a:gd name="adj" fmla="val 28966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2004" name="AutoShape 447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5605" y="2578"/>
              <a:ext cx="169" cy="144"/>
            </a:xfrm>
            <a:prstGeom prst="hexagon">
              <a:avLst>
                <a:gd name="adj" fmla="val 29340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2005" name="AutoShape 448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5614" y="2423"/>
              <a:ext cx="168" cy="145"/>
            </a:xfrm>
            <a:prstGeom prst="hexagon">
              <a:avLst>
                <a:gd name="adj" fmla="val 28966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2006" name="Oval 449" descr="White marble"/>
            <p:cNvSpPr>
              <a:spLocks noChangeAspect="1" noChangeArrowheads="1"/>
            </p:cNvSpPr>
            <p:nvPr/>
          </p:nvSpPr>
          <p:spPr bwMode="auto">
            <a:xfrm flipV="1">
              <a:off x="5431" y="3201"/>
              <a:ext cx="73" cy="72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2007" name="Freeform 450"/>
            <p:cNvSpPr>
              <a:spLocks/>
            </p:cNvSpPr>
            <p:nvPr/>
          </p:nvSpPr>
          <p:spPr bwMode="auto">
            <a:xfrm flipV="1">
              <a:off x="5743" y="2562"/>
              <a:ext cx="264" cy="846"/>
            </a:xfrm>
            <a:custGeom>
              <a:avLst/>
              <a:gdLst>
                <a:gd name="T0" fmla="*/ 120 w 528"/>
                <a:gd name="T1" fmla="*/ 846 h 2416"/>
                <a:gd name="T2" fmla="*/ 96 w 528"/>
                <a:gd name="T3" fmla="*/ 695 h 2416"/>
                <a:gd name="T4" fmla="*/ 96 w 528"/>
                <a:gd name="T5" fmla="*/ 577 h 2416"/>
                <a:gd name="T6" fmla="*/ 72 w 528"/>
                <a:gd name="T7" fmla="*/ 476 h 2416"/>
                <a:gd name="T8" fmla="*/ 72 w 528"/>
                <a:gd name="T9" fmla="*/ 359 h 2416"/>
                <a:gd name="T10" fmla="*/ 72 w 528"/>
                <a:gd name="T11" fmla="*/ 258 h 2416"/>
                <a:gd name="T12" fmla="*/ 72 w 528"/>
                <a:gd name="T13" fmla="*/ 224 h 2416"/>
                <a:gd name="T14" fmla="*/ 72 w 528"/>
                <a:gd name="T15" fmla="*/ 174 h 2416"/>
                <a:gd name="T16" fmla="*/ 48 w 528"/>
                <a:gd name="T17" fmla="*/ 157 h 2416"/>
                <a:gd name="T18" fmla="*/ 24 w 528"/>
                <a:gd name="T19" fmla="*/ 123 h 2416"/>
                <a:gd name="T20" fmla="*/ 24 w 528"/>
                <a:gd name="T21" fmla="*/ 106 h 2416"/>
                <a:gd name="T22" fmla="*/ 0 w 528"/>
                <a:gd name="T23" fmla="*/ 90 h 2416"/>
                <a:gd name="T24" fmla="*/ 24 w 528"/>
                <a:gd name="T25" fmla="*/ 56 h 2416"/>
                <a:gd name="T26" fmla="*/ 48 w 528"/>
                <a:gd name="T27" fmla="*/ 39 h 2416"/>
                <a:gd name="T28" fmla="*/ 120 w 528"/>
                <a:gd name="T29" fmla="*/ 6 h 2416"/>
                <a:gd name="T30" fmla="*/ 144 w 528"/>
                <a:gd name="T31" fmla="*/ 6 h 2416"/>
                <a:gd name="T32" fmla="*/ 192 w 528"/>
                <a:gd name="T33" fmla="*/ 39 h 2416"/>
                <a:gd name="T34" fmla="*/ 192 w 528"/>
                <a:gd name="T35" fmla="*/ 56 h 2416"/>
                <a:gd name="T36" fmla="*/ 216 w 528"/>
                <a:gd name="T37" fmla="*/ 90 h 2416"/>
                <a:gd name="T38" fmla="*/ 216 w 528"/>
                <a:gd name="T39" fmla="*/ 123 h 2416"/>
                <a:gd name="T40" fmla="*/ 216 w 528"/>
                <a:gd name="T41" fmla="*/ 157 h 2416"/>
                <a:gd name="T42" fmla="*/ 216 w 528"/>
                <a:gd name="T43" fmla="*/ 275 h 2416"/>
                <a:gd name="T44" fmla="*/ 216 w 528"/>
                <a:gd name="T45" fmla="*/ 392 h 2416"/>
                <a:gd name="T46" fmla="*/ 240 w 528"/>
                <a:gd name="T47" fmla="*/ 493 h 2416"/>
                <a:gd name="T48" fmla="*/ 240 w 528"/>
                <a:gd name="T49" fmla="*/ 594 h 2416"/>
                <a:gd name="T50" fmla="*/ 240 w 528"/>
                <a:gd name="T51" fmla="*/ 661 h 2416"/>
                <a:gd name="T52" fmla="*/ 264 w 528"/>
                <a:gd name="T53" fmla="*/ 829 h 241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528"/>
                <a:gd name="T82" fmla="*/ 0 h 2416"/>
                <a:gd name="T83" fmla="*/ 528 w 528"/>
                <a:gd name="T84" fmla="*/ 2416 h 241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528" h="2416">
                  <a:moveTo>
                    <a:pt x="240" y="2416"/>
                  </a:moveTo>
                  <a:cubicBezTo>
                    <a:pt x="220" y="2264"/>
                    <a:pt x="200" y="2112"/>
                    <a:pt x="192" y="1984"/>
                  </a:cubicBezTo>
                  <a:cubicBezTo>
                    <a:pt x="184" y="1856"/>
                    <a:pt x="200" y="1752"/>
                    <a:pt x="192" y="1648"/>
                  </a:cubicBezTo>
                  <a:cubicBezTo>
                    <a:pt x="184" y="1544"/>
                    <a:pt x="152" y="1464"/>
                    <a:pt x="144" y="1360"/>
                  </a:cubicBezTo>
                  <a:cubicBezTo>
                    <a:pt x="136" y="1256"/>
                    <a:pt x="144" y="1128"/>
                    <a:pt x="144" y="1024"/>
                  </a:cubicBezTo>
                  <a:cubicBezTo>
                    <a:pt x="144" y="920"/>
                    <a:pt x="144" y="800"/>
                    <a:pt x="144" y="736"/>
                  </a:cubicBezTo>
                  <a:cubicBezTo>
                    <a:pt x="144" y="672"/>
                    <a:pt x="144" y="680"/>
                    <a:pt x="144" y="640"/>
                  </a:cubicBezTo>
                  <a:cubicBezTo>
                    <a:pt x="144" y="600"/>
                    <a:pt x="152" y="528"/>
                    <a:pt x="144" y="496"/>
                  </a:cubicBezTo>
                  <a:cubicBezTo>
                    <a:pt x="136" y="464"/>
                    <a:pt x="112" y="472"/>
                    <a:pt x="96" y="448"/>
                  </a:cubicBezTo>
                  <a:cubicBezTo>
                    <a:pt x="80" y="424"/>
                    <a:pt x="56" y="376"/>
                    <a:pt x="48" y="352"/>
                  </a:cubicBezTo>
                  <a:cubicBezTo>
                    <a:pt x="40" y="328"/>
                    <a:pt x="56" y="320"/>
                    <a:pt x="48" y="304"/>
                  </a:cubicBezTo>
                  <a:cubicBezTo>
                    <a:pt x="40" y="288"/>
                    <a:pt x="0" y="280"/>
                    <a:pt x="0" y="256"/>
                  </a:cubicBezTo>
                  <a:cubicBezTo>
                    <a:pt x="0" y="232"/>
                    <a:pt x="32" y="184"/>
                    <a:pt x="48" y="160"/>
                  </a:cubicBezTo>
                  <a:cubicBezTo>
                    <a:pt x="64" y="136"/>
                    <a:pt x="64" y="136"/>
                    <a:pt x="96" y="112"/>
                  </a:cubicBezTo>
                  <a:cubicBezTo>
                    <a:pt x="128" y="88"/>
                    <a:pt x="208" y="32"/>
                    <a:pt x="240" y="16"/>
                  </a:cubicBezTo>
                  <a:cubicBezTo>
                    <a:pt x="272" y="0"/>
                    <a:pt x="264" y="0"/>
                    <a:pt x="288" y="16"/>
                  </a:cubicBezTo>
                  <a:cubicBezTo>
                    <a:pt x="312" y="32"/>
                    <a:pt x="368" y="88"/>
                    <a:pt x="384" y="112"/>
                  </a:cubicBezTo>
                  <a:cubicBezTo>
                    <a:pt x="400" y="136"/>
                    <a:pt x="376" y="136"/>
                    <a:pt x="384" y="160"/>
                  </a:cubicBezTo>
                  <a:cubicBezTo>
                    <a:pt x="392" y="184"/>
                    <a:pt x="424" y="224"/>
                    <a:pt x="432" y="256"/>
                  </a:cubicBezTo>
                  <a:cubicBezTo>
                    <a:pt x="440" y="288"/>
                    <a:pt x="432" y="320"/>
                    <a:pt x="432" y="352"/>
                  </a:cubicBezTo>
                  <a:cubicBezTo>
                    <a:pt x="432" y="384"/>
                    <a:pt x="432" y="376"/>
                    <a:pt x="432" y="448"/>
                  </a:cubicBezTo>
                  <a:cubicBezTo>
                    <a:pt x="432" y="520"/>
                    <a:pt x="432" y="672"/>
                    <a:pt x="432" y="784"/>
                  </a:cubicBezTo>
                  <a:cubicBezTo>
                    <a:pt x="432" y="896"/>
                    <a:pt x="424" y="1016"/>
                    <a:pt x="432" y="1120"/>
                  </a:cubicBezTo>
                  <a:cubicBezTo>
                    <a:pt x="440" y="1224"/>
                    <a:pt x="472" y="1312"/>
                    <a:pt x="480" y="1408"/>
                  </a:cubicBezTo>
                  <a:cubicBezTo>
                    <a:pt x="488" y="1504"/>
                    <a:pt x="480" y="1616"/>
                    <a:pt x="480" y="1696"/>
                  </a:cubicBezTo>
                  <a:cubicBezTo>
                    <a:pt x="480" y="1776"/>
                    <a:pt x="472" y="1776"/>
                    <a:pt x="480" y="1888"/>
                  </a:cubicBezTo>
                  <a:cubicBezTo>
                    <a:pt x="488" y="2000"/>
                    <a:pt x="508" y="2184"/>
                    <a:pt x="528" y="2368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008" name="Oval 451" descr="White marble"/>
            <p:cNvSpPr>
              <a:spLocks noChangeAspect="1" noChangeArrowheads="1"/>
            </p:cNvSpPr>
            <p:nvPr/>
          </p:nvSpPr>
          <p:spPr bwMode="auto">
            <a:xfrm flipV="1">
              <a:off x="5767" y="3118"/>
              <a:ext cx="72" cy="73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2009" name="AutoShape 452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5731" y="2962"/>
              <a:ext cx="168" cy="144"/>
            </a:xfrm>
            <a:prstGeom prst="hexagon">
              <a:avLst>
                <a:gd name="adj" fmla="val 29167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2010" name="Oval 453" descr="White marble"/>
            <p:cNvSpPr>
              <a:spLocks noChangeAspect="1" noChangeArrowheads="1"/>
            </p:cNvSpPr>
            <p:nvPr/>
          </p:nvSpPr>
          <p:spPr bwMode="auto">
            <a:xfrm flipV="1">
              <a:off x="5738" y="3296"/>
              <a:ext cx="72" cy="72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2011" name="Oval 454" descr="White marble"/>
            <p:cNvSpPr>
              <a:spLocks noChangeAspect="1" noChangeArrowheads="1"/>
            </p:cNvSpPr>
            <p:nvPr/>
          </p:nvSpPr>
          <p:spPr bwMode="auto">
            <a:xfrm flipV="1">
              <a:off x="5831" y="3339"/>
              <a:ext cx="72" cy="72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2012" name="Oval 455" descr="White marble"/>
            <p:cNvSpPr>
              <a:spLocks noChangeAspect="1" noChangeArrowheads="1"/>
            </p:cNvSpPr>
            <p:nvPr/>
          </p:nvSpPr>
          <p:spPr bwMode="auto">
            <a:xfrm flipV="1">
              <a:off x="5922" y="3195"/>
              <a:ext cx="72" cy="72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2013" name="Oval 456" descr="White marble"/>
            <p:cNvSpPr>
              <a:spLocks noChangeAspect="1" noChangeArrowheads="1"/>
            </p:cNvSpPr>
            <p:nvPr/>
          </p:nvSpPr>
          <p:spPr bwMode="auto">
            <a:xfrm rot="19684747" flipV="1">
              <a:off x="5902" y="3284"/>
              <a:ext cx="72" cy="72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2014" name="AutoShape 457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5736" y="2808"/>
              <a:ext cx="169" cy="144"/>
            </a:xfrm>
            <a:prstGeom prst="hexagon">
              <a:avLst>
                <a:gd name="adj" fmla="val 29340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2015" name="AutoShape 458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5744" y="2654"/>
              <a:ext cx="168" cy="144"/>
            </a:xfrm>
            <a:prstGeom prst="hexagon">
              <a:avLst>
                <a:gd name="adj" fmla="val 29167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2016" name="AutoShape 459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5752" y="2501"/>
              <a:ext cx="168" cy="144"/>
            </a:xfrm>
            <a:prstGeom prst="hexagon">
              <a:avLst>
                <a:gd name="adj" fmla="val 29167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2017" name="AutoShape 460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5759" y="2347"/>
              <a:ext cx="169" cy="145"/>
            </a:xfrm>
            <a:prstGeom prst="hexagon">
              <a:avLst>
                <a:gd name="adj" fmla="val 29138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2018" name="AutoShape 461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5872" y="3039"/>
              <a:ext cx="168" cy="144"/>
            </a:xfrm>
            <a:prstGeom prst="hexagon">
              <a:avLst>
                <a:gd name="adj" fmla="val 29167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2019" name="AutoShape 462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5878" y="2884"/>
              <a:ext cx="168" cy="144"/>
            </a:xfrm>
            <a:prstGeom prst="hexagon">
              <a:avLst>
                <a:gd name="adj" fmla="val 29167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2020" name="AutoShape 463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5886" y="2730"/>
              <a:ext cx="168" cy="145"/>
            </a:xfrm>
            <a:prstGeom prst="hexagon">
              <a:avLst>
                <a:gd name="adj" fmla="val 28966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2021" name="AutoShape 464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5892" y="2578"/>
              <a:ext cx="169" cy="144"/>
            </a:xfrm>
            <a:prstGeom prst="hexagon">
              <a:avLst>
                <a:gd name="adj" fmla="val 29340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2022" name="AutoShape 465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5901" y="2424"/>
              <a:ext cx="168" cy="144"/>
            </a:xfrm>
            <a:prstGeom prst="hexagon">
              <a:avLst>
                <a:gd name="adj" fmla="val 29167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2023" name="Oval 466" descr="White marble"/>
            <p:cNvSpPr>
              <a:spLocks noChangeAspect="1" noChangeArrowheads="1"/>
            </p:cNvSpPr>
            <p:nvPr/>
          </p:nvSpPr>
          <p:spPr bwMode="auto">
            <a:xfrm flipV="1">
              <a:off x="5719" y="3201"/>
              <a:ext cx="72" cy="72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2024" name="Freeform 467"/>
            <p:cNvSpPr>
              <a:spLocks/>
            </p:cNvSpPr>
            <p:nvPr/>
          </p:nvSpPr>
          <p:spPr bwMode="auto">
            <a:xfrm flipV="1">
              <a:off x="3164" y="2514"/>
              <a:ext cx="265" cy="846"/>
            </a:xfrm>
            <a:custGeom>
              <a:avLst/>
              <a:gdLst>
                <a:gd name="T0" fmla="*/ 120 w 528"/>
                <a:gd name="T1" fmla="*/ 846 h 2416"/>
                <a:gd name="T2" fmla="*/ 96 w 528"/>
                <a:gd name="T3" fmla="*/ 695 h 2416"/>
                <a:gd name="T4" fmla="*/ 96 w 528"/>
                <a:gd name="T5" fmla="*/ 577 h 2416"/>
                <a:gd name="T6" fmla="*/ 72 w 528"/>
                <a:gd name="T7" fmla="*/ 476 h 2416"/>
                <a:gd name="T8" fmla="*/ 72 w 528"/>
                <a:gd name="T9" fmla="*/ 359 h 2416"/>
                <a:gd name="T10" fmla="*/ 72 w 528"/>
                <a:gd name="T11" fmla="*/ 258 h 2416"/>
                <a:gd name="T12" fmla="*/ 72 w 528"/>
                <a:gd name="T13" fmla="*/ 224 h 2416"/>
                <a:gd name="T14" fmla="*/ 72 w 528"/>
                <a:gd name="T15" fmla="*/ 174 h 2416"/>
                <a:gd name="T16" fmla="*/ 48 w 528"/>
                <a:gd name="T17" fmla="*/ 157 h 2416"/>
                <a:gd name="T18" fmla="*/ 24 w 528"/>
                <a:gd name="T19" fmla="*/ 123 h 2416"/>
                <a:gd name="T20" fmla="*/ 24 w 528"/>
                <a:gd name="T21" fmla="*/ 106 h 2416"/>
                <a:gd name="T22" fmla="*/ 0 w 528"/>
                <a:gd name="T23" fmla="*/ 90 h 2416"/>
                <a:gd name="T24" fmla="*/ 24 w 528"/>
                <a:gd name="T25" fmla="*/ 56 h 2416"/>
                <a:gd name="T26" fmla="*/ 48 w 528"/>
                <a:gd name="T27" fmla="*/ 39 h 2416"/>
                <a:gd name="T28" fmla="*/ 120 w 528"/>
                <a:gd name="T29" fmla="*/ 6 h 2416"/>
                <a:gd name="T30" fmla="*/ 145 w 528"/>
                <a:gd name="T31" fmla="*/ 6 h 2416"/>
                <a:gd name="T32" fmla="*/ 193 w 528"/>
                <a:gd name="T33" fmla="*/ 39 h 2416"/>
                <a:gd name="T34" fmla="*/ 193 w 528"/>
                <a:gd name="T35" fmla="*/ 56 h 2416"/>
                <a:gd name="T36" fmla="*/ 217 w 528"/>
                <a:gd name="T37" fmla="*/ 90 h 2416"/>
                <a:gd name="T38" fmla="*/ 217 w 528"/>
                <a:gd name="T39" fmla="*/ 123 h 2416"/>
                <a:gd name="T40" fmla="*/ 217 w 528"/>
                <a:gd name="T41" fmla="*/ 157 h 2416"/>
                <a:gd name="T42" fmla="*/ 217 w 528"/>
                <a:gd name="T43" fmla="*/ 275 h 2416"/>
                <a:gd name="T44" fmla="*/ 217 w 528"/>
                <a:gd name="T45" fmla="*/ 392 h 2416"/>
                <a:gd name="T46" fmla="*/ 241 w 528"/>
                <a:gd name="T47" fmla="*/ 493 h 2416"/>
                <a:gd name="T48" fmla="*/ 241 w 528"/>
                <a:gd name="T49" fmla="*/ 594 h 2416"/>
                <a:gd name="T50" fmla="*/ 241 w 528"/>
                <a:gd name="T51" fmla="*/ 661 h 2416"/>
                <a:gd name="T52" fmla="*/ 265 w 528"/>
                <a:gd name="T53" fmla="*/ 829 h 241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528"/>
                <a:gd name="T82" fmla="*/ 0 h 2416"/>
                <a:gd name="T83" fmla="*/ 528 w 528"/>
                <a:gd name="T84" fmla="*/ 2416 h 241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528" h="2416">
                  <a:moveTo>
                    <a:pt x="240" y="2416"/>
                  </a:moveTo>
                  <a:cubicBezTo>
                    <a:pt x="220" y="2264"/>
                    <a:pt x="200" y="2112"/>
                    <a:pt x="192" y="1984"/>
                  </a:cubicBezTo>
                  <a:cubicBezTo>
                    <a:pt x="184" y="1856"/>
                    <a:pt x="200" y="1752"/>
                    <a:pt x="192" y="1648"/>
                  </a:cubicBezTo>
                  <a:cubicBezTo>
                    <a:pt x="184" y="1544"/>
                    <a:pt x="152" y="1464"/>
                    <a:pt x="144" y="1360"/>
                  </a:cubicBezTo>
                  <a:cubicBezTo>
                    <a:pt x="136" y="1256"/>
                    <a:pt x="144" y="1128"/>
                    <a:pt x="144" y="1024"/>
                  </a:cubicBezTo>
                  <a:cubicBezTo>
                    <a:pt x="144" y="920"/>
                    <a:pt x="144" y="800"/>
                    <a:pt x="144" y="736"/>
                  </a:cubicBezTo>
                  <a:cubicBezTo>
                    <a:pt x="144" y="672"/>
                    <a:pt x="144" y="680"/>
                    <a:pt x="144" y="640"/>
                  </a:cubicBezTo>
                  <a:cubicBezTo>
                    <a:pt x="144" y="600"/>
                    <a:pt x="152" y="528"/>
                    <a:pt x="144" y="496"/>
                  </a:cubicBezTo>
                  <a:cubicBezTo>
                    <a:pt x="136" y="464"/>
                    <a:pt x="112" y="472"/>
                    <a:pt x="96" y="448"/>
                  </a:cubicBezTo>
                  <a:cubicBezTo>
                    <a:pt x="80" y="424"/>
                    <a:pt x="56" y="376"/>
                    <a:pt x="48" y="352"/>
                  </a:cubicBezTo>
                  <a:cubicBezTo>
                    <a:pt x="40" y="328"/>
                    <a:pt x="56" y="320"/>
                    <a:pt x="48" y="304"/>
                  </a:cubicBezTo>
                  <a:cubicBezTo>
                    <a:pt x="40" y="288"/>
                    <a:pt x="0" y="280"/>
                    <a:pt x="0" y="256"/>
                  </a:cubicBezTo>
                  <a:cubicBezTo>
                    <a:pt x="0" y="232"/>
                    <a:pt x="32" y="184"/>
                    <a:pt x="48" y="160"/>
                  </a:cubicBezTo>
                  <a:cubicBezTo>
                    <a:pt x="64" y="136"/>
                    <a:pt x="64" y="136"/>
                    <a:pt x="96" y="112"/>
                  </a:cubicBezTo>
                  <a:cubicBezTo>
                    <a:pt x="128" y="88"/>
                    <a:pt x="208" y="32"/>
                    <a:pt x="240" y="16"/>
                  </a:cubicBezTo>
                  <a:cubicBezTo>
                    <a:pt x="272" y="0"/>
                    <a:pt x="264" y="0"/>
                    <a:pt x="288" y="16"/>
                  </a:cubicBezTo>
                  <a:cubicBezTo>
                    <a:pt x="312" y="32"/>
                    <a:pt x="368" y="88"/>
                    <a:pt x="384" y="112"/>
                  </a:cubicBezTo>
                  <a:cubicBezTo>
                    <a:pt x="400" y="136"/>
                    <a:pt x="376" y="136"/>
                    <a:pt x="384" y="160"/>
                  </a:cubicBezTo>
                  <a:cubicBezTo>
                    <a:pt x="392" y="184"/>
                    <a:pt x="424" y="224"/>
                    <a:pt x="432" y="256"/>
                  </a:cubicBezTo>
                  <a:cubicBezTo>
                    <a:pt x="440" y="288"/>
                    <a:pt x="432" y="320"/>
                    <a:pt x="432" y="352"/>
                  </a:cubicBezTo>
                  <a:cubicBezTo>
                    <a:pt x="432" y="384"/>
                    <a:pt x="432" y="376"/>
                    <a:pt x="432" y="448"/>
                  </a:cubicBezTo>
                  <a:cubicBezTo>
                    <a:pt x="432" y="520"/>
                    <a:pt x="432" y="672"/>
                    <a:pt x="432" y="784"/>
                  </a:cubicBezTo>
                  <a:cubicBezTo>
                    <a:pt x="432" y="896"/>
                    <a:pt x="424" y="1016"/>
                    <a:pt x="432" y="1120"/>
                  </a:cubicBezTo>
                  <a:cubicBezTo>
                    <a:pt x="440" y="1224"/>
                    <a:pt x="472" y="1312"/>
                    <a:pt x="480" y="1408"/>
                  </a:cubicBezTo>
                  <a:cubicBezTo>
                    <a:pt x="488" y="1504"/>
                    <a:pt x="480" y="1616"/>
                    <a:pt x="480" y="1696"/>
                  </a:cubicBezTo>
                  <a:cubicBezTo>
                    <a:pt x="480" y="1776"/>
                    <a:pt x="472" y="1776"/>
                    <a:pt x="480" y="1888"/>
                  </a:cubicBezTo>
                  <a:cubicBezTo>
                    <a:pt x="488" y="2000"/>
                    <a:pt x="508" y="2184"/>
                    <a:pt x="528" y="2368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025" name="Oval 468" descr="White marble"/>
            <p:cNvSpPr>
              <a:spLocks noChangeAspect="1" noChangeArrowheads="1"/>
            </p:cNvSpPr>
            <p:nvPr/>
          </p:nvSpPr>
          <p:spPr bwMode="auto">
            <a:xfrm flipV="1">
              <a:off x="3188" y="3114"/>
              <a:ext cx="72" cy="72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2026" name="AutoShape 469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3152" y="2958"/>
              <a:ext cx="168" cy="144"/>
            </a:xfrm>
            <a:prstGeom prst="hexagon">
              <a:avLst>
                <a:gd name="adj" fmla="val 29167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2027" name="Oval 470" descr="White marble"/>
            <p:cNvSpPr>
              <a:spLocks noChangeAspect="1" noChangeArrowheads="1"/>
            </p:cNvSpPr>
            <p:nvPr/>
          </p:nvSpPr>
          <p:spPr bwMode="auto">
            <a:xfrm flipV="1">
              <a:off x="3160" y="3291"/>
              <a:ext cx="72" cy="72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2028" name="Oval 471" descr="White marble"/>
            <p:cNvSpPr>
              <a:spLocks noChangeAspect="1" noChangeArrowheads="1"/>
            </p:cNvSpPr>
            <p:nvPr/>
          </p:nvSpPr>
          <p:spPr bwMode="auto">
            <a:xfrm flipV="1">
              <a:off x="3253" y="3335"/>
              <a:ext cx="72" cy="72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2029" name="Oval 472" descr="White marble"/>
            <p:cNvSpPr>
              <a:spLocks noChangeAspect="1" noChangeArrowheads="1"/>
            </p:cNvSpPr>
            <p:nvPr/>
          </p:nvSpPr>
          <p:spPr bwMode="auto">
            <a:xfrm flipV="1">
              <a:off x="3343" y="3191"/>
              <a:ext cx="72" cy="72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2030" name="Oval 473" descr="White marble"/>
            <p:cNvSpPr>
              <a:spLocks noChangeAspect="1" noChangeArrowheads="1"/>
            </p:cNvSpPr>
            <p:nvPr/>
          </p:nvSpPr>
          <p:spPr bwMode="auto">
            <a:xfrm rot="19684747" flipV="1">
              <a:off x="3323" y="3279"/>
              <a:ext cx="73" cy="72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2031" name="AutoShape 474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3158" y="2803"/>
              <a:ext cx="168" cy="144"/>
            </a:xfrm>
            <a:prstGeom prst="hexagon">
              <a:avLst>
                <a:gd name="adj" fmla="val 29167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2032" name="AutoShape 475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3165" y="2650"/>
              <a:ext cx="169" cy="144"/>
            </a:xfrm>
            <a:prstGeom prst="hexagon">
              <a:avLst>
                <a:gd name="adj" fmla="val 29340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2033" name="AutoShape 476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3173" y="2496"/>
              <a:ext cx="168" cy="144"/>
            </a:xfrm>
            <a:prstGeom prst="hexagon">
              <a:avLst>
                <a:gd name="adj" fmla="val 29167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2034" name="AutoShape 477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3181" y="2343"/>
              <a:ext cx="168" cy="144"/>
            </a:xfrm>
            <a:prstGeom prst="hexagon">
              <a:avLst>
                <a:gd name="adj" fmla="val 29167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2035" name="AutoShape 478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3293" y="3034"/>
              <a:ext cx="169" cy="145"/>
            </a:xfrm>
            <a:prstGeom prst="hexagon">
              <a:avLst>
                <a:gd name="adj" fmla="val 29138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2036" name="AutoShape 479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3299" y="2879"/>
              <a:ext cx="169" cy="145"/>
            </a:xfrm>
            <a:prstGeom prst="hexagon">
              <a:avLst>
                <a:gd name="adj" fmla="val 29138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2037" name="AutoShape 480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3307" y="2726"/>
              <a:ext cx="168" cy="144"/>
            </a:xfrm>
            <a:prstGeom prst="hexagon">
              <a:avLst>
                <a:gd name="adj" fmla="val 29167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2038" name="AutoShape 481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3315" y="2572"/>
              <a:ext cx="168" cy="145"/>
            </a:xfrm>
            <a:prstGeom prst="hexagon">
              <a:avLst>
                <a:gd name="adj" fmla="val 28966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2039" name="AutoShape 482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3321" y="2420"/>
              <a:ext cx="169" cy="144"/>
            </a:xfrm>
            <a:prstGeom prst="hexagon">
              <a:avLst>
                <a:gd name="adj" fmla="val 29340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2040" name="Oval 483" descr="White marble"/>
            <p:cNvSpPr>
              <a:spLocks noChangeAspect="1" noChangeArrowheads="1"/>
            </p:cNvSpPr>
            <p:nvPr/>
          </p:nvSpPr>
          <p:spPr bwMode="auto">
            <a:xfrm flipV="1">
              <a:off x="3140" y="3197"/>
              <a:ext cx="72" cy="72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2041" name="Freeform 484"/>
            <p:cNvSpPr>
              <a:spLocks/>
            </p:cNvSpPr>
            <p:nvPr/>
          </p:nvSpPr>
          <p:spPr bwMode="auto">
            <a:xfrm flipV="1">
              <a:off x="3448" y="2514"/>
              <a:ext cx="264" cy="846"/>
            </a:xfrm>
            <a:custGeom>
              <a:avLst/>
              <a:gdLst>
                <a:gd name="T0" fmla="*/ 120 w 528"/>
                <a:gd name="T1" fmla="*/ 846 h 2416"/>
                <a:gd name="T2" fmla="*/ 96 w 528"/>
                <a:gd name="T3" fmla="*/ 695 h 2416"/>
                <a:gd name="T4" fmla="*/ 96 w 528"/>
                <a:gd name="T5" fmla="*/ 577 h 2416"/>
                <a:gd name="T6" fmla="*/ 72 w 528"/>
                <a:gd name="T7" fmla="*/ 476 h 2416"/>
                <a:gd name="T8" fmla="*/ 72 w 528"/>
                <a:gd name="T9" fmla="*/ 359 h 2416"/>
                <a:gd name="T10" fmla="*/ 72 w 528"/>
                <a:gd name="T11" fmla="*/ 258 h 2416"/>
                <a:gd name="T12" fmla="*/ 72 w 528"/>
                <a:gd name="T13" fmla="*/ 224 h 2416"/>
                <a:gd name="T14" fmla="*/ 72 w 528"/>
                <a:gd name="T15" fmla="*/ 174 h 2416"/>
                <a:gd name="T16" fmla="*/ 48 w 528"/>
                <a:gd name="T17" fmla="*/ 157 h 2416"/>
                <a:gd name="T18" fmla="*/ 24 w 528"/>
                <a:gd name="T19" fmla="*/ 123 h 2416"/>
                <a:gd name="T20" fmla="*/ 24 w 528"/>
                <a:gd name="T21" fmla="*/ 106 h 2416"/>
                <a:gd name="T22" fmla="*/ 0 w 528"/>
                <a:gd name="T23" fmla="*/ 90 h 2416"/>
                <a:gd name="T24" fmla="*/ 24 w 528"/>
                <a:gd name="T25" fmla="*/ 56 h 2416"/>
                <a:gd name="T26" fmla="*/ 48 w 528"/>
                <a:gd name="T27" fmla="*/ 39 h 2416"/>
                <a:gd name="T28" fmla="*/ 120 w 528"/>
                <a:gd name="T29" fmla="*/ 6 h 2416"/>
                <a:gd name="T30" fmla="*/ 144 w 528"/>
                <a:gd name="T31" fmla="*/ 6 h 2416"/>
                <a:gd name="T32" fmla="*/ 192 w 528"/>
                <a:gd name="T33" fmla="*/ 39 h 2416"/>
                <a:gd name="T34" fmla="*/ 192 w 528"/>
                <a:gd name="T35" fmla="*/ 56 h 2416"/>
                <a:gd name="T36" fmla="*/ 216 w 528"/>
                <a:gd name="T37" fmla="*/ 90 h 2416"/>
                <a:gd name="T38" fmla="*/ 216 w 528"/>
                <a:gd name="T39" fmla="*/ 123 h 2416"/>
                <a:gd name="T40" fmla="*/ 216 w 528"/>
                <a:gd name="T41" fmla="*/ 157 h 2416"/>
                <a:gd name="T42" fmla="*/ 216 w 528"/>
                <a:gd name="T43" fmla="*/ 275 h 2416"/>
                <a:gd name="T44" fmla="*/ 216 w 528"/>
                <a:gd name="T45" fmla="*/ 392 h 2416"/>
                <a:gd name="T46" fmla="*/ 240 w 528"/>
                <a:gd name="T47" fmla="*/ 493 h 2416"/>
                <a:gd name="T48" fmla="*/ 240 w 528"/>
                <a:gd name="T49" fmla="*/ 594 h 2416"/>
                <a:gd name="T50" fmla="*/ 240 w 528"/>
                <a:gd name="T51" fmla="*/ 661 h 2416"/>
                <a:gd name="T52" fmla="*/ 264 w 528"/>
                <a:gd name="T53" fmla="*/ 829 h 241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528"/>
                <a:gd name="T82" fmla="*/ 0 h 2416"/>
                <a:gd name="T83" fmla="*/ 528 w 528"/>
                <a:gd name="T84" fmla="*/ 2416 h 241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528" h="2416">
                  <a:moveTo>
                    <a:pt x="240" y="2416"/>
                  </a:moveTo>
                  <a:cubicBezTo>
                    <a:pt x="220" y="2264"/>
                    <a:pt x="200" y="2112"/>
                    <a:pt x="192" y="1984"/>
                  </a:cubicBezTo>
                  <a:cubicBezTo>
                    <a:pt x="184" y="1856"/>
                    <a:pt x="200" y="1752"/>
                    <a:pt x="192" y="1648"/>
                  </a:cubicBezTo>
                  <a:cubicBezTo>
                    <a:pt x="184" y="1544"/>
                    <a:pt x="152" y="1464"/>
                    <a:pt x="144" y="1360"/>
                  </a:cubicBezTo>
                  <a:cubicBezTo>
                    <a:pt x="136" y="1256"/>
                    <a:pt x="144" y="1128"/>
                    <a:pt x="144" y="1024"/>
                  </a:cubicBezTo>
                  <a:cubicBezTo>
                    <a:pt x="144" y="920"/>
                    <a:pt x="144" y="800"/>
                    <a:pt x="144" y="736"/>
                  </a:cubicBezTo>
                  <a:cubicBezTo>
                    <a:pt x="144" y="672"/>
                    <a:pt x="144" y="680"/>
                    <a:pt x="144" y="640"/>
                  </a:cubicBezTo>
                  <a:cubicBezTo>
                    <a:pt x="144" y="600"/>
                    <a:pt x="152" y="528"/>
                    <a:pt x="144" y="496"/>
                  </a:cubicBezTo>
                  <a:cubicBezTo>
                    <a:pt x="136" y="464"/>
                    <a:pt x="112" y="472"/>
                    <a:pt x="96" y="448"/>
                  </a:cubicBezTo>
                  <a:cubicBezTo>
                    <a:pt x="80" y="424"/>
                    <a:pt x="56" y="376"/>
                    <a:pt x="48" y="352"/>
                  </a:cubicBezTo>
                  <a:cubicBezTo>
                    <a:pt x="40" y="328"/>
                    <a:pt x="56" y="320"/>
                    <a:pt x="48" y="304"/>
                  </a:cubicBezTo>
                  <a:cubicBezTo>
                    <a:pt x="40" y="288"/>
                    <a:pt x="0" y="280"/>
                    <a:pt x="0" y="256"/>
                  </a:cubicBezTo>
                  <a:cubicBezTo>
                    <a:pt x="0" y="232"/>
                    <a:pt x="32" y="184"/>
                    <a:pt x="48" y="160"/>
                  </a:cubicBezTo>
                  <a:cubicBezTo>
                    <a:pt x="64" y="136"/>
                    <a:pt x="64" y="136"/>
                    <a:pt x="96" y="112"/>
                  </a:cubicBezTo>
                  <a:cubicBezTo>
                    <a:pt x="128" y="88"/>
                    <a:pt x="208" y="32"/>
                    <a:pt x="240" y="16"/>
                  </a:cubicBezTo>
                  <a:cubicBezTo>
                    <a:pt x="272" y="0"/>
                    <a:pt x="264" y="0"/>
                    <a:pt x="288" y="16"/>
                  </a:cubicBezTo>
                  <a:cubicBezTo>
                    <a:pt x="312" y="32"/>
                    <a:pt x="368" y="88"/>
                    <a:pt x="384" y="112"/>
                  </a:cubicBezTo>
                  <a:cubicBezTo>
                    <a:pt x="400" y="136"/>
                    <a:pt x="376" y="136"/>
                    <a:pt x="384" y="160"/>
                  </a:cubicBezTo>
                  <a:cubicBezTo>
                    <a:pt x="392" y="184"/>
                    <a:pt x="424" y="224"/>
                    <a:pt x="432" y="256"/>
                  </a:cubicBezTo>
                  <a:cubicBezTo>
                    <a:pt x="440" y="288"/>
                    <a:pt x="432" y="320"/>
                    <a:pt x="432" y="352"/>
                  </a:cubicBezTo>
                  <a:cubicBezTo>
                    <a:pt x="432" y="384"/>
                    <a:pt x="432" y="376"/>
                    <a:pt x="432" y="448"/>
                  </a:cubicBezTo>
                  <a:cubicBezTo>
                    <a:pt x="432" y="520"/>
                    <a:pt x="432" y="672"/>
                    <a:pt x="432" y="784"/>
                  </a:cubicBezTo>
                  <a:cubicBezTo>
                    <a:pt x="432" y="896"/>
                    <a:pt x="424" y="1016"/>
                    <a:pt x="432" y="1120"/>
                  </a:cubicBezTo>
                  <a:cubicBezTo>
                    <a:pt x="440" y="1224"/>
                    <a:pt x="472" y="1312"/>
                    <a:pt x="480" y="1408"/>
                  </a:cubicBezTo>
                  <a:cubicBezTo>
                    <a:pt x="488" y="1504"/>
                    <a:pt x="480" y="1616"/>
                    <a:pt x="480" y="1696"/>
                  </a:cubicBezTo>
                  <a:cubicBezTo>
                    <a:pt x="480" y="1776"/>
                    <a:pt x="472" y="1776"/>
                    <a:pt x="480" y="1888"/>
                  </a:cubicBezTo>
                  <a:cubicBezTo>
                    <a:pt x="488" y="2000"/>
                    <a:pt x="508" y="2184"/>
                    <a:pt x="528" y="2368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042" name="Oval 485" descr="White marble"/>
            <p:cNvSpPr>
              <a:spLocks noChangeAspect="1" noChangeArrowheads="1"/>
            </p:cNvSpPr>
            <p:nvPr/>
          </p:nvSpPr>
          <p:spPr bwMode="auto">
            <a:xfrm flipV="1">
              <a:off x="3472" y="3114"/>
              <a:ext cx="72" cy="72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2043" name="AutoShape 486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3436" y="2958"/>
              <a:ext cx="168" cy="144"/>
            </a:xfrm>
            <a:prstGeom prst="hexagon">
              <a:avLst>
                <a:gd name="adj" fmla="val 29167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2044" name="Oval 487" descr="White marble"/>
            <p:cNvSpPr>
              <a:spLocks noChangeAspect="1" noChangeArrowheads="1"/>
            </p:cNvSpPr>
            <p:nvPr/>
          </p:nvSpPr>
          <p:spPr bwMode="auto">
            <a:xfrm flipV="1">
              <a:off x="3443" y="3291"/>
              <a:ext cx="72" cy="72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2045" name="Oval 488" descr="White marble"/>
            <p:cNvSpPr>
              <a:spLocks noChangeAspect="1" noChangeArrowheads="1"/>
            </p:cNvSpPr>
            <p:nvPr/>
          </p:nvSpPr>
          <p:spPr bwMode="auto">
            <a:xfrm flipV="1">
              <a:off x="3536" y="3335"/>
              <a:ext cx="73" cy="72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2046" name="Oval 489" descr="White marble"/>
            <p:cNvSpPr>
              <a:spLocks noChangeAspect="1" noChangeArrowheads="1"/>
            </p:cNvSpPr>
            <p:nvPr/>
          </p:nvSpPr>
          <p:spPr bwMode="auto">
            <a:xfrm flipV="1">
              <a:off x="3627" y="3191"/>
              <a:ext cx="72" cy="72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2047" name="Oval 490" descr="White marble"/>
            <p:cNvSpPr>
              <a:spLocks noChangeAspect="1" noChangeArrowheads="1"/>
            </p:cNvSpPr>
            <p:nvPr/>
          </p:nvSpPr>
          <p:spPr bwMode="auto">
            <a:xfrm rot="19684747" flipV="1">
              <a:off x="3607" y="3279"/>
              <a:ext cx="72" cy="72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2048" name="AutoShape 491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3442" y="2803"/>
              <a:ext cx="168" cy="144"/>
            </a:xfrm>
            <a:prstGeom prst="hexagon">
              <a:avLst>
                <a:gd name="adj" fmla="val 29167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2049" name="AutoShape 492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3449" y="2649"/>
              <a:ext cx="169" cy="145"/>
            </a:xfrm>
            <a:prstGeom prst="hexagon">
              <a:avLst>
                <a:gd name="adj" fmla="val 29138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2050" name="AutoShape 493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3457" y="2496"/>
              <a:ext cx="168" cy="144"/>
            </a:xfrm>
            <a:prstGeom prst="hexagon">
              <a:avLst>
                <a:gd name="adj" fmla="val 29167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2051" name="AutoShape 494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3465" y="2342"/>
              <a:ext cx="168" cy="145"/>
            </a:xfrm>
            <a:prstGeom prst="hexagon">
              <a:avLst>
                <a:gd name="adj" fmla="val 28966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2052" name="AutoShape 495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3576" y="3035"/>
              <a:ext cx="169" cy="144"/>
            </a:xfrm>
            <a:prstGeom prst="hexagon">
              <a:avLst>
                <a:gd name="adj" fmla="val 29340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2053" name="AutoShape 496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3582" y="2880"/>
              <a:ext cx="169" cy="144"/>
            </a:xfrm>
            <a:prstGeom prst="hexagon">
              <a:avLst>
                <a:gd name="adj" fmla="val 29340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2054" name="AutoShape 497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3591" y="2726"/>
              <a:ext cx="168" cy="144"/>
            </a:xfrm>
            <a:prstGeom prst="hexagon">
              <a:avLst>
                <a:gd name="adj" fmla="val 29167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2055" name="AutoShape 498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3598" y="2573"/>
              <a:ext cx="168" cy="144"/>
            </a:xfrm>
            <a:prstGeom prst="hexagon">
              <a:avLst>
                <a:gd name="adj" fmla="val 29167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2056" name="AutoShape 499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3605" y="2420"/>
              <a:ext cx="169" cy="144"/>
            </a:xfrm>
            <a:prstGeom prst="hexagon">
              <a:avLst>
                <a:gd name="adj" fmla="val 29340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2057" name="Oval 500" descr="White marble"/>
            <p:cNvSpPr>
              <a:spLocks noChangeAspect="1" noChangeArrowheads="1"/>
            </p:cNvSpPr>
            <p:nvPr/>
          </p:nvSpPr>
          <p:spPr bwMode="auto">
            <a:xfrm flipV="1">
              <a:off x="3424" y="3197"/>
              <a:ext cx="72" cy="72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2058" name="Freeform 501"/>
            <p:cNvSpPr>
              <a:spLocks/>
            </p:cNvSpPr>
            <p:nvPr/>
          </p:nvSpPr>
          <p:spPr bwMode="auto">
            <a:xfrm flipV="1">
              <a:off x="3735" y="2514"/>
              <a:ext cx="265" cy="846"/>
            </a:xfrm>
            <a:custGeom>
              <a:avLst/>
              <a:gdLst>
                <a:gd name="T0" fmla="*/ 120 w 528"/>
                <a:gd name="T1" fmla="*/ 846 h 2416"/>
                <a:gd name="T2" fmla="*/ 96 w 528"/>
                <a:gd name="T3" fmla="*/ 695 h 2416"/>
                <a:gd name="T4" fmla="*/ 96 w 528"/>
                <a:gd name="T5" fmla="*/ 577 h 2416"/>
                <a:gd name="T6" fmla="*/ 72 w 528"/>
                <a:gd name="T7" fmla="*/ 476 h 2416"/>
                <a:gd name="T8" fmla="*/ 72 w 528"/>
                <a:gd name="T9" fmla="*/ 359 h 2416"/>
                <a:gd name="T10" fmla="*/ 72 w 528"/>
                <a:gd name="T11" fmla="*/ 258 h 2416"/>
                <a:gd name="T12" fmla="*/ 72 w 528"/>
                <a:gd name="T13" fmla="*/ 224 h 2416"/>
                <a:gd name="T14" fmla="*/ 72 w 528"/>
                <a:gd name="T15" fmla="*/ 174 h 2416"/>
                <a:gd name="T16" fmla="*/ 48 w 528"/>
                <a:gd name="T17" fmla="*/ 157 h 2416"/>
                <a:gd name="T18" fmla="*/ 24 w 528"/>
                <a:gd name="T19" fmla="*/ 123 h 2416"/>
                <a:gd name="T20" fmla="*/ 24 w 528"/>
                <a:gd name="T21" fmla="*/ 106 h 2416"/>
                <a:gd name="T22" fmla="*/ 0 w 528"/>
                <a:gd name="T23" fmla="*/ 90 h 2416"/>
                <a:gd name="T24" fmla="*/ 24 w 528"/>
                <a:gd name="T25" fmla="*/ 56 h 2416"/>
                <a:gd name="T26" fmla="*/ 48 w 528"/>
                <a:gd name="T27" fmla="*/ 39 h 2416"/>
                <a:gd name="T28" fmla="*/ 120 w 528"/>
                <a:gd name="T29" fmla="*/ 6 h 2416"/>
                <a:gd name="T30" fmla="*/ 145 w 528"/>
                <a:gd name="T31" fmla="*/ 6 h 2416"/>
                <a:gd name="T32" fmla="*/ 193 w 528"/>
                <a:gd name="T33" fmla="*/ 39 h 2416"/>
                <a:gd name="T34" fmla="*/ 193 w 528"/>
                <a:gd name="T35" fmla="*/ 56 h 2416"/>
                <a:gd name="T36" fmla="*/ 217 w 528"/>
                <a:gd name="T37" fmla="*/ 90 h 2416"/>
                <a:gd name="T38" fmla="*/ 217 w 528"/>
                <a:gd name="T39" fmla="*/ 123 h 2416"/>
                <a:gd name="T40" fmla="*/ 217 w 528"/>
                <a:gd name="T41" fmla="*/ 157 h 2416"/>
                <a:gd name="T42" fmla="*/ 217 w 528"/>
                <a:gd name="T43" fmla="*/ 275 h 2416"/>
                <a:gd name="T44" fmla="*/ 217 w 528"/>
                <a:gd name="T45" fmla="*/ 392 h 2416"/>
                <a:gd name="T46" fmla="*/ 241 w 528"/>
                <a:gd name="T47" fmla="*/ 493 h 2416"/>
                <a:gd name="T48" fmla="*/ 241 w 528"/>
                <a:gd name="T49" fmla="*/ 594 h 2416"/>
                <a:gd name="T50" fmla="*/ 241 w 528"/>
                <a:gd name="T51" fmla="*/ 661 h 2416"/>
                <a:gd name="T52" fmla="*/ 265 w 528"/>
                <a:gd name="T53" fmla="*/ 829 h 241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528"/>
                <a:gd name="T82" fmla="*/ 0 h 2416"/>
                <a:gd name="T83" fmla="*/ 528 w 528"/>
                <a:gd name="T84" fmla="*/ 2416 h 241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528" h="2416">
                  <a:moveTo>
                    <a:pt x="240" y="2416"/>
                  </a:moveTo>
                  <a:cubicBezTo>
                    <a:pt x="220" y="2264"/>
                    <a:pt x="200" y="2112"/>
                    <a:pt x="192" y="1984"/>
                  </a:cubicBezTo>
                  <a:cubicBezTo>
                    <a:pt x="184" y="1856"/>
                    <a:pt x="200" y="1752"/>
                    <a:pt x="192" y="1648"/>
                  </a:cubicBezTo>
                  <a:cubicBezTo>
                    <a:pt x="184" y="1544"/>
                    <a:pt x="152" y="1464"/>
                    <a:pt x="144" y="1360"/>
                  </a:cubicBezTo>
                  <a:cubicBezTo>
                    <a:pt x="136" y="1256"/>
                    <a:pt x="144" y="1128"/>
                    <a:pt x="144" y="1024"/>
                  </a:cubicBezTo>
                  <a:cubicBezTo>
                    <a:pt x="144" y="920"/>
                    <a:pt x="144" y="800"/>
                    <a:pt x="144" y="736"/>
                  </a:cubicBezTo>
                  <a:cubicBezTo>
                    <a:pt x="144" y="672"/>
                    <a:pt x="144" y="680"/>
                    <a:pt x="144" y="640"/>
                  </a:cubicBezTo>
                  <a:cubicBezTo>
                    <a:pt x="144" y="600"/>
                    <a:pt x="152" y="528"/>
                    <a:pt x="144" y="496"/>
                  </a:cubicBezTo>
                  <a:cubicBezTo>
                    <a:pt x="136" y="464"/>
                    <a:pt x="112" y="472"/>
                    <a:pt x="96" y="448"/>
                  </a:cubicBezTo>
                  <a:cubicBezTo>
                    <a:pt x="80" y="424"/>
                    <a:pt x="56" y="376"/>
                    <a:pt x="48" y="352"/>
                  </a:cubicBezTo>
                  <a:cubicBezTo>
                    <a:pt x="40" y="328"/>
                    <a:pt x="56" y="320"/>
                    <a:pt x="48" y="304"/>
                  </a:cubicBezTo>
                  <a:cubicBezTo>
                    <a:pt x="40" y="288"/>
                    <a:pt x="0" y="280"/>
                    <a:pt x="0" y="256"/>
                  </a:cubicBezTo>
                  <a:cubicBezTo>
                    <a:pt x="0" y="232"/>
                    <a:pt x="32" y="184"/>
                    <a:pt x="48" y="160"/>
                  </a:cubicBezTo>
                  <a:cubicBezTo>
                    <a:pt x="64" y="136"/>
                    <a:pt x="64" y="136"/>
                    <a:pt x="96" y="112"/>
                  </a:cubicBezTo>
                  <a:cubicBezTo>
                    <a:pt x="128" y="88"/>
                    <a:pt x="208" y="32"/>
                    <a:pt x="240" y="16"/>
                  </a:cubicBezTo>
                  <a:cubicBezTo>
                    <a:pt x="272" y="0"/>
                    <a:pt x="264" y="0"/>
                    <a:pt x="288" y="16"/>
                  </a:cubicBezTo>
                  <a:cubicBezTo>
                    <a:pt x="312" y="32"/>
                    <a:pt x="368" y="88"/>
                    <a:pt x="384" y="112"/>
                  </a:cubicBezTo>
                  <a:cubicBezTo>
                    <a:pt x="400" y="136"/>
                    <a:pt x="376" y="136"/>
                    <a:pt x="384" y="160"/>
                  </a:cubicBezTo>
                  <a:cubicBezTo>
                    <a:pt x="392" y="184"/>
                    <a:pt x="424" y="224"/>
                    <a:pt x="432" y="256"/>
                  </a:cubicBezTo>
                  <a:cubicBezTo>
                    <a:pt x="440" y="288"/>
                    <a:pt x="432" y="320"/>
                    <a:pt x="432" y="352"/>
                  </a:cubicBezTo>
                  <a:cubicBezTo>
                    <a:pt x="432" y="384"/>
                    <a:pt x="432" y="376"/>
                    <a:pt x="432" y="448"/>
                  </a:cubicBezTo>
                  <a:cubicBezTo>
                    <a:pt x="432" y="520"/>
                    <a:pt x="432" y="672"/>
                    <a:pt x="432" y="784"/>
                  </a:cubicBezTo>
                  <a:cubicBezTo>
                    <a:pt x="432" y="896"/>
                    <a:pt x="424" y="1016"/>
                    <a:pt x="432" y="1120"/>
                  </a:cubicBezTo>
                  <a:cubicBezTo>
                    <a:pt x="440" y="1224"/>
                    <a:pt x="472" y="1312"/>
                    <a:pt x="480" y="1408"/>
                  </a:cubicBezTo>
                  <a:cubicBezTo>
                    <a:pt x="488" y="1504"/>
                    <a:pt x="480" y="1616"/>
                    <a:pt x="480" y="1696"/>
                  </a:cubicBezTo>
                  <a:cubicBezTo>
                    <a:pt x="480" y="1776"/>
                    <a:pt x="472" y="1776"/>
                    <a:pt x="480" y="1888"/>
                  </a:cubicBezTo>
                  <a:cubicBezTo>
                    <a:pt x="488" y="2000"/>
                    <a:pt x="508" y="2184"/>
                    <a:pt x="528" y="2368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059" name="Oval 502" descr="White marble"/>
            <p:cNvSpPr>
              <a:spLocks noChangeAspect="1" noChangeArrowheads="1"/>
            </p:cNvSpPr>
            <p:nvPr/>
          </p:nvSpPr>
          <p:spPr bwMode="auto">
            <a:xfrm flipV="1">
              <a:off x="3759" y="3114"/>
              <a:ext cx="72" cy="72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2060" name="AutoShape 503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3723" y="2958"/>
              <a:ext cx="168" cy="144"/>
            </a:xfrm>
            <a:prstGeom prst="hexagon">
              <a:avLst>
                <a:gd name="adj" fmla="val 29167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2061" name="Oval 504" descr="White marble"/>
            <p:cNvSpPr>
              <a:spLocks noChangeAspect="1" noChangeArrowheads="1"/>
            </p:cNvSpPr>
            <p:nvPr/>
          </p:nvSpPr>
          <p:spPr bwMode="auto">
            <a:xfrm flipV="1">
              <a:off x="3730" y="3291"/>
              <a:ext cx="73" cy="72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2062" name="Oval 505" descr="White marble"/>
            <p:cNvSpPr>
              <a:spLocks noChangeAspect="1" noChangeArrowheads="1"/>
            </p:cNvSpPr>
            <p:nvPr/>
          </p:nvSpPr>
          <p:spPr bwMode="auto">
            <a:xfrm flipV="1">
              <a:off x="3824" y="3335"/>
              <a:ext cx="72" cy="72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2063" name="Oval 506" descr="White marble"/>
            <p:cNvSpPr>
              <a:spLocks noChangeAspect="1" noChangeArrowheads="1"/>
            </p:cNvSpPr>
            <p:nvPr/>
          </p:nvSpPr>
          <p:spPr bwMode="auto">
            <a:xfrm flipV="1">
              <a:off x="3914" y="3191"/>
              <a:ext cx="72" cy="72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2064" name="Oval 507" descr="White marble"/>
            <p:cNvSpPr>
              <a:spLocks noChangeAspect="1" noChangeArrowheads="1"/>
            </p:cNvSpPr>
            <p:nvPr/>
          </p:nvSpPr>
          <p:spPr bwMode="auto">
            <a:xfrm rot="19684747" flipV="1">
              <a:off x="3894" y="3279"/>
              <a:ext cx="72" cy="72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2065" name="AutoShape 508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3729" y="2803"/>
              <a:ext cx="168" cy="144"/>
            </a:xfrm>
            <a:prstGeom prst="hexagon">
              <a:avLst>
                <a:gd name="adj" fmla="val 29167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2066" name="AutoShape 509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3736" y="2649"/>
              <a:ext cx="169" cy="145"/>
            </a:xfrm>
            <a:prstGeom prst="hexagon">
              <a:avLst>
                <a:gd name="adj" fmla="val 29138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2067" name="AutoShape 510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3744" y="2496"/>
              <a:ext cx="168" cy="144"/>
            </a:xfrm>
            <a:prstGeom prst="hexagon">
              <a:avLst>
                <a:gd name="adj" fmla="val 29167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2068" name="AutoShape 511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3752" y="2342"/>
              <a:ext cx="168" cy="145"/>
            </a:xfrm>
            <a:prstGeom prst="hexagon">
              <a:avLst>
                <a:gd name="adj" fmla="val 28966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2069" name="AutoShape 512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3864" y="3034"/>
              <a:ext cx="169" cy="145"/>
            </a:xfrm>
            <a:prstGeom prst="hexagon">
              <a:avLst>
                <a:gd name="adj" fmla="val 29138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2070" name="AutoShape 513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3870" y="2879"/>
              <a:ext cx="169" cy="145"/>
            </a:xfrm>
            <a:prstGeom prst="hexagon">
              <a:avLst>
                <a:gd name="adj" fmla="val 29138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2071" name="AutoShape 514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3878" y="2726"/>
              <a:ext cx="168" cy="144"/>
            </a:xfrm>
            <a:prstGeom prst="hexagon">
              <a:avLst>
                <a:gd name="adj" fmla="val 29167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2072" name="AutoShape 515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3886" y="2572"/>
              <a:ext cx="168" cy="145"/>
            </a:xfrm>
            <a:prstGeom prst="hexagon">
              <a:avLst>
                <a:gd name="adj" fmla="val 28966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2073" name="AutoShape 516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3892" y="2420"/>
              <a:ext cx="169" cy="144"/>
            </a:xfrm>
            <a:prstGeom prst="hexagon">
              <a:avLst>
                <a:gd name="adj" fmla="val 29340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2074" name="Oval 517" descr="White marble"/>
            <p:cNvSpPr>
              <a:spLocks noChangeAspect="1" noChangeArrowheads="1"/>
            </p:cNvSpPr>
            <p:nvPr/>
          </p:nvSpPr>
          <p:spPr bwMode="auto">
            <a:xfrm flipV="1">
              <a:off x="3711" y="3197"/>
              <a:ext cx="72" cy="72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2075" name="Freeform 518"/>
            <p:cNvSpPr>
              <a:spLocks/>
            </p:cNvSpPr>
            <p:nvPr/>
          </p:nvSpPr>
          <p:spPr bwMode="auto">
            <a:xfrm flipV="1">
              <a:off x="4022" y="2514"/>
              <a:ext cx="265" cy="846"/>
            </a:xfrm>
            <a:custGeom>
              <a:avLst/>
              <a:gdLst>
                <a:gd name="T0" fmla="*/ 120 w 528"/>
                <a:gd name="T1" fmla="*/ 846 h 2416"/>
                <a:gd name="T2" fmla="*/ 96 w 528"/>
                <a:gd name="T3" fmla="*/ 695 h 2416"/>
                <a:gd name="T4" fmla="*/ 96 w 528"/>
                <a:gd name="T5" fmla="*/ 577 h 2416"/>
                <a:gd name="T6" fmla="*/ 72 w 528"/>
                <a:gd name="T7" fmla="*/ 476 h 2416"/>
                <a:gd name="T8" fmla="*/ 72 w 528"/>
                <a:gd name="T9" fmla="*/ 359 h 2416"/>
                <a:gd name="T10" fmla="*/ 72 w 528"/>
                <a:gd name="T11" fmla="*/ 258 h 2416"/>
                <a:gd name="T12" fmla="*/ 72 w 528"/>
                <a:gd name="T13" fmla="*/ 224 h 2416"/>
                <a:gd name="T14" fmla="*/ 72 w 528"/>
                <a:gd name="T15" fmla="*/ 174 h 2416"/>
                <a:gd name="T16" fmla="*/ 48 w 528"/>
                <a:gd name="T17" fmla="*/ 157 h 2416"/>
                <a:gd name="T18" fmla="*/ 24 w 528"/>
                <a:gd name="T19" fmla="*/ 123 h 2416"/>
                <a:gd name="T20" fmla="*/ 24 w 528"/>
                <a:gd name="T21" fmla="*/ 106 h 2416"/>
                <a:gd name="T22" fmla="*/ 0 w 528"/>
                <a:gd name="T23" fmla="*/ 90 h 2416"/>
                <a:gd name="T24" fmla="*/ 24 w 528"/>
                <a:gd name="T25" fmla="*/ 56 h 2416"/>
                <a:gd name="T26" fmla="*/ 48 w 528"/>
                <a:gd name="T27" fmla="*/ 39 h 2416"/>
                <a:gd name="T28" fmla="*/ 120 w 528"/>
                <a:gd name="T29" fmla="*/ 6 h 2416"/>
                <a:gd name="T30" fmla="*/ 145 w 528"/>
                <a:gd name="T31" fmla="*/ 6 h 2416"/>
                <a:gd name="T32" fmla="*/ 193 w 528"/>
                <a:gd name="T33" fmla="*/ 39 h 2416"/>
                <a:gd name="T34" fmla="*/ 193 w 528"/>
                <a:gd name="T35" fmla="*/ 56 h 2416"/>
                <a:gd name="T36" fmla="*/ 217 w 528"/>
                <a:gd name="T37" fmla="*/ 90 h 2416"/>
                <a:gd name="T38" fmla="*/ 217 w 528"/>
                <a:gd name="T39" fmla="*/ 123 h 2416"/>
                <a:gd name="T40" fmla="*/ 217 w 528"/>
                <a:gd name="T41" fmla="*/ 157 h 2416"/>
                <a:gd name="T42" fmla="*/ 217 w 528"/>
                <a:gd name="T43" fmla="*/ 275 h 2416"/>
                <a:gd name="T44" fmla="*/ 217 w 528"/>
                <a:gd name="T45" fmla="*/ 392 h 2416"/>
                <a:gd name="T46" fmla="*/ 241 w 528"/>
                <a:gd name="T47" fmla="*/ 493 h 2416"/>
                <a:gd name="T48" fmla="*/ 241 w 528"/>
                <a:gd name="T49" fmla="*/ 594 h 2416"/>
                <a:gd name="T50" fmla="*/ 241 w 528"/>
                <a:gd name="T51" fmla="*/ 661 h 2416"/>
                <a:gd name="T52" fmla="*/ 265 w 528"/>
                <a:gd name="T53" fmla="*/ 829 h 241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528"/>
                <a:gd name="T82" fmla="*/ 0 h 2416"/>
                <a:gd name="T83" fmla="*/ 528 w 528"/>
                <a:gd name="T84" fmla="*/ 2416 h 241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528" h="2416">
                  <a:moveTo>
                    <a:pt x="240" y="2416"/>
                  </a:moveTo>
                  <a:cubicBezTo>
                    <a:pt x="220" y="2264"/>
                    <a:pt x="200" y="2112"/>
                    <a:pt x="192" y="1984"/>
                  </a:cubicBezTo>
                  <a:cubicBezTo>
                    <a:pt x="184" y="1856"/>
                    <a:pt x="200" y="1752"/>
                    <a:pt x="192" y="1648"/>
                  </a:cubicBezTo>
                  <a:cubicBezTo>
                    <a:pt x="184" y="1544"/>
                    <a:pt x="152" y="1464"/>
                    <a:pt x="144" y="1360"/>
                  </a:cubicBezTo>
                  <a:cubicBezTo>
                    <a:pt x="136" y="1256"/>
                    <a:pt x="144" y="1128"/>
                    <a:pt x="144" y="1024"/>
                  </a:cubicBezTo>
                  <a:cubicBezTo>
                    <a:pt x="144" y="920"/>
                    <a:pt x="144" y="800"/>
                    <a:pt x="144" y="736"/>
                  </a:cubicBezTo>
                  <a:cubicBezTo>
                    <a:pt x="144" y="672"/>
                    <a:pt x="144" y="680"/>
                    <a:pt x="144" y="640"/>
                  </a:cubicBezTo>
                  <a:cubicBezTo>
                    <a:pt x="144" y="600"/>
                    <a:pt x="152" y="528"/>
                    <a:pt x="144" y="496"/>
                  </a:cubicBezTo>
                  <a:cubicBezTo>
                    <a:pt x="136" y="464"/>
                    <a:pt x="112" y="472"/>
                    <a:pt x="96" y="448"/>
                  </a:cubicBezTo>
                  <a:cubicBezTo>
                    <a:pt x="80" y="424"/>
                    <a:pt x="56" y="376"/>
                    <a:pt x="48" y="352"/>
                  </a:cubicBezTo>
                  <a:cubicBezTo>
                    <a:pt x="40" y="328"/>
                    <a:pt x="56" y="320"/>
                    <a:pt x="48" y="304"/>
                  </a:cubicBezTo>
                  <a:cubicBezTo>
                    <a:pt x="40" y="288"/>
                    <a:pt x="0" y="280"/>
                    <a:pt x="0" y="256"/>
                  </a:cubicBezTo>
                  <a:cubicBezTo>
                    <a:pt x="0" y="232"/>
                    <a:pt x="32" y="184"/>
                    <a:pt x="48" y="160"/>
                  </a:cubicBezTo>
                  <a:cubicBezTo>
                    <a:pt x="64" y="136"/>
                    <a:pt x="64" y="136"/>
                    <a:pt x="96" y="112"/>
                  </a:cubicBezTo>
                  <a:cubicBezTo>
                    <a:pt x="128" y="88"/>
                    <a:pt x="208" y="32"/>
                    <a:pt x="240" y="16"/>
                  </a:cubicBezTo>
                  <a:cubicBezTo>
                    <a:pt x="272" y="0"/>
                    <a:pt x="264" y="0"/>
                    <a:pt x="288" y="16"/>
                  </a:cubicBezTo>
                  <a:cubicBezTo>
                    <a:pt x="312" y="32"/>
                    <a:pt x="368" y="88"/>
                    <a:pt x="384" y="112"/>
                  </a:cubicBezTo>
                  <a:cubicBezTo>
                    <a:pt x="400" y="136"/>
                    <a:pt x="376" y="136"/>
                    <a:pt x="384" y="160"/>
                  </a:cubicBezTo>
                  <a:cubicBezTo>
                    <a:pt x="392" y="184"/>
                    <a:pt x="424" y="224"/>
                    <a:pt x="432" y="256"/>
                  </a:cubicBezTo>
                  <a:cubicBezTo>
                    <a:pt x="440" y="288"/>
                    <a:pt x="432" y="320"/>
                    <a:pt x="432" y="352"/>
                  </a:cubicBezTo>
                  <a:cubicBezTo>
                    <a:pt x="432" y="384"/>
                    <a:pt x="432" y="376"/>
                    <a:pt x="432" y="448"/>
                  </a:cubicBezTo>
                  <a:cubicBezTo>
                    <a:pt x="432" y="520"/>
                    <a:pt x="432" y="672"/>
                    <a:pt x="432" y="784"/>
                  </a:cubicBezTo>
                  <a:cubicBezTo>
                    <a:pt x="432" y="896"/>
                    <a:pt x="424" y="1016"/>
                    <a:pt x="432" y="1120"/>
                  </a:cubicBezTo>
                  <a:cubicBezTo>
                    <a:pt x="440" y="1224"/>
                    <a:pt x="472" y="1312"/>
                    <a:pt x="480" y="1408"/>
                  </a:cubicBezTo>
                  <a:cubicBezTo>
                    <a:pt x="488" y="1504"/>
                    <a:pt x="480" y="1616"/>
                    <a:pt x="480" y="1696"/>
                  </a:cubicBezTo>
                  <a:cubicBezTo>
                    <a:pt x="480" y="1776"/>
                    <a:pt x="472" y="1776"/>
                    <a:pt x="480" y="1888"/>
                  </a:cubicBezTo>
                  <a:cubicBezTo>
                    <a:pt x="488" y="2000"/>
                    <a:pt x="508" y="2184"/>
                    <a:pt x="528" y="2368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076" name="Oval 519" descr="White marble"/>
            <p:cNvSpPr>
              <a:spLocks noChangeAspect="1" noChangeArrowheads="1"/>
            </p:cNvSpPr>
            <p:nvPr/>
          </p:nvSpPr>
          <p:spPr bwMode="auto">
            <a:xfrm flipV="1">
              <a:off x="4046" y="3114"/>
              <a:ext cx="72" cy="72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2077" name="AutoShape 520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4010" y="2958"/>
              <a:ext cx="168" cy="144"/>
            </a:xfrm>
            <a:prstGeom prst="hexagon">
              <a:avLst>
                <a:gd name="adj" fmla="val 29167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2078" name="Oval 521" descr="White marble"/>
            <p:cNvSpPr>
              <a:spLocks noChangeAspect="1" noChangeArrowheads="1"/>
            </p:cNvSpPr>
            <p:nvPr/>
          </p:nvSpPr>
          <p:spPr bwMode="auto">
            <a:xfrm flipV="1">
              <a:off x="4018" y="3291"/>
              <a:ext cx="72" cy="72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2079" name="Oval 522" descr="White marble"/>
            <p:cNvSpPr>
              <a:spLocks noChangeAspect="1" noChangeArrowheads="1"/>
            </p:cNvSpPr>
            <p:nvPr/>
          </p:nvSpPr>
          <p:spPr bwMode="auto">
            <a:xfrm flipV="1">
              <a:off x="4111" y="3335"/>
              <a:ext cx="72" cy="72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2080" name="Oval 523" descr="White marble"/>
            <p:cNvSpPr>
              <a:spLocks noChangeAspect="1" noChangeArrowheads="1"/>
            </p:cNvSpPr>
            <p:nvPr/>
          </p:nvSpPr>
          <p:spPr bwMode="auto">
            <a:xfrm flipV="1">
              <a:off x="4201" y="3191"/>
              <a:ext cx="72" cy="72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2081" name="Oval 524" descr="White marble"/>
            <p:cNvSpPr>
              <a:spLocks noChangeAspect="1" noChangeArrowheads="1"/>
            </p:cNvSpPr>
            <p:nvPr/>
          </p:nvSpPr>
          <p:spPr bwMode="auto">
            <a:xfrm rot="19684747" flipV="1">
              <a:off x="4181" y="3279"/>
              <a:ext cx="73" cy="72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2082" name="AutoShape 525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4016" y="2803"/>
              <a:ext cx="168" cy="144"/>
            </a:xfrm>
            <a:prstGeom prst="hexagon">
              <a:avLst>
                <a:gd name="adj" fmla="val 29167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2083" name="AutoShape 526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4023" y="2650"/>
              <a:ext cx="169" cy="144"/>
            </a:xfrm>
            <a:prstGeom prst="hexagon">
              <a:avLst>
                <a:gd name="adj" fmla="val 29340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2084" name="AutoShape 527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4031" y="2496"/>
              <a:ext cx="168" cy="144"/>
            </a:xfrm>
            <a:prstGeom prst="hexagon">
              <a:avLst>
                <a:gd name="adj" fmla="val 29167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2085" name="AutoShape 528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4039" y="2343"/>
              <a:ext cx="168" cy="144"/>
            </a:xfrm>
            <a:prstGeom prst="hexagon">
              <a:avLst>
                <a:gd name="adj" fmla="val 29167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2086" name="AutoShape 529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4151" y="3034"/>
              <a:ext cx="169" cy="145"/>
            </a:xfrm>
            <a:prstGeom prst="hexagon">
              <a:avLst>
                <a:gd name="adj" fmla="val 29138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2087" name="AutoShape 530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4157" y="2879"/>
              <a:ext cx="169" cy="145"/>
            </a:xfrm>
            <a:prstGeom prst="hexagon">
              <a:avLst>
                <a:gd name="adj" fmla="val 29138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2088" name="AutoShape 531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4165" y="2726"/>
              <a:ext cx="168" cy="144"/>
            </a:xfrm>
            <a:prstGeom prst="hexagon">
              <a:avLst>
                <a:gd name="adj" fmla="val 29167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2089" name="AutoShape 532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4173" y="2572"/>
              <a:ext cx="168" cy="145"/>
            </a:xfrm>
            <a:prstGeom prst="hexagon">
              <a:avLst>
                <a:gd name="adj" fmla="val 28966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2090" name="AutoShape 533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4179" y="2420"/>
              <a:ext cx="169" cy="144"/>
            </a:xfrm>
            <a:prstGeom prst="hexagon">
              <a:avLst>
                <a:gd name="adj" fmla="val 29340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2091" name="Oval 534" descr="White marble"/>
            <p:cNvSpPr>
              <a:spLocks noChangeAspect="1" noChangeArrowheads="1"/>
            </p:cNvSpPr>
            <p:nvPr/>
          </p:nvSpPr>
          <p:spPr bwMode="auto">
            <a:xfrm flipV="1">
              <a:off x="3998" y="3197"/>
              <a:ext cx="72" cy="72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2092" name="Freeform 535"/>
            <p:cNvSpPr>
              <a:spLocks/>
            </p:cNvSpPr>
            <p:nvPr/>
          </p:nvSpPr>
          <p:spPr bwMode="auto">
            <a:xfrm flipV="1">
              <a:off x="4309" y="2514"/>
              <a:ext cx="265" cy="846"/>
            </a:xfrm>
            <a:custGeom>
              <a:avLst/>
              <a:gdLst>
                <a:gd name="T0" fmla="*/ 120 w 528"/>
                <a:gd name="T1" fmla="*/ 846 h 2416"/>
                <a:gd name="T2" fmla="*/ 96 w 528"/>
                <a:gd name="T3" fmla="*/ 695 h 2416"/>
                <a:gd name="T4" fmla="*/ 96 w 528"/>
                <a:gd name="T5" fmla="*/ 577 h 2416"/>
                <a:gd name="T6" fmla="*/ 72 w 528"/>
                <a:gd name="T7" fmla="*/ 476 h 2416"/>
                <a:gd name="T8" fmla="*/ 72 w 528"/>
                <a:gd name="T9" fmla="*/ 359 h 2416"/>
                <a:gd name="T10" fmla="*/ 72 w 528"/>
                <a:gd name="T11" fmla="*/ 258 h 2416"/>
                <a:gd name="T12" fmla="*/ 72 w 528"/>
                <a:gd name="T13" fmla="*/ 224 h 2416"/>
                <a:gd name="T14" fmla="*/ 72 w 528"/>
                <a:gd name="T15" fmla="*/ 174 h 2416"/>
                <a:gd name="T16" fmla="*/ 48 w 528"/>
                <a:gd name="T17" fmla="*/ 157 h 2416"/>
                <a:gd name="T18" fmla="*/ 24 w 528"/>
                <a:gd name="T19" fmla="*/ 123 h 2416"/>
                <a:gd name="T20" fmla="*/ 24 w 528"/>
                <a:gd name="T21" fmla="*/ 106 h 2416"/>
                <a:gd name="T22" fmla="*/ 0 w 528"/>
                <a:gd name="T23" fmla="*/ 90 h 2416"/>
                <a:gd name="T24" fmla="*/ 24 w 528"/>
                <a:gd name="T25" fmla="*/ 56 h 2416"/>
                <a:gd name="T26" fmla="*/ 48 w 528"/>
                <a:gd name="T27" fmla="*/ 39 h 2416"/>
                <a:gd name="T28" fmla="*/ 120 w 528"/>
                <a:gd name="T29" fmla="*/ 6 h 2416"/>
                <a:gd name="T30" fmla="*/ 145 w 528"/>
                <a:gd name="T31" fmla="*/ 6 h 2416"/>
                <a:gd name="T32" fmla="*/ 193 w 528"/>
                <a:gd name="T33" fmla="*/ 39 h 2416"/>
                <a:gd name="T34" fmla="*/ 193 w 528"/>
                <a:gd name="T35" fmla="*/ 56 h 2416"/>
                <a:gd name="T36" fmla="*/ 217 w 528"/>
                <a:gd name="T37" fmla="*/ 90 h 2416"/>
                <a:gd name="T38" fmla="*/ 217 w 528"/>
                <a:gd name="T39" fmla="*/ 123 h 2416"/>
                <a:gd name="T40" fmla="*/ 217 w 528"/>
                <a:gd name="T41" fmla="*/ 157 h 2416"/>
                <a:gd name="T42" fmla="*/ 217 w 528"/>
                <a:gd name="T43" fmla="*/ 275 h 2416"/>
                <a:gd name="T44" fmla="*/ 217 w 528"/>
                <a:gd name="T45" fmla="*/ 392 h 2416"/>
                <a:gd name="T46" fmla="*/ 241 w 528"/>
                <a:gd name="T47" fmla="*/ 493 h 2416"/>
                <a:gd name="T48" fmla="*/ 241 w 528"/>
                <a:gd name="T49" fmla="*/ 594 h 2416"/>
                <a:gd name="T50" fmla="*/ 241 w 528"/>
                <a:gd name="T51" fmla="*/ 661 h 2416"/>
                <a:gd name="T52" fmla="*/ 265 w 528"/>
                <a:gd name="T53" fmla="*/ 829 h 241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528"/>
                <a:gd name="T82" fmla="*/ 0 h 2416"/>
                <a:gd name="T83" fmla="*/ 528 w 528"/>
                <a:gd name="T84" fmla="*/ 2416 h 241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528" h="2416">
                  <a:moveTo>
                    <a:pt x="240" y="2416"/>
                  </a:moveTo>
                  <a:cubicBezTo>
                    <a:pt x="220" y="2264"/>
                    <a:pt x="200" y="2112"/>
                    <a:pt x="192" y="1984"/>
                  </a:cubicBezTo>
                  <a:cubicBezTo>
                    <a:pt x="184" y="1856"/>
                    <a:pt x="200" y="1752"/>
                    <a:pt x="192" y="1648"/>
                  </a:cubicBezTo>
                  <a:cubicBezTo>
                    <a:pt x="184" y="1544"/>
                    <a:pt x="152" y="1464"/>
                    <a:pt x="144" y="1360"/>
                  </a:cubicBezTo>
                  <a:cubicBezTo>
                    <a:pt x="136" y="1256"/>
                    <a:pt x="144" y="1128"/>
                    <a:pt x="144" y="1024"/>
                  </a:cubicBezTo>
                  <a:cubicBezTo>
                    <a:pt x="144" y="920"/>
                    <a:pt x="144" y="800"/>
                    <a:pt x="144" y="736"/>
                  </a:cubicBezTo>
                  <a:cubicBezTo>
                    <a:pt x="144" y="672"/>
                    <a:pt x="144" y="680"/>
                    <a:pt x="144" y="640"/>
                  </a:cubicBezTo>
                  <a:cubicBezTo>
                    <a:pt x="144" y="600"/>
                    <a:pt x="152" y="528"/>
                    <a:pt x="144" y="496"/>
                  </a:cubicBezTo>
                  <a:cubicBezTo>
                    <a:pt x="136" y="464"/>
                    <a:pt x="112" y="472"/>
                    <a:pt x="96" y="448"/>
                  </a:cubicBezTo>
                  <a:cubicBezTo>
                    <a:pt x="80" y="424"/>
                    <a:pt x="56" y="376"/>
                    <a:pt x="48" y="352"/>
                  </a:cubicBezTo>
                  <a:cubicBezTo>
                    <a:pt x="40" y="328"/>
                    <a:pt x="56" y="320"/>
                    <a:pt x="48" y="304"/>
                  </a:cubicBezTo>
                  <a:cubicBezTo>
                    <a:pt x="40" y="288"/>
                    <a:pt x="0" y="280"/>
                    <a:pt x="0" y="256"/>
                  </a:cubicBezTo>
                  <a:cubicBezTo>
                    <a:pt x="0" y="232"/>
                    <a:pt x="32" y="184"/>
                    <a:pt x="48" y="160"/>
                  </a:cubicBezTo>
                  <a:cubicBezTo>
                    <a:pt x="64" y="136"/>
                    <a:pt x="64" y="136"/>
                    <a:pt x="96" y="112"/>
                  </a:cubicBezTo>
                  <a:cubicBezTo>
                    <a:pt x="128" y="88"/>
                    <a:pt x="208" y="32"/>
                    <a:pt x="240" y="16"/>
                  </a:cubicBezTo>
                  <a:cubicBezTo>
                    <a:pt x="272" y="0"/>
                    <a:pt x="264" y="0"/>
                    <a:pt x="288" y="16"/>
                  </a:cubicBezTo>
                  <a:cubicBezTo>
                    <a:pt x="312" y="32"/>
                    <a:pt x="368" y="88"/>
                    <a:pt x="384" y="112"/>
                  </a:cubicBezTo>
                  <a:cubicBezTo>
                    <a:pt x="400" y="136"/>
                    <a:pt x="376" y="136"/>
                    <a:pt x="384" y="160"/>
                  </a:cubicBezTo>
                  <a:cubicBezTo>
                    <a:pt x="392" y="184"/>
                    <a:pt x="424" y="224"/>
                    <a:pt x="432" y="256"/>
                  </a:cubicBezTo>
                  <a:cubicBezTo>
                    <a:pt x="440" y="288"/>
                    <a:pt x="432" y="320"/>
                    <a:pt x="432" y="352"/>
                  </a:cubicBezTo>
                  <a:cubicBezTo>
                    <a:pt x="432" y="384"/>
                    <a:pt x="432" y="376"/>
                    <a:pt x="432" y="448"/>
                  </a:cubicBezTo>
                  <a:cubicBezTo>
                    <a:pt x="432" y="520"/>
                    <a:pt x="432" y="672"/>
                    <a:pt x="432" y="784"/>
                  </a:cubicBezTo>
                  <a:cubicBezTo>
                    <a:pt x="432" y="896"/>
                    <a:pt x="424" y="1016"/>
                    <a:pt x="432" y="1120"/>
                  </a:cubicBezTo>
                  <a:cubicBezTo>
                    <a:pt x="440" y="1224"/>
                    <a:pt x="472" y="1312"/>
                    <a:pt x="480" y="1408"/>
                  </a:cubicBezTo>
                  <a:cubicBezTo>
                    <a:pt x="488" y="1504"/>
                    <a:pt x="480" y="1616"/>
                    <a:pt x="480" y="1696"/>
                  </a:cubicBezTo>
                  <a:cubicBezTo>
                    <a:pt x="480" y="1776"/>
                    <a:pt x="472" y="1776"/>
                    <a:pt x="480" y="1888"/>
                  </a:cubicBezTo>
                  <a:cubicBezTo>
                    <a:pt x="488" y="2000"/>
                    <a:pt x="508" y="2184"/>
                    <a:pt x="528" y="2368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093" name="Oval 536" descr="White marble"/>
            <p:cNvSpPr>
              <a:spLocks noChangeAspect="1" noChangeArrowheads="1"/>
            </p:cNvSpPr>
            <p:nvPr/>
          </p:nvSpPr>
          <p:spPr bwMode="auto">
            <a:xfrm flipV="1">
              <a:off x="4333" y="3114"/>
              <a:ext cx="72" cy="72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2094" name="AutoShape 537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4298" y="2957"/>
              <a:ext cx="168" cy="145"/>
            </a:xfrm>
            <a:prstGeom prst="hexagon">
              <a:avLst>
                <a:gd name="adj" fmla="val 28966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2095" name="Oval 538" descr="White marble"/>
            <p:cNvSpPr>
              <a:spLocks noChangeAspect="1" noChangeArrowheads="1"/>
            </p:cNvSpPr>
            <p:nvPr/>
          </p:nvSpPr>
          <p:spPr bwMode="auto">
            <a:xfrm flipV="1">
              <a:off x="4305" y="3291"/>
              <a:ext cx="72" cy="72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2096" name="Oval 539" descr="White marble"/>
            <p:cNvSpPr>
              <a:spLocks noChangeAspect="1" noChangeArrowheads="1"/>
            </p:cNvSpPr>
            <p:nvPr/>
          </p:nvSpPr>
          <p:spPr bwMode="auto">
            <a:xfrm flipV="1">
              <a:off x="4398" y="3335"/>
              <a:ext cx="72" cy="72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2097" name="Oval 540" descr="White marble"/>
            <p:cNvSpPr>
              <a:spLocks noChangeAspect="1" noChangeArrowheads="1"/>
            </p:cNvSpPr>
            <p:nvPr/>
          </p:nvSpPr>
          <p:spPr bwMode="auto">
            <a:xfrm flipV="1">
              <a:off x="4488" y="3191"/>
              <a:ext cx="72" cy="72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2098" name="Oval 541" descr="White marble"/>
            <p:cNvSpPr>
              <a:spLocks noChangeAspect="1" noChangeArrowheads="1"/>
            </p:cNvSpPr>
            <p:nvPr/>
          </p:nvSpPr>
          <p:spPr bwMode="auto">
            <a:xfrm rot="19684747" flipV="1">
              <a:off x="4469" y="3279"/>
              <a:ext cx="72" cy="72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2099" name="AutoShape 542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4304" y="2802"/>
              <a:ext cx="168" cy="145"/>
            </a:xfrm>
            <a:prstGeom prst="hexagon">
              <a:avLst>
                <a:gd name="adj" fmla="val 28966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2100" name="AutoShape 543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4310" y="2650"/>
              <a:ext cx="169" cy="144"/>
            </a:xfrm>
            <a:prstGeom prst="hexagon">
              <a:avLst>
                <a:gd name="adj" fmla="val 29340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2101" name="AutoShape 544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4319" y="2495"/>
              <a:ext cx="168" cy="145"/>
            </a:xfrm>
            <a:prstGeom prst="hexagon">
              <a:avLst>
                <a:gd name="adj" fmla="val 28966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2102" name="AutoShape 545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4326" y="2343"/>
              <a:ext cx="168" cy="144"/>
            </a:xfrm>
            <a:prstGeom prst="hexagon">
              <a:avLst>
                <a:gd name="adj" fmla="val 29167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2103" name="AutoShape 546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4438" y="3035"/>
              <a:ext cx="169" cy="144"/>
            </a:xfrm>
            <a:prstGeom prst="hexagon">
              <a:avLst>
                <a:gd name="adj" fmla="val 29340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2104" name="AutoShape 547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4444" y="2880"/>
              <a:ext cx="169" cy="144"/>
            </a:xfrm>
            <a:prstGeom prst="hexagon">
              <a:avLst>
                <a:gd name="adj" fmla="val 29340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2105" name="AutoShape 548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4452" y="2726"/>
              <a:ext cx="168" cy="144"/>
            </a:xfrm>
            <a:prstGeom prst="hexagon">
              <a:avLst>
                <a:gd name="adj" fmla="val 29167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2106" name="AutoShape 549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4460" y="2573"/>
              <a:ext cx="168" cy="144"/>
            </a:xfrm>
            <a:prstGeom prst="hexagon">
              <a:avLst>
                <a:gd name="adj" fmla="val 29167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2107" name="AutoShape 550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4466" y="2420"/>
              <a:ext cx="169" cy="144"/>
            </a:xfrm>
            <a:prstGeom prst="hexagon">
              <a:avLst>
                <a:gd name="adj" fmla="val 29340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2108" name="Oval 551" descr="White marble"/>
            <p:cNvSpPr>
              <a:spLocks noChangeAspect="1" noChangeArrowheads="1"/>
            </p:cNvSpPr>
            <p:nvPr/>
          </p:nvSpPr>
          <p:spPr bwMode="auto">
            <a:xfrm flipV="1">
              <a:off x="4285" y="3197"/>
              <a:ext cx="72" cy="72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32109" name="Group 552"/>
            <p:cNvGrpSpPr>
              <a:grpSpLocks noChangeAspect="1"/>
            </p:cNvGrpSpPr>
            <p:nvPr/>
          </p:nvGrpSpPr>
          <p:grpSpPr bwMode="auto">
            <a:xfrm flipV="1">
              <a:off x="5998" y="2183"/>
              <a:ext cx="338" cy="1231"/>
              <a:chOff x="5297" y="1378"/>
              <a:chExt cx="675" cy="2457"/>
            </a:xfrm>
          </p:grpSpPr>
          <p:sp>
            <p:nvSpPr>
              <p:cNvPr id="32110" name="Freeform 553"/>
              <p:cNvSpPr>
                <a:spLocks noChangeAspect="1"/>
              </p:cNvSpPr>
              <p:nvPr/>
            </p:nvSpPr>
            <p:spPr bwMode="auto">
              <a:xfrm>
                <a:off x="5345" y="1419"/>
                <a:ext cx="528" cy="2416"/>
              </a:xfrm>
              <a:custGeom>
                <a:avLst/>
                <a:gdLst>
                  <a:gd name="T0" fmla="*/ 240 w 528"/>
                  <a:gd name="T1" fmla="*/ 2416 h 2416"/>
                  <a:gd name="T2" fmla="*/ 192 w 528"/>
                  <a:gd name="T3" fmla="*/ 1984 h 2416"/>
                  <a:gd name="T4" fmla="*/ 192 w 528"/>
                  <a:gd name="T5" fmla="*/ 1648 h 2416"/>
                  <a:gd name="T6" fmla="*/ 144 w 528"/>
                  <a:gd name="T7" fmla="*/ 1360 h 2416"/>
                  <a:gd name="T8" fmla="*/ 144 w 528"/>
                  <a:gd name="T9" fmla="*/ 1024 h 2416"/>
                  <a:gd name="T10" fmla="*/ 144 w 528"/>
                  <a:gd name="T11" fmla="*/ 736 h 2416"/>
                  <a:gd name="T12" fmla="*/ 144 w 528"/>
                  <a:gd name="T13" fmla="*/ 640 h 2416"/>
                  <a:gd name="T14" fmla="*/ 144 w 528"/>
                  <a:gd name="T15" fmla="*/ 496 h 2416"/>
                  <a:gd name="T16" fmla="*/ 96 w 528"/>
                  <a:gd name="T17" fmla="*/ 448 h 2416"/>
                  <a:gd name="T18" fmla="*/ 48 w 528"/>
                  <a:gd name="T19" fmla="*/ 352 h 2416"/>
                  <a:gd name="T20" fmla="*/ 48 w 528"/>
                  <a:gd name="T21" fmla="*/ 304 h 2416"/>
                  <a:gd name="T22" fmla="*/ 0 w 528"/>
                  <a:gd name="T23" fmla="*/ 256 h 2416"/>
                  <a:gd name="T24" fmla="*/ 48 w 528"/>
                  <a:gd name="T25" fmla="*/ 160 h 2416"/>
                  <a:gd name="T26" fmla="*/ 96 w 528"/>
                  <a:gd name="T27" fmla="*/ 112 h 2416"/>
                  <a:gd name="T28" fmla="*/ 240 w 528"/>
                  <a:gd name="T29" fmla="*/ 16 h 2416"/>
                  <a:gd name="T30" fmla="*/ 288 w 528"/>
                  <a:gd name="T31" fmla="*/ 16 h 2416"/>
                  <a:gd name="T32" fmla="*/ 384 w 528"/>
                  <a:gd name="T33" fmla="*/ 112 h 2416"/>
                  <a:gd name="T34" fmla="*/ 384 w 528"/>
                  <a:gd name="T35" fmla="*/ 160 h 2416"/>
                  <a:gd name="T36" fmla="*/ 432 w 528"/>
                  <a:gd name="T37" fmla="*/ 256 h 2416"/>
                  <a:gd name="T38" fmla="*/ 432 w 528"/>
                  <a:gd name="T39" fmla="*/ 352 h 2416"/>
                  <a:gd name="T40" fmla="*/ 432 w 528"/>
                  <a:gd name="T41" fmla="*/ 448 h 2416"/>
                  <a:gd name="T42" fmla="*/ 432 w 528"/>
                  <a:gd name="T43" fmla="*/ 784 h 2416"/>
                  <a:gd name="T44" fmla="*/ 432 w 528"/>
                  <a:gd name="T45" fmla="*/ 1120 h 2416"/>
                  <a:gd name="T46" fmla="*/ 480 w 528"/>
                  <a:gd name="T47" fmla="*/ 1408 h 2416"/>
                  <a:gd name="T48" fmla="*/ 480 w 528"/>
                  <a:gd name="T49" fmla="*/ 1696 h 2416"/>
                  <a:gd name="T50" fmla="*/ 480 w 528"/>
                  <a:gd name="T51" fmla="*/ 1888 h 2416"/>
                  <a:gd name="T52" fmla="*/ 528 w 528"/>
                  <a:gd name="T53" fmla="*/ 2368 h 241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528"/>
                  <a:gd name="T82" fmla="*/ 0 h 2416"/>
                  <a:gd name="T83" fmla="*/ 528 w 528"/>
                  <a:gd name="T84" fmla="*/ 2416 h 241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528" h="2416">
                    <a:moveTo>
                      <a:pt x="240" y="2416"/>
                    </a:moveTo>
                    <a:cubicBezTo>
                      <a:pt x="220" y="2264"/>
                      <a:pt x="200" y="2112"/>
                      <a:pt x="192" y="1984"/>
                    </a:cubicBezTo>
                    <a:cubicBezTo>
                      <a:pt x="184" y="1856"/>
                      <a:pt x="200" y="1752"/>
                      <a:pt x="192" y="1648"/>
                    </a:cubicBezTo>
                    <a:cubicBezTo>
                      <a:pt x="184" y="1544"/>
                      <a:pt x="152" y="1464"/>
                      <a:pt x="144" y="1360"/>
                    </a:cubicBezTo>
                    <a:cubicBezTo>
                      <a:pt x="136" y="1256"/>
                      <a:pt x="144" y="1128"/>
                      <a:pt x="144" y="1024"/>
                    </a:cubicBezTo>
                    <a:cubicBezTo>
                      <a:pt x="144" y="920"/>
                      <a:pt x="144" y="800"/>
                      <a:pt x="144" y="736"/>
                    </a:cubicBezTo>
                    <a:cubicBezTo>
                      <a:pt x="144" y="672"/>
                      <a:pt x="144" y="680"/>
                      <a:pt x="144" y="640"/>
                    </a:cubicBezTo>
                    <a:cubicBezTo>
                      <a:pt x="144" y="600"/>
                      <a:pt x="152" y="528"/>
                      <a:pt x="144" y="496"/>
                    </a:cubicBezTo>
                    <a:cubicBezTo>
                      <a:pt x="136" y="464"/>
                      <a:pt x="112" y="472"/>
                      <a:pt x="96" y="448"/>
                    </a:cubicBezTo>
                    <a:cubicBezTo>
                      <a:pt x="80" y="424"/>
                      <a:pt x="56" y="376"/>
                      <a:pt x="48" y="352"/>
                    </a:cubicBezTo>
                    <a:cubicBezTo>
                      <a:pt x="40" y="328"/>
                      <a:pt x="56" y="320"/>
                      <a:pt x="48" y="304"/>
                    </a:cubicBezTo>
                    <a:cubicBezTo>
                      <a:pt x="40" y="288"/>
                      <a:pt x="0" y="280"/>
                      <a:pt x="0" y="256"/>
                    </a:cubicBezTo>
                    <a:cubicBezTo>
                      <a:pt x="0" y="232"/>
                      <a:pt x="32" y="184"/>
                      <a:pt x="48" y="160"/>
                    </a:cubicBezTo>
                    <a:cubicBezTo>
                      <a:pt x="64" y="136"/>
                      <a:pt x="64" y="136"/>
                      <a:pt x="96" y="112"/>
                    </a:cubicBezTo>
                    <a:cubicBezTo>
                      <a:pt x="128" y="88"/>
                      <a:pt x="208" y="32"/>
                      <a:pt x="240" y="16"/>
                    </a:cubicBezTo>
                    <a:cubicBezTo>
                      <a:pt x="272" y="0"/>
                      <a:pt x="264" y="0"/>
                      <a:pt x="288" y="16"/>
                    </a:cubicBezTo>
                    <a:cubicBezTo>
                      <a:pt x="312" y="32"/>
                      <a:pt x="368" y="88"/>
                      <a:pt x="384" y="112"/>
                    </a:cubicBezTo>
                    <a:cubicBezTo>
                      <a:pt x="400" y="136"/>
                      <a:pt x="376" y="136"/>
                      <a:pt x="384" y="160"/>
                    </a:cubicBezTo>
                    <a:cubicBezTo>
                      <a:pt x="392" y="184"/>
                      <a:pt x="424" y="224"/>
                      <a:pt x="432" y="256"/>
                    </a:cubicBezTo>
                    <a:cubicBezTo>
                      <a:pt x="440" y="288"/>
                      <a:pt x="432" y="320"/>
                      <a:pt x="432" y="352"/>
                    </a:cubicBezTo>
                    <a:cubicBezTo>
                      <a:pt x="432" y="384"/>
                      <a:pt x="432" y="376"/>
                      <a:pt x="432" y="448"/>
                    </a:cubicBezTo>
                    <a:cubicBezTo>
                      <a:pt x="432" y="520"/>
                      <a:pt x="432" y="672"/>
                      <a:pt x="432" y="784"/>
                    </a:cubicBezTo>
                    <a:cubicBezTo>
                      <a:pt x="432" y="896"/>
                      <a:pt x="424" y="1016"/>
                      <a:pt x="432" y="1120"/>
                    </a:cubicBezTo>
                    <a:cubicBezTo>
                      <a:pt x="440" y="1224"/>
                      <a:pt x="472" y="1312"/>
                      <a:pt x="480" y="1408"/>
                    </a:cubicBezTo>
                    <a:cubicBezTo>
                      <a:pt x="488" y="1504"/>
                      <a:pt x="480" y="1616"/>
                      <a:pt x="480" y="1696"/>
                    </a:cubicBezTo>
                    <a:cubicBezTo>
                      <a:pt x="480" y="1776"/>
                      <a:pt x="472" y="1776"/>
                      <a:pt x="480" y="1888"/>
                    </a:cubicBezTo>
                    <a:cubicBezTo>
                      <a:pt x="488" y="2000"/>
                      <a:pt x="508" y="2184"/>
                      <a:pt x="528" y="2368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111" name="Oval 554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5393" y="1819"/>
                <a:ext cx="144" cy="144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112" name="AutoShape 555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5321" y="1987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113" name="Oval 556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5336" y="1465"/>
                <a:ext cx="144" cy="144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114" name="Oval 557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5522" y="1378"/>
                <a:ext cx="144" cy="144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115" name="Oval 558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5702" y="1666"/>
                <a:ext cx="144" cy="144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116" name="Oval 559" descr="White marble"/>
              <p:cNvSpPr>
                <a:spLocks noChangeAspect="1" noChangeArrowheads="1"/>
              </p:cNvSpPr>
              <p:nvPr/>
            </p:nvSpPr>
            <p:spPr bwMode="auto">
              <a:xfrm rot="1915253">
                <a:off x="5663" y="1489"/>
                <a:ext cx="144" cy="144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117" name="AutoShape 560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5333" y="2296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118" name="AutoShape 561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5348" y="2602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119" name="AutoShape 562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5363" y="2908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120" name="AutoShape 563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5378" y="3214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121" name="AutoShape 564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5603" y="1834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122" name="AutoShape 565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5615" y="2143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123" name="AutoShape 566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5630" y="2449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124" name="AutoShape 567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5645" y="2755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125" name="AutoShape 568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5660" y="3061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126" name="Oval 569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5297" y="1654"/>
                <a:ext cx="144" cy="144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</p:grpSp>
      </p:grpSp>
      <p:grpSp>
        <p:nvGrpSpPr>
          <p:cNvPr id="31748" name="Group 570"/>
          <p:cNvGrpSpPr>
            <a:grpSpLocks/>
          </p:cNvGrpSpPr>
          <p:nvPr/>
        </p:nvGrpSpPr>
        <p:grpSpPr bwMode="auto">
          <a:xfrm>
            <a:off x="-295275" y="3697288"/>
            <a:ext cx="5073650" cy="1719262"/>
            <a:chOff x="6" y="2329"/>
            <a:chExt cx="3196" cy="1083"/>
          </a:xfrm>
        </p:grpSpPr>
        <p:sp>
          <p:nvSpPr>
            <p:cNvPr id="31751" name="Freeform 571"/>
            <p:cNvSpPr>
              <a:spLocks/>
            </p:cNvSpPr>
            <p:nvPr/>
          </p:nvSpPr>
          <p:spPr bwMode="auto">
            <a:xfrm flipV="1">
              <a:off x="1460" y="2560"/>
              <a:ext cx="265" cy="846"/>
            </a:xfrm>
            <a:custGeom>
              <a:avLst/>
              <a:gdLst>
                <a:gd name="T0" fmla="*/ 120 w 528"/>
                <a:gd name="T1" fmla="*/ 846 h 2416"/>
                <a:gd name="T2" fmla="*/ 96 w 528"/>
                <a:gd name="T3" fmla="*/ 695 h 2416"/>
                <a:gd name="T4" fmla="*/ 96 w 528"/>
                <a:gd name="T5" fmla="*/ 577 h 2416"/>
                <a:gd name="T6" fmla="*/ 72 w 528"/>
                <a:gd name="T7" fmla="*/ 476 h 2416"/>
                <a:gd name="T8" fmla="*/ 72 w 528"/>
                <a:gd name="T9" fmla="*/ 359 h 2416"/>
                <a:gd name="T10" fmla="*/ 72 w 528"/>
                <a:gd name="T11" fmla="*/ 258 h 2416"/>
                <a:gd name="T12" fmla="*/ 72 w 528"/>
                <a:gd name="T13" fmla="*/ 224 h 2416"/>
                <a:gd name="T14" fmla="*/ 72 w 528"/>
                <a:gd name="T15" fmla="*/ 174 h 2416"/>
                <a:gd name="T16" fmla="*/ 48 w 528"/>
                <a:gd name="T17" fmla="*/ 157 h 2416"/>
                <a:gd name="T18" fmla="*/ 24 w 528"/>
                <a:gd name="T19" fmla="*/ 123 h 2416"/>
                <a:gd name="T20" fmla="*/ 24 w 528"/>
                <a:gd name="T21" fmla="*/ 106 h 2416"/>
                <a:gd name="T22" fmla="*/ 0 w 528"/>
                <a:gd name="T23" fmla="*/ 90 h 2416"/>
                <a:gd name="T24" fmla="*/ 24 w 528"/>
                <a:gd name="T25" fmla="*/ 56 h 2416"/>
                <a:gd name="T26" fmla="*/ 48 w 528"/>
                <a:gd name="T27" fmla="*/ 39 h 2416"/>
                <a:gd name="T28" fmla="*/ 120 w 528"/>
                <a:gd name="T29" fmla="*/ 6 h 2416"/>
                <a:gd name="T30" fmla="*/ 145 w 528"/>
                <a:gd name="T31" fmla="*/ 6 h 2416"/>
                <a:gd name="T32" fmla="*/ 193 w 528"/>
                <a:gd name="T33" fmla="*/ 39 h 2416"/>
                <a:gd name="T34" fmla="*/ 193 w 528"/>
                <a:gd name="T35" fmla="*/ 56 h 2416"/>
                <a:gd name="T36" fmla="*/ 217 w 528"/>
                <a:gd name="T37" fmla="*/ 90 h 2416"/>
                <a:gd name="T38" fmla="*/ 217 w 528"/>
                <a:gd name="T39" fmla="*/ 123 h 2416"/>
                <a:gd name="T40" fmla="*/ 217 w 528"/>
                <a:gd name="T41" fmla="*/ 157 h 2416"/>
                <a:gd name="T42" fmla="*/ 217 w 528"/>
                <a:gd name="T43" fmla="*/ 275 h 2416"/>
                <a:gd name="T44" fmla="*/ 217 w 528"/>
                <a:gd name="T45" fmla="*/ 392 h 2416"/>
                <a:gd name="T46" fmla="*/ 241 w 528"/>
                <a:gd name="T47" fmla="*/ 493 h 2416"/>
                <a:gd name="T48" fmla="*/ 241 w 528"/>
                <a:gd name="T49" fmla="*/ 594 h 2416"/>
                <a:gd name="T50" fmla="*/ 241 w 528"/>
                <a:gd name="T51" fmla="*/ 661 h 2416"/>
                <a:gd name="T52" fmla="*/ 265 w 528"/>
                <a:gd name="T53" fmla="*/ 829 h 241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528"/>
                <a:gd name="T82" fmla="*/ 0 h 2416"/>
                <a:gd name="T83" fmla="*/ 528 w 528"/>
                <a:gd name="T84" fmla="*/ 2416 h 241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528" h="2416">
                  <a:moveTo>
                    <a:pt x="240" y="2416"/>
                  </a:moveTo>
                  <a:cubicBezTo>
                    <a:pt x="220" y="2264"/>
                    <a:pt x="200" y="2112"/>
                    <a:pt x="192" y="1984"/>
                  </a:cubicBezTo>
                  <a:cubicBezTo>
                    <a:pt x="184" y="1856"/>
                    <a:pt x="200" y="1752"/>
                    <a:pt x="192" y="1648"/>
                  </a:cubicBezTo>
                  <a:cubicBezTo>
                    <a:pt x="184" y="1544"/>
                    <a:pt x="152" y="1464"/>
                    <a:pt x="144" y="1360"/>
                  </a:cubicBezTo>
                  <a:cubicBezTo>
                    <a:pt x="136" y="1256"/>
                    <a:pt x="144" y="1128"/>
                    <a:pt x="144" y="1024"/>
                  </a:cubicBezTo>
                  <a:cubicBezTo>
                    <a:pt x="144" y="920"/>
                    <a:pt x="144" y="800"/>
                    <a:pt x="144" y="736"/>
                  </a:cubicBezTo>
                  <a:cubicBezTo>
                    <a:pt x="144" y="672"/>
                    <a:pt x="144" y="680"/>
                    <a:pt x="144" y="640"/>
                  </a:cubicBezTo>
                  <a:cubicBezTo>
                    <a:pt x="144" y="600"/>
                    <a:pt x="152" y="528"/>
                    <a:pt x="144" y="496"/>
                  </a:cubicBezTo>
                  <a:cubicBezTo>
                    <a:pt x="136" y="464"/>
                    <a:pt x="112" y="472"/>
                    <a:pt x="96" y="448"/>
                  </a:cubicBezTo>
                  <a:cubicBezTo>
                    <a:pt x="80" y="424"/>
                    <a:pt x="56" y="376"/>
                    <a:pt x="48" y="352"/>
                  </a:cubicBezTo>
                  <a:cubicBezTo>
                    <a:pt x="40" y="328"/>
                    <a:pt x="56" y="320"/>
                    <a:pt x="48" y="304"/>
                  </a:cubicBezTo>
                  <a:cubicBezTo>
                    <a:pt x="40" y="288"/>
                    <a:pt x="0" y="280"/>
                    <a:pt x="0" y="256"/>
                  </a:cubicBezTo>
                  <a:cubicBezTo>
                    <a:pt x="0" y="232"/>
                    <a:pt x="32" y="184"/>
                    <a:pt x="48" y="160"/>
                  </a:cubicBezTo>
                  <a:cubicBezTo>
                    <a:pt x="64" y="136"/>
                    <a:pt x="64" y="136"/>
                    <a:pt x="96" y="112"/>
                  </a:cubicBezTo>
                  <a:cubicBezTo>
                    <a:pt x="128" y="88"/>
                    <a:pt x="208" y="32"/>
                    <a:pt x="240" y="16"/>
                  </a:cubicBezTo>
                  <a:cubicBezTo>
                    <a:pt x="272" y="0"/>
                    <a:pt x="264" y="0"/>
                    <a:pt x="288" y="16"/>
                  </a:cubicBezTo>
                  <a:cubicBezTo>
                    <a:pt x="312" y="32"/>
                    <a:pt x="368" y="88"/>
                    <a:pt x="384" y="112"/>
                  </a:cubicBezTo>
                  <a:cubicBezTo>
                    <a:pt x="400" y="136"/>
                    <a:pt x="376" y="136"/>
                    <a:pt x="384" y="160"/>
                  </a:cubicBezTo>
                  <a:cubicBezTo>
                    <a:pt x="392" y="184"/>
                    <a:pt x="424" y="224"/>
                    <a:pt x="432" y="256"/>
                  </a:cubicBezTo>
                  <a:cubicBezTo>
                    <a:pt x="440" y="288"/>
                    <a:pt x="432" y="320"/>
                    <a:pt x="432" y="352"/>
                  </a:cubicBezTo>
                  <a:cubicBezTo>
                    <a:pt x="432" y="384"/>
                    <a:pt x="432" y="376"/>
                    <a:pt x="432" y="448"/>
                  </a:cubicBezTo>
                  <a:cubicBezTo>
                    <a:pt x="432" y="520"/>
                    <a:pt x="432" y="672"/>
                    <a:pt x="432" y="784"/>
                  </a:cubicBezTo>
                  <a:cubicBezTo>
                    <a:pt x="432" y="896"/>
                    <a:pt x="424" y="1016"/>
                    <a:pt x="432" y="1120"/>
                  </a:cubicBezTo>
                  <a:cubicBezTo>
                    <a:pt x="440" y="1224"/>
                    <a:pt x="472" y="1312"/>
                    <a:pt x="480" y="1408"/>
                  </a:cubicBezTo>
                  <a:cubicBezTo>
                    <a:pt x="488" y="1504"/>
                    <a:pt x="480" y="1616"/>
                    <a:pt x="480" y="1696"/>
                  </a:cubicBezTo>
                  <a:cubicBezTo>
                    <a:pt x="480" y="1776"/>
                    <a:pt x="472" y="1776"/>
                    <a:pt x="480" y="1888"/>
                  </a:cubicBezTo>
                  <a:cubicBezTo>
                    <a:pt x="488" y="2000"/>
                    <a:pt x="508" y="2184"/>
                    <a:pt x="528" y="2368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52" name="Oval 572" descr="White marble"/>
            <p:cNvSpPr>
              <a:spLocks noChangeAspect="1" noChangeArrowheads="1"/>
            </p:cNvSpPr>
            <p:nvPr/>
          </p:nvSpPr>
          <p:spPr bwMode="auto">
            <a:xfrm flipV="1">
              <a:off x="1484" y="3116"/>
              <a:ext cx="72" cy="73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753" name="AutoShape 573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1448" y="2960"/>
              <a:ext cx="168" cy="144"/>
            </a:xfrm>
            <a:prstGeom prst="hexagon">
              <a:avLst>
                <a:gd name="adj" fmla="val 29167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754" name="Oval 574" descr="White marble"/>
            <p:cNvSpPr>
              <a:spLocks noChangeAspect="1" noChangeArrowheads="1"/>
            </p:cNvSpPr>
            <p:nvPr/>
          </p:nvSpPr>
          <p:spPr bwMode="auto">
            <a:xfrm flipV="1">
              <a:off x="1455" y="3294"/>
              <a:ext cx="73" cy="72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755" name="Oval 575" descr="White marble"/>
            <p:cNvSpPr>
              <a:spLocks noChangeAspect="1" noChangeArrowheads="1"/>
            </p:cNvSpPr>
            <p:nvPr/>
          </p:nvSpPr>
          <p:spPr bwMode="auto">
            <a:xfrm flipV="1">
              <a:off x="1549" y="3337"/>
              <a:ext cx="72" cy="72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756" name="Oval 576" descr="White marble"/>
            <p:cNvSpPr>
              <a:spLocks noChangeAspect="1" noChangeArrowheads="1"/>
            </p:cNvSpPr>
            <p:nvPr/>
          </p:nvSpPr>
          <p:spPr bwMode="auto">
            <a:xfrm flipV="1">
              <a:off x="1639" y="3193"/>
              <a:ext cx="72" cy="72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757" name="Oval 577" descr="White marble"/>
            <p:cNvSpPr>
              <a:spLocks noChangeAspect="1" noChangeArrowheads="1"/>
            </p:cNvSpPr>
            <p:nvPr/>
          </p:nvSpPr>
          <p:spPr bwMode="auto">
            <a:xfrm rot="19684747" flipV="1">
              <a:off x="1619" y="3282"/>
              <a:ext cx="72" cy="72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758" name="AutoShape 578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1453" y="2806"/>
              <a:ext cx="169" cy="144"/>
            </a:xfrm>
            <a:prstGeom prst="hexagon">
              <a:avLst>
                <a:gd name="adj" fmla="val 29340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759" name="AutoShape 579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1462" y="2651"/>
              <a:ext cx="168" cy="145"/>
            </a:xfrm>
            <a:prstGeom prst="hexagon">
              <a:avLst>
                <a:gd name="adj" fmla="val 28966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760" name="AutoShape 580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1469" y="2499"/>
              <a:ext cx="168" cy="144"/>
            </a:xfrm>
            <a:prstGeom prst="hexagon">
              <a:avLst>
                <a:gd name="adj" fmla="val 29167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761" name="AutoShape 581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1476" y="2345"/>
              <a:ext cx="169" cy="145"/>
            </a:xfrm>
            <a:prstGeom prst="hexagon">
              <a:avLst>
                <a:gd name="adj" fmla="val 29138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762" name="AutoShape 582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1590" y="3036"/>
              <a:ext cx="168" cy="145"/>
            </a:xfrm>
            <a:prstGeom prst="hexagon">
              <a:avLst>
                <a:gd name="adj" fmla="val 28966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763" name="AutoShape 583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1596" y="2881"/>
              <a:ext cx="168" cy="145"/>
            </a:xfrm>
            <a:prstGeom prst="hexagon">
              <a:avLst>
                <a:gd name="adj" fmla="val 28966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764" name="AutoShape 584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1603" y="2729"/>
              <a:ext cx="168" cy="144"/>
            </a:xfrm>
            <a:prstGeom prst="hexagon">
              <a:avLst>
                <a:gd name="adj" fmla="val 29167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765" name="AutoShape 585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1610" y="2575"/>
              <a:ext cx="169" cy="145"/>
            </a:xfrm>
            <a:prstGeom prst="hexagon">
              <a:avLst>
                <a:gd name="adj" fmla="val 29138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766" name="AutoShape 586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1618" y="2422"/>
              <a:ext cx="168" cy="144"/>
            </a:xfrm>
            <a:prstGeom prst="hexagon">
              <a:avLst>
                <a:gd name="adj" fmla="val 29167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767" name="Oval 587" descr="White marble"/>
            <p:cNvSpPr>
              <a:spLocks noChangeAspect="1" noChangeArrowheads="1"/>
            </p:cNvSpPr>
            <p:nvPr/>
          </p:nvSpPr>
          <p:spPr bwMode="auto">
            <a:xfrm flipV="1">
              <a:off x="1436" y="3199"/>
              <a:ext cx="72" cy="72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768" name="Freeform 588"/>
            <p:cNvSpPr>
              <a:spLocks/>
            </p:cNvSpPr>
            <p:nvPr/>
          </p:nvSpPr>
          <p:spPr bwMode="auto">
            <a:xfrm flipV="1">
              <a:off x="1747" y="2560"/>
              <a:ext cx="265" cy="846"/>
            </a:xfrm>
            <a:custGeom>
              <a:avLst/>
              <a:gdLst>
                <a:gd name="T0" fmla="*/ 120 w 528"/>
                <a:gd name="T1" fmla="*/ 846 h 2416"/>
                <a:gd name="T2" fmla="*/ 96 w 528"/>
                <a:gd name="T3" fmla="*/ 695 h 2416"/>
                <a:gd name="T4" fmla="*/ 96 w 528"/>
                <a:gd name="T5" fmla="*/ 577 h 2416"/>
                <a:gd name="T6" fmla="*/ 72 w 528"/>
                <a:gd name="T7" fmla="*/ 476 h 2416"/>
                <a:gd name="T8" fmla="*/ 72 w 528"/>
                <a:gd name="T9" fmla="*/ 359 h 2416"/>
                <a:gd name="T10" fmla="*/ 72 w 528"/>
                <a:gd name="T11" fmla="*/ 258 h 2416"/>
                <a:gd name="T12" fmla="*/ 72 w 528"/>
                <a:gd name="T13" fmla="*/ 224 h 2416"/>
                <a:gd name="T14" fmla="*/ 72 w 528"/>
                <a:gd name="T15" fmla="*/ 174 h 2416"/>
                <a:gd name="T16" fmla="*/ 48 w 528"/>
                <a:gd name="T17" fmla="*/ 157 h 2416"/>
                <a:gd name="T18" fmla="*/ 24 w 528"/>
                <a:gd name="T19" fmla="*/ 123 h 2416"/>
                <a:gd name="T20" fmla="*/ 24 w 528"/>
                <a:gd name="T21" fmla="*/ 106 h 2416"/>
                <a:gd name="T22" fmla="*/ 0 w 528"/>
                <a:gd name="T23" fmla="*/ 90 h 2416"/>
                <a:gd name="T24" fmla="*/ 24 w 528"/>
                <a:gd name="T25" fmla="*/ 56 h 2416"/>
                <a:gd name="T26" fmla="*/ 48 w 528"/>
                <a:gd name="T27" fmla="*/ 39 h 2416"/>
                <a:gd name="T28" fmla="*/ 120 w 528"/>
                <a:gd name="T29" fmla="*/ 6 h 2416"/>
                <a:gd name="T30" fmla="*/ 145 w 528"/>
                <a:gd name="T31" fmla="*/ 6 h 2416"/>
                <a:gd name="T32" fmla="*/ 193 w 528"/>
                <a:gd name="T33" fmla="*/ 39 h 2416"/>
                <a:gd name="T34" fmla="*/ 193 w 528"/>
                <a:gd name="T35" fmla="*/ 56 h 2416"/>
                <a:gd name="T36" fmla="*/ 217 w 528"/>
                <a:gd name="T37" fmla="*/ 90 h 2416"/>
                <a:gd name="T38" fmla="*/ 217 w 528"/>
                <a:gd name="T39" fmla="*/ 123 h 2416"/>
                <a:gd name="T40" fmla="*/ 217 w 528"/>
                <a:gd name="T41" fmla="*/ 157 h 2416"/>
                <a:gd name="T42" fmla="*/ 217 w 528"/>
                <a:gd name="T43" fmla="*/ 275 h 2416"/>
                <a:gd name="T44" fmla="*/ 217 w 528"/>
                <a:gd name="T45" fmla="*/ 392 h 2416"/>
                <a:gd name="T46" fmla="*/ 241 w 528"/>
                <a:gd name="T47" fmla="*/ 493 h 2416"/>
                <a:gd name="T48" fmla="*/ 241 w 528"/>
                <a:gd name="T49" fmla="*/ 594 h 2416"/>
                <a:gd name="T50" fmla="*/ 241 w 528"/>
                <a:gd name="T51" fmla="*/ 661 h 2416"/>
                <a:gd name="T52" fmla="*/ 265 w 528"/>
                <a:gd name="T53" fmla="*/ 829 h 241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528"/>
                <a:gd name="T82" fmla="*/ 0 h 2416"/>
                <a:gd name="T83" fmla="*/ 528 w 528"/>
                <a:gd name="T84" fmla="*/ 2416 h 241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528" h="2416">
                  <a:moveTo>
                    <a:pt x="240" y="2416"/>
                  </a:moveTo>
                  <a:cubicBezTo>
                    <a:pt x="220" y="2264"/>
                    <a:pt x="200" y="2112"/>
                    <a:pt x="192" y="1984"/>
                  </a:cubicBezTo>
                  <a:cubicBezTo>
                    <a:pt x="184" y="1856"/>
                    <a:pt x="200" y="1752"/>
                    <a:pt x="192" y="1648"/>
                  </a:cubicBezTo>
                  <a:cubicBezTo>
                    <a:pt x="184" y="1544"/>
                    <a:pt x="152" y="1464"/>
                    <a:pt x="144" y="1360"/>
                  </a:cubicBezTo>
                  <a:cubicBezTo>
                    <a:pt x="136" y="1256"/>
                    <a:pt x="144" y="1128"/>
                    <a:pt x="144" y="1024"/>
                  </a:cubicBezTo>
                  <a:cubicBezTo>
                    <a:pt x="144" y="920"/>
                    <a:pt x="144" y="800"/>
                    <a:pt x="144" y="736"/>
                  </a:cubicBezTo>
                  <a:cubicBezTo>
                    <a:pt x="144" y="672"/>
                    <a:pt x="144" y="680"/>
                    <a:pt x="144" y="640"/>
                  </a:cubicBezTo>
                  <a:cubicBezTo>
                    <a:pt x="144" y="600"/>
                    <a:pt x="152" y="528"/>
                    <a:pt x="144" y="496"/>
                  </a:cubicBezTo>
                  <a:cubicBezTo>
                    <a:pt x="136" y="464"/>
                    <a:pt x="112" y="472"/>
                    <a:pt x="96" y="448"/>
                  </a:cubicBezTo>
                  <a:cubicBezTo>
                    <a:pt x="80" y="424"/>
                    <a:pt x="56" y="376"/>
                    <a:pt x="48" y="352"/>
                  </a:cubicBezTo>
                  <a:cubicBezTo>
                    <a:pt x="40" y="328"/>
                    <a:pt x="56" y="320"/>
                    <a:pt x="48" y="304"/>
                  </a:cubicBezTo>
                  <a:cubicBezTo>
                    <a:pt x="40" y="288"/>
                    <a:pt x="0" y="280"/>
                    <a:pt x="0" y="256"/>
                  </a:cubicBezTo>
                  <a:cubicBezTo>
                    <a:pt x="0" y="232"/>
                    <a:pt x="32" y="184"/>
                    <a:pt x="48" y="160"/>
                  </a:cubicBezTo>
                  <a:cubicBezTo>
                    <a:pt x="64" y="136"/>
                    <a:pt x="64" y="136"/>
                    <a:pt x="96" y="112"/>
                  </a:cubicBezTo>
                  <a:cubicBezTo>
                    <a:pt x="128" y="88"/>
                    <a:pt x="208" y="32"/>
                    <a:pt x="240" y="16"/>
                  </a:cubicBezTo>
                  <a:cubicBezTo>
                    <a:pt x="272" y="0"/>
                    <a:pt x="264" y="0"/>
                    <a:pt x="288" y="16"/>
                  </a:cubicBezTo>
                  <a:cubicBezTo>
                    <a:pt x="312" y="32"/>
                    <a:pt x="368" y="88"/>
                    <a:pt x="384" y="112"/>
                  </a:cubicBezTo>
                  <a:cubicBezTo>
                    <a:pt x="400" y="136"/>
                    <a:pt x="376" y="136"/>
                    <a:pt x="384" y="160"/>
                  </a:cubicBezTo>
                  <a:cubicBezTo>
                    <a:pt x="392" y="184"/>
                    <a:pt x="424" y="224"/>
                    <a:pt x="432" y="256"/>
                  </a:cubicBezTo>
                  <a:cubicBezTo>
                    <a:pt x="440" y="288"/>
                    <a:pt x="432" y="320"/>
                    <a:pt x="432" y="352"/>
                  </a:cubicBezTo>
                  <a:cubicBezTo>
                    <a:pt x="432" y="384"/>
                    <a:pt x="432" y="376"/>
                    <a:pt x="432" y="448"/>
                  </a:cubicBezTo>
                  <a:cubicBezTo>
                    <a:pt x="432" y="520"/>
                    <a:pt x="432" y="672"/>
                    <a:pt x="432" y="784"/>
                  </a:cubicBezTo>
                  <a:cubicBezTo>
                    <a:pt x="432" y="896"/>
                    <a:pt x="424" y="1016"/>
                    <a:pt x="432" y="1120"/>
                  </a:cubicBezTo>
                  <a:cubicBezTo>
                    <a:pt x="440" y="1224"/>
                    <a:pt x="472" y="1312"/>
                    <a:pt x="480" y="1408"/>
                  </a:cubicBezTo>
                  <a:cubicBezTo>
                    <a:pt x="488" y="1504"/>
                    <a:pt x="480" y="1616"/>
                    <a:pt x="480" y="1696"/>
                  </a:cubicBezTo>
                  <a:cubicBezTo>
                    <a:pt x="480" y="1776"/>
                    <a:pt x="472" y="1776"/>
                    <a:pt x="480" y="1888"/>
                  </a:cubicBezTo>
                  <a:cubicBezTo>
                    <a:pt x="488" y="2000"/>
                    <a:pt x="508" y="2184"/>
                    <a:pt x="528" y="2368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69" name="Oval 589" descr="White marble"/>
            <p:cNvSpPr>
              <a:spLocks noChangeAspect="1" noChangeArrowheads="1"/>
            </p:cNvSpPr>
            <p:nvPr/>
          </p:nvSpPr>
          <p:spPr bwMode="auto">
            <a:xfrm flipV="1">
              <a:off x="1771" y="3116"/>
              <a:ext cx="72" cy="73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770" name="AutoShape 590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1735" y="2960"/>
              <a:ext cx="168" cy="144"/>
            </a:xfrm>
            <a:prstGeom prst="hexagon">
              <a:avLst>
                <a:gd name="adj" fmla="val 29167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771" name="Oval 591" descr="White marble"/>
            <p:cNvSpPr>
              <a:spLocks noChangeAspect="1" noChangeArrowheads="1"/>
            </p:cNvSpPr>
            <p:nvPr/>
          </p:nvSpPr>
          <p:spPr bwMode="auto">
            <a:xfrm flipV="1">
              <a:off x="1743" y="3294"/>
              <a:ext cx="72" cy="72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772" name="Oval 592" descr="White marble"/>
            <p:cNvSpPr>
              <a:spLocks noChangeAspect="1" noChangeArrowheads="1"/>
            </p:cNvSpPr>
            <p:nvPr/>
          </p:nvSpPr>
          <p:spPr bwMode="auto">
            <a:xfrm flipV="1">
              <a:off x="1836" y="3337"/>
              <a:ext cx="72" cy="72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773" name="Oval 593" descr="White marble"/>
            <p:cNvSpPr>
              <a:spLocks noChangeAspect="1" noChangeArrowheads="1"/>
            </p:cNvSpPr>
            <p:nvPr/>
          </p:nvSpPr>
          <p:spPr bwMode="auto">
            <a:xfrm flipV="1">
              <a:off x="1926" y="3193"/>
              <a:ext cx="72" cy="72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774" name="Oval 594" descr="White marble"/>
            <p:cNvSpPr>
              <a:spLocks noChangeAspect="1" noChangeArrowheads="1"/>
            </p:cNvSpPr>
            <p:nvPr/>
          </p:nvSpPr>
          <p:spPr bwMode="auto">
            <a:xfrm rot="19684747" flipV="1">
              <a:off x="1906" y="3282"/>
              <a:ext cx="73" cy="72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775" name="AutoShape 595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1740" y="2806"/>
              <a:ext cx="169" cy="144"/>
            </a:xfrm>
            <a:prstGeom prst="hexagon">
              <a:avLst>
                <a:gd name="adj" fmla="val 29340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776" name="AutoShape 596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1749" y="2652"/>
              <a:ext cx="168" cy="144"/>
            </a:xfrm>
            <a:prstGeom prst="hexagon">
              <a:avLst>
                <a:gd name="adj" fmla="val 29167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777" name="AutoShape 597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1756" y="2499"/>
              <a:ext cx="168" cy="144"/>
            </a:xfrm>
            <a:prstGeom prst="hexagon">
              <a:avLst>
                <a:gd name="adj" fmla="val 29167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778" name="AutoShape 598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1763" y="2346"/>
              <a:ext cx="169" cy="144"/>
            </a:xfrm>
            <a:prstGeom prst="hexagon">
              <a:avLst>
                <a:gd name="adj" fmla="val 29340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779" name="AutoShape 599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1877" y="3036"/>
              <a:ext cx="168" cy="145"/>
            </a:xfrm>
            <a:prstGeom prst="hexagon">
              <a:avLst>
                <a:gd name="adj" fmla="val 28966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780" name="AutoShape 600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1883" y="2881"/>
              <a:ext cx="168" cy="145"/>
            </a:xfrm>
            <a:prstGeom prst="hexagon">
              <a:avLst>
                <a:gd name="adj" fmla="val 28966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781" name="AutoShape 601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1890" y="2729"/>
              <a:ext cx="168" cy="144"/>
            </a:xfrm>
            <a:prstGeom prst="hexagon">
              <a:avLst>
                <a:gd name="adj" fmla="val 29167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782" name="AutoShape 602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1897" y="2575"/>
              <a:ext cx="169" cy="145"/>
            </a:xfrm>
            <a:prstGeom prst="hexagon">
              <a:avLst>
                <a:gd name="adj" fmla="val 29138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783" name="AutoShape 603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1905" y="2422"/>
              <a:ext cx="168" cy="144"/>
            </a:xfrm>
            <a:prstGeom prst="hexagon">
              <a:avLst>
                <a:gd name="adj" fmla="val 29167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784" name="Oval 604" descr="White marble"/>
            <p:cNvSpPr>
              <a:spLocks noChangeAspect="1" noChangeArrowheads="1"/>
            </p:cNvSpPr>
            <p:nvPr/>
          </p:nvSpPr>
          <p:spPr bwMode="auto">
            <a:xfrm flipV="1">
              <a:off x="1723" y="3199"/>
              <a:ext cx="72" cy="72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785" name="Freeform 605"/>
            <p:cNvSpPr>
              <a:spLocks/>
            </p:cNvSpPr>
            <p:nvPr/>
          </p:nvSpPr>
          <p:spPr bwMode="auto">
            <a:xfrm flipV="1">
              <a:off x="2034" y="2560"/>
              <a:ext cx="265" cy="846"/>
            </a:xfrm>
            <a:custGeom>
              <a:avLst/>
              <a:gdLst>
                <a:gd name="T0" fmla="*/ 120 w 528"/>
                <a:gd name="T1" fmla="*/ 846 h 2416"/>
                <a:gd name="T2" fmla="*/ 96 w 528"/>
                <a:gd name="T3" fmla="*/ 695 h 2416"/>
                <a:gd name="T4" fmla="*/ 96 w 528"/>
                <a:gd name="T5" fmla="*/ 577 h 2416"/>
                <a:gd name="T6" fmla="*/ 72 w 528"/>
                <a:gd name="T7" fmla="*/ 476 h 2416"/>
                <a:gd name="T8" fmla="*/ 72 w 528"/>
                <a:gd name="T9" fmla="*/ 359 h 2416"/>
                <a:gd name="T10" fmla="*/ 72 w 528"/>
                <a:gd name="T11" fmla="*/ 258 h 2416"/>
                <a:gd name="T12" fmla="*/ 72 w 528"/>
                <a:gd name="T13" fmla="*/ 224 h 2416"/>
                <a:gd name="T14" fmla="*/ 72 w 528"/>
                <a:gd name="T15" fmla="*/ 174 h 2416"/>
                <a:gd name="T16" fmla="*/ 48 w 528"/>
                <a:gd name="T17" fmla="*/ 157 h 2416"/>
                <a:gd name="T18" fmla="*/ 24 w 528"/>
                <a:gd name="T19" fmla="*/ 123 h 2416"/>
                <a:gd name="T20" fmla="*/ 24 w 528"/>
                <a:gd name="T21" fmla="*/ 106 h 2416"/>
                <a:gd name="T22" fmla="*/ 0 w 528"/>
                <a:gd name="T23" fmla="*/ 90 h 2416"/>
                <a:gd name="T24" fmla="*/ 24 w 528"/>
                <a:gd name="T25" fmla="*/ 56 h 2416"/>
                <a:gd name="T26" fmla="*/ 48 w 528"/>
                <a:gd name="T27" fmla="*/ 39 h 2416"/>
                <a:gd name="T28" fmla="*/ 120 w 528"/>
                <a:gd name="T29" fmla="*/ 6 h 2416"/>
                <a:gd name="T30" fmla="*/ 145 w 528"/>
                <a:gd name="T31" fmla="*/ 6 h 2416"/>
                <a:gd name="T32" fmla="*/ 193 w 528"/>
                <a:gd name="T33" fmla="*/ 39 h 2416"/>
                <a:gd name="T34" fmla="*/ 193 w 528"/>
                <a:gd name="T35" fmla="*/ 56 h 2416"/>
                <a:gd name="T36" fmla="*/ 217 w 528"/>
                <a:gd name="T37" fmla="*/ 90 h 2416"/>
                <a:gd name="T38" fmla="*/ 217 w 528"/>
                <a:gd name="T39" fmla="*/ 123 h 2416"/>
                <a:gd name="T40" fmla="*/ 217 w 528"/>
                <a:gd name="T41" fmla="*/ 157 h 2416"/>
                <a:gd name="T42" fmla="*/ 217 w 528"/>
                <a:gd name="T43" fmla="*/ 275 h 2416"/>
                <a:gd name="T44" fmla="*/ 217 w 528"/>
                <a:gd name="T45" fmla="*/ 392 h 2416"/>
                <a:gd name="T46" fmla="*/ 241 w 528"/>
                <a:gd name="T47" fmla="*/ 493 h 2416"/>
                <a:gd name="T48" fmla="*/ 241 w 528"/>
                <a:gd name="T49" fmla="*/ 594 h 2416"/>
                <a:gd name="T50" fmla="*/ 241 w 528"/>
                <a:gd name="T51" fmla="*/ 661 h 2416"/>
                <a:gd name="T52" fmla="*/ 265 w 528"/>
                <a:gd name="T53" fmla="*/ 829 h 241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528"/>
                <a:gd name="T82" fmla="*/ 0 h 2416"/>
                <a:gd name="T83" fmla="*/ 528 w 528"/>
                <a:gd name="T84" fmla="*/ 2416 h 241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528" h="2416">
                  <a:moveTo>
                    <a:pt x="240" y="2416"/>
                  </a:moveTo>
                  <a:cubicBezTo>
                    <a:pt x="220" y="2264"/>
                    <a:pt x="200" y="2112"/>
                    <a:pt x="192" y="1984"/>
                  </a:cubicBezTo>
                  <a:cubicBezTo>
                    <a:pt x="184" y="1856"/>
                    <a:pt x="200" y="1752"/>
                    <a:pt x="192" y="1648"/>
                  </a:cubicBezTo>
                  <a:cubicBezTo>
                    <a:pt x="184" y="1544"/>
                    <a:pt x="152" y="1464"/>
                    <a:pt x="144" y="1360"/>
                  </a:cubicBezTo>
                  <a:cubicBezTo>
                    <a:pt x="136" y="1256"/>
                    <a:pt x="144" y="1128"/>
                    <a:pt x="144" y="1024"/>
                  </a:cubicBezTo>
                  <a:cubicBezTo>
                    <a:pt x="144" y="920"/>
                    <a:pt x="144" y="800"/>
                    <a:pt x="144" y="736"/>
                  </a:cubicBezTo>
                  <a:cubicBezTo>
                    <a:pt x="144" y="672"/>
                    <a:pt x="144" y="680"/>
                    <a:pt x="144" y="640"/>
                  </a:cubicBezTo>
                  <a:cubicBezTo>
                    <a:pt x="144" y="600"/>
                    <a:pt x="152" y="528"/>
                    <a:pt x="144" y="496"/>
                  </a:cubicBezTo>
                  <a:cubicBezTo>
                    <a:pt x="136" y="464"/>
                    <a:pt x="112" y="472"/>
                    <a:pt x="96" y="448"/>
                  </a:cubicBezTo>
                  <a:cubicBezTo>
                    <a:pt x="80" y="424"/>
                    <a:pt x="56" y="376"/>
                    <a:pt x="48" y="352"/>
                  </a:cubicBezTo>
                  <a:cubicBezTo>
                    <a:pt x="40" y="328"/>
                    <a:pt x="56" y="320"/>
                    <a:pt x="48" y="304"/>
                  </a:cubicBezTo>
                  <a:cubicBezTo>
                    <a:pt x="40" y="288"/>
                    <a:pt x="0" y="280"/>
                    <a:pt x="0" y="256"/>
                  </a:cubicBezTo>
                  <a:cubicBezTo>
                    <a:pt x="0" y="232"/>
                    <a:pt x="32" y="184"/>
                    <a:pt x="48" y="160"/>
                  </a:cubicBezTo>
                  <a:cubicBezTo>
                    <a:pt x="64" y="136"/>
                    <a:pt x="64" y="136"/>
                    <a:pt x="96" y="112"/>
                  </a:cubicBezTo>
                  <a:cubicBezTo>
                    <a:pt x="128" y="88"/>
                    <a:pt x="208" y="32"/>
                    <a:pt x="240" y="16"/>
                  </a:cubicBezTo>
                  <a:cubicBezTo>
                    <a:pt x="272" y="0"/>
                    <a:pt x="264" y="0"/>
                    <a:pt x="288" y="16"/>
                  </a:cubicBezTo>
                  <a:cubicBezTo>
                    <a:pt x="312" y="32"/>
                    <a:pt x="368" y="88"/>
                    <a:pt x="384" y="112"/>
                  </a:cubicBezTo>
                  <a:cubicBezTo>
                    <a:pt x="400" y="136"/>
                    <a:pt x="376" y="136"/>
                    <a:pt x="384" y="160"/>
                  </a:cubicBezTo>
                  <a:cubicBezTo>
                    <a:pt x="392" y="184"/>
                    <a:pt x="424" y="224"/>
                    <a:pt x="432" y="256"/>
                  </a:cubicBezTo>
                  <a:cubicBezTo>
                    <a:pt x="440" y="288"/>
                    <a:pt x="432" y="320"/>
                    <a:pt x="432" y="352"/>
                  </a:cubicBezTo>
                  <a:cubicBezTo>
                    <a:pt x="432" y="384"/>
                    <a:pt x="432" y="376"/>
                    <a:pt x="432" y="448"/>
                  </a:cubicBezTo>
                  <a:cubicBezTo>
                    <a:pt x="432" y="520"/>
                    <a:pt x="432" y="672"/>
                    <a:pt x="432" y="784"/>
                  </a:cubicBezTo>
                  <a:cubicBezTo>
                    <a:pt x="432" y="896"/>
                    <a:pt x="424" y="1016"/>
                    <a:pt x="432" y="1120"/>
                  </a:cubicBezTo>
                  <a:cubicBezTo>
                    <a:pt x="440" y="1224"/>
                    <a:pt x="472" y="1312"/>
                    <a:pt x="480" y="1408"/>
                  </a:cubicBezTo>
                  <a:cubicBezTo>
                    <a:pt x="488" y="1504"/>
                    <a:pt x="480" y="1616"/>
                    <a:pt x="480" y="1696"/>
                  </a:cubicBezTo>
                  <a:cubicBezTo>
                    <a:pt x="480" y="1776"/>
                    <a:pt x="472" y="1776"/>
                    <a:pt x="480" y="1888"/>
                  </a:cubicBezTo>
                  <a:cubicBezTo>
                    <a:pt x="488" y="2000"/>
                    <a:pt x="508" y="2184"/>
                    <a:pt x="528" y="2368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86" name="Oval 606" descr="White marble"/>
            <p:cNvSpPr>
              <a:spLocks noChangeAspect="1" noChangeArrowheads="1"/>
            </p:cNvSpPr>
            <p:nvPr/>
          </p:nvSpPr>
          <p:spPr bwMode="auto">
            <a:xfrm flipV="1">
              <a:off x="2058" y="3116"/>
              <a:ext cx="72" cy="73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787" name="AutoShape 607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2023" y="2959"/>
              <a:ext cx="168" cy="145"/>
            </a:xfrm>
            <a:prstGeom prst="hexagon">
              <a:avLst>
                <a:gd name="adj" fmla="val 28966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788" name="Oval 608" descr="White marble"/>
            <p:cNvSpPr>
              <a:spLocks noChangeAspect="1" noChangeArrowheads="1"/>
            </p:cNvSpPr>
            <p:nvPr/>
          </p:nvSpPr>
          <p:spPr bwMode="auto">
            <a:xfrm flipV="1">
              <a:off x="2030" y="3294"/>
              <a:ext cx="72" cy="72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789" name="Oval 609" descr="White marble"/>
            <p:cNvSpPr>
              <a:spLocks noChangeAspect="1" noChangeArrowheads="1"/>
            </p:cNvSpPr>
            <p:nvPr/>
          </p:nvSpPr>
          <p:spPr bwMode="auto">
            <a:xfrm flipV="1">
              <a:off x="2123" y="3337"/>
              <a:ext cx="72" cy="72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790" name="Oval 610" descr="White marble"/>
            <p:cNvSpPr>
              <a:spLocks noChangeAspect="1" noChangeArrowheads="1"/>
            </p:cNvSpPr>
            <p:nvPr/>
          </p:nvSpPr>
          <p:spPr bwMode="auto">
            <a:xfrm flipV="1">
              <a:off x="2213" y="3193"/>
              <a:ext cx="72" cy="72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791" name="Oval 611" descr="White marble"/>
            <p:cNvSpPr>
              <a:spLocks noChangeAspect="1" noChangeArrowheads="1"/>
            </p:cNvSpPr>
            <p:nvPr/>
          </p:nvSpPr>
          <p:spPr bwMode="auto">
            <a:xfrm rot="19684747" flipV="1">
              <a:off x="2194" y="3282"/>
              <a:ext cx="72" cy="72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792" name="AutoShape 612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2028" y="2805"/>
              <a:ext cx="169" cy="145"/>
            </a:xfrm>
            <a:prstGeom prst="hexagon">
              <a:avLst>
                <a:gd name="adj" fmla="val 29138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793" name="AutoShape 613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2036" y="2652"/>
              <a:ext cx="168" cy="144"/>
            </a:xfrm>
            <a:prstGeom prst="hexagon">
              <a:avLst>
                <a:gd name="adj" fmla="val 29167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794" name="AutoShape 614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2044" y="2498"/>
              <a:ext cx="168" cy="145"/>
            </a:xfrm>
            <a:prstGeom prst="hexagon">
              <a:avLst>
                <a:gd name="adj" fmla="val 28966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795" name="AutoShape 615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2050" y="2346"/>
              <a:ext cx="169" cy="144"/>
            </a:xfrm>
            <a:prstGeom prst="hexagon">
              <a:avLst>
                <a:gd name="adj" fmla="val 29340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796" name="AutoShape 616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2164" y="3037"/>
              <a:ext cx="168" cy="144"/>
            </a:xfrm>
            <a:prstGeom prst="hexagon">
              <a:avLst>
                <a:gd name="adj" fmla="val 29167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797" name="AutoShape 617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2170" y="2882"/>
              <a:ext cx="168" cy="144"/>
            </a:xfrm>
            <a:prstGeom prst="hexagon">
              <a:avLst>
                <a:gd name="adj" fmla="val 29167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798" name="AutoShape 618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2177" y="2729"/>
              <a:ext cx="168" cy="144"/>
            </a:xfrm>
            <a:prstGeom prst="hexagon">
              <a:avLst>
                <a:gd name="adj" fmla="val 29167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799" name="AutoShape 619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2184" y="2576"/>
              <a:ext cx="169" cy="144"/>
            </a:xfrm>
            <a:prstGeom prst="hexagon">
              <a:avLst>
                <a:gd name="adj" fmla="val 29340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800" name="AutoShape 620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2192" y="2422"/>
              <a:ext cx="168" cy="144"/>
            </a:xfrm>
            <a:prstGeom prst="hexagon">
              <a:avLst>
                <a:gd name="adj" fmla="val 29167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801" name="Oval 621" descr="White marble"/>
            <p:cNvSpPr>
              <a:spLocks noChangeAspect="1" noChangeArrowheads="1"/>
            </p:cNvSpPr>
            <p:nvPr/>
          </p:nvSpPr>
          <p:spPr bwMode="auto">
            <a:xfrm flipV="1">
              <a:off x="2010" y="3199"/>
              <a:ext cx="72" cy="72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802" name="Freeform 622"/>
            <p:cNvSpPr>
              <a:spLocks/>
            </p:cNvSpPr>
            <p:nvPr/>
          </p:nvSpPr>
          <p:spPr bwMode="auto">
            <a:xfrm flipV="1">
              <a:off x="2321" y="2560"/>
              <a:ext cx="265" cy="846"/>
            </a:xfrm>
            <a:custGeom>
              <a:avLst/>
              <a:gdLst>
                <a:gd name="T0" fmla="*/ 120 w 528"/>
                <a:gd name="T1" fmla="*/ 846 h 2416"/>
                <a:gd name="T2" fmla="*/ 96 w 528"/>
                <a:gd name="T3" fmla="*/ 695 h 2416"/>
                <a:gd name="T4" fmla="*/ 96 w 528"/>
                <a:gd name="T5" fmla="*/ 577 h 2416"/>
                <a:gd name="T6" fmla="*/ 72 w 528"/>
                <a:gd name="T7" fmla="*/ 476 h 2416"/>
                <a:gd name="T8" fmla="*/ 72 w 528"/>
                <a:gd name="T9" fmla="*/ 359 h 2416"/>
                <a:gd name="T10" fmla="*/ 72 w 528"/>
                <a:gd name="T11" fmla="*/ 258 h 2416"/>
                <a:gd name="T12" fmla="*/ 72 w 528"/>
                <a:gd name="T13" fmla="*/ 224 h 2416"/>
                <a:gd name="T14" fmla="*/ 72 w 528"/>
                <a:gd name="T15" fmla="*/ 174 h 2416"/>
                <a:gd name="T16" fmla="*/ 48 w 528"/>
                <a:gd name="T17" fmla="*/ 157 h 2416"/>
                <a:gd name="T18" fmla="*/ 24 w 528"/>
                <a:gd name="T19" fmla="*/ 123 h 2416"/>
                <a:gd name="T20" fmla="*/ 24 w 528"/>
                <a:gd name="T21" fmla="*/ 106 h 2416"/>
                <a:gd name="T22" fmla="*/ 0 w 528"/>
                <a:gd name="T23" fmla="*/ 90 h 2416"/>
                <a:gd name="T24" fmla="*/ 24 w 528"/>
                <a:gd name="T25" fmla="*/ 56 h 2416"/>
                <a:gd name="T26" fmla="*/ 48 w 528"/>
                <a:gd name="T27" fmla="*/ 39 h 2416"/>
                <a:gd name="T28" fmla="*/ 120 w 528"/>
                <a:gd name="T29" fmla="*/ 6 h 2416"/>
                <a:gd name="T30" fmla="*/ 145 w 528"/>
                <a:gd name="T31" fmla="*/ 6 h 2416"/>
                <a:gd name="T32" fmla="*/ 193 w 528"/>
                <a:gd name="T33" fmla="*/ 39 h 2416"/>
                <a:gd name="T34" fmla="*/ 193 w 528"/>
                <a:gd name="T35" fmla="*/ 56 h 2416"/>
                <a:gd name="T36" fmla="*/ 217 w 528"/>
                <a:gd name="T37" fmla="*/ 90 h 2416"/>
                <a:gd name="T38" fmla="*/ 217 w 528"/>
                <a:gd name="T39" fmla="*/ 123 h 2416"/>
                <a:gd name="T40" fmla="*/ 217 w 528"/>
                <a:gd name="T41" fmla="*/ 157 h 2416"/>
                <a:gd name="T42" fmla="*/ 217 w 528"/>
                <a:gd name="T43" fmla="*/ 275 h 2416"/>
                <a:gd name="T44" fmla="*/ 217 w 528"/>
                <a:gd name="T45" fmla="*/ 392 h 2416"/>
                <a:gd name="T46" fmla="*/ 241 w 528"/>
                <a:gd name="T47" fmla="*/ 493 h 2416"/>
                <a:gd name="T48" fmla="*/ 241 w 528"/>
                <a:gd name="T49" fmla="*/ 594 h 2416"/>
                <a:gd name="T50" fmla="*/ 241 w 528"/>
                <a:gd name="T51" fmla="*/ 661 h 2416"/>
                <a:gd name="T52" fmla="*/ 265 w 528"/>
                <a:gd name="T53" fmla="*/ 829 h 241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528"/>
                <a:gd name="T82" fmla="*/ 0 h 2416"/>
                <a:gd name="T83" fmla="*/ 528 w 528"/>
                <a:gd name="T84" fmla="*/ 2416 h 241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528" h="2416">
                  <a:moveTo>
                    <a:pt x="240" y="2416"/>
                  </a:moveTo>
                  <a:cubicBezTo>
                    <a:pt x="220" y="2264"/>
                    <a:pt x="200" y="2112"/>
                    <a:pt x="192" y="1984"/>
                  </a:cubicBezTo>
                  <a:cubicBezTo>
                    <a:pt x="184" y="1856"/>
                    <a:pt x="200" y="1752"/>
                    <a:pt x="192" y="1648"/>
                  </a:cubicBezTo>
                  <a:cubicBezTo>
                    <a:pt x="184" y="1544"/>
                    <a:pt x="152" y="1464"/>
                    <a:pt x="144" y="1360"/>
                  </a:cubicBezTo>
                  <a:cubicBezTo>
                    <a:pt x="136" y="1256"/>
                    <a:pt x="144" y="1128"/>
                    <a:pt x="144" y="1024"/>
                  </a:cubicBezTo>
                  <a:cubicBezTo>
                    <a:pt x="144" y="920"/>
                    <a:pt x="144" y="800"/>
                    <a:pt x="144" y="736"/>
                  </a:cubicBezTo>
                  <a:cubicBezTo>
                    <a:pt x="144" y="672"/>
                    <a:pt x="144" y="680"/>
                    <a:pt x="144" y="640"/>
                  </a:cubicBezTo>
                  <a:cubicBezTo>
                    <a:pt x="144" y="600"/>
                    <a:pt x="152" y="528"/>
                    <a:pt x="144" y="496"/>
                  </a:cubicBezTo>
                  <a:cubicBezTo>
                    <a:pt x="136" y="464"/>
                    <a:pt x="112" y="472"/>
                    <a:pt x="96" y="448"/>
                  </a:cubicBezTo>
                  <a:cubicBezTo>
                    <a:pt x="80" y="424"/>
                    <a:pt x="56" y="376"/>
                    <a:pt x="48" y="352"/>
                  </a:cubicBezTo>
                  <a:cubicBezTo>
                    <a:pt x="40" y="328"/>
                    <a:pt x="56" y="320"/>
                    <a:pt x="48" y="304"/>
                  </a:cubicBezTo>
                  <a:cubicBezTo>
                    <a:pt x="40" y="288"/>
                    <a:pt x="0" y="280"/>
                    <a:pt x="0" y="256"/>
                  </a:cubicBezTo>
                  <a:cubicBezTo>
                    <a:pt x="0" y="232"/>
                    <a:pt x="32" y="184"/>
                    <a:pt x="48" y="160"/>
                  </a:cubicBezTo>
                  <a:cubicBezTo>
                    <a:pt x="64" y="136"/>
                    <a:pt x="64" y="136"/>
                    <a:pt x="96" y="112"/>
                  </a:cubicBezTo>
                  <a:cubicBezTo>
                    <a:pt x="128" y="88"/>
                    <a:pt x="208" y="32"/>
                    <a:pt x="240" y="16"/>
                  </a:cubicBezTo>
                  <a:cubicBezTo>
                    <a:pt x="272" y="0"/>
                    <a:pt x="264" y="0"/>
                    <a:pt x="288" y="16"/>
                  </a:cubicBezTo>
                  <a:cubicBezTo>
                    <a:pt x="312" y="32"/>
                    <a:pt x="368" y="88"/>
                    <a:pt x="384" y="112"/>
                  </a:cubicBezTo>
                  <a:cubicBezTo>
                    <a:pt x="400" y="136"/>
                    <a:pt x="376" y="136"/>
                    <a:pt x="384" y="160"/>
                  </a:cubicBezTo>
                  <a:cubicBezTo>
                    <a:pt x="392" y="184"/>
                    <a:pt x="424" y="224"/>
                    <a:pt x="432" y="256"/>
                  </a:cubicBezTo>
                  <a:cubicBezTo>
                    <a:pt x="440" y="288"/>
                    <a:pt x="432" y="320"/>
                    <a:pt x="432" y="352"/>
                  </a:cubicBezTo>
                  <a:cubicBezTo>
                    <a:pt x="432" y="384"/>
                    <a:pt x="432" y="376"/>
                    <a:pt x="432" y="448"/>
                  </a:cubicBezTo>
                  <a:cubicBezTo>
                    <a:pt x="432" y="520"/>
                    <a:pt x="432" y="672"/>
                    <a:pt x="432" y="784"/>
                  </a:cubicBezTo>
                  <a:cubicBezTo>
                    <a:pt x="432" y="896"/>
                    <a:pt x="424" y="1016"/>
                    <a:pt x="432" y="1120"/>
                  </a:cubicBezTo>
                  <a:cubicBezTo>
                    <a:pt x="440" y="1224"/>
                    <a:pt x="472" y="1312"/>
                    <a:pt x="480" y="1408"/>
                  </a:cubicBezTo>
                  <a:cubicBezTo>
                    <a:pt x="488" y="1504"/>
                    <a:pt x="480" y="1616"/>
                    <a:pt x="480" y="1696"/>
                  </a:cubicBezTo>
                  <a:cubicBezTo>
                    <a:pt x="480" y="1776"/>
                    <a:pt x="472" y="1776"/>
                    <a:pt x="480" y="1888"/>
                  </a:cubicBezTo>
                  <a:cubicBezTo>
                    <a:pt x="488" y="2000"/>
                    <a:pt x="508" y="2184"/>
                    <a:pt x="528" y="2368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803" name="Oval 623" descr="White marble"/>
            <p:cNvSpPr>
              <a:spLocks noChangeAspect="1" noChangeArrowheads="1"/>
            </p:cNvSpPr>
            <p:nvPr/>
          </p:nvSpPr>
          <p:spPr bwMode="auto">
            <a:xfrm flipV="1">
              <a:off x="2345" y="3116"/>
              <a:ext cx="73" cy="73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804" name="AutoShape 624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2310" y="2959"/>
              <a:ext cx="168" cy="145"/>
            </a:xfrm>
            <a:prstGeom prst="hexagon">
              <a:avLst>
                <a:gd name="adj" fmla="val 28966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805" name="Oval 625" descr="White marble"/>
            <p:cNvSpPr>
              <a:spLocks noChangeAspect="1" noChangeArrowheads="1"/>
            </p:cNvSpPr>
            <p:nvPr/>
          </p:nvSpPr>
          <p:spPr bwMode="auto">
            <a:xfrm flipV="1">
              <a:off x="2317" y="3294"/>
              <a:ext cx="72" cy="72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806" name="Oval 626" descr="White marble"/>
            <p:cNvSpPr>
              <a:spLocks noChangeAspect="1" noChangeArrowheads="1"/>
            </p:cNvSpPr>
            <p:nvPr/>
          </p:nvSpPr>
          <p:spPr bwMode="auto">
            <a:xfrm flipV="1">
              <a:off x="2410" y="3337"/>
              <a:ext cx="72" cy="72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807" name="Oval 627" descr="White marble"/>
            <p:cNvSpPr>
              <a:spLocks noChangeAspect="1" noChangeArrowheads="1"/>
            </p:cNvSpPr>
            <p:nvPr/>
          </p:nvSpPr>
          <p:spPr bwMode="auto">
            <a:xfrm flipV="1">
              <a:off x="2500" y="3193"/>
              <a:ext cx="73" cy="72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808" name="Oval 628" descr="White marble"/>
            <p:cNvSpPr>
              <a:spLocks noChangeAspect="1" noChangeArrowheads="1"/>
            </p:cNvSpPr>
            <p:nvPr/>
          </p:nvSpPr>
          <p:spPr bwMode="auto">
            <a:xfrm rot="19684747" flipV="1">
              <a:off x="2481" y="3282"/>
              <a:ext cx="72" cy="72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809" name="AutoShape 629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2315" y="2805"/>
              <a:ext cx="169" cy="145"/>
            </a:xfrm>
            <a:prstGeom prst="hexagon">
              <a:avLst>
                <a:gd name="adj" fmla="val 29138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810" name="AutoShape 630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2323" y="2652"/>
              <a:ext cx="168" cy="144"/>
            </a:xfrm>
            <a:prstGeom prst="hexagon">
              <a:avLst>
                <a:gd name="adj" fmla="val 29167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811" name="AutoShape 631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2331" y="2498"/>
              <a:ext cx="168" cy="145"/>
            </a:xfrm>
            <a:prstGeom prst="hexagon">
              <a:avLst>
                <a:gd name="adj" fmla="val 28966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812" name="AutoShape 632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2337" y="2346"/>
              <a:ext cx="169" cy="144"/>
            </a:xfrm>
            <a:prstGeom prst="hexagon">
              <a:avLst>
                <a:gd name="adj" fmla="val 29340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813" name="AutoShape 633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2451" y="3037"/>
              <a:ext cx="168" cy="144"/>
            </a:xfrm>
            <a:prstGeom prst="hexagon">
              <a:avLst>
                <a:gd name="adj" fmla="val 29167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814" name="AutoShape 634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2457" y="2882"/>
              <a:ext cx="168" cy="144"/>
            </a:xfrm>
            <a:prstGeom prst="hexagon">
              <a:avLst>
                <a:gd name="adj" fmla="val 29167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815" name="AutoShape 635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2465" y="2728"/>
              <a:ext cx="168" cy="145"/>
            </a:xfrm>
            <a:prstGeom prst="hexagon">
              <a:avLst>
                <a:gd name="adj" fmla="val 28966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816" name="AutoShape 636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2471" y="2576"/>
              <a:ext cx="169" cy="144"/>
            </a:xfrm>
            <a:prstGeom prst="hexagon">
              <a:avLst>
                <a:gd name="adj" fmla="val 29340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817" name="AutoShape 637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2480" y="2421"/>
              <a:ext cx="168" cy="145"/>
            </a:xfrm>
            <a:prstGeom prst="hexagon">
              <a:avLst>
                <a:gd name="adj" fmla="val 28966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818" name="Oval 638" descr="White marble"/>
            <p:cNvSpPr>
              <a:spLocks noChangeAspect="1" noChangeArrowheads="1"/>
            </p:cNvSpPr>
            <p:nvPr/>
          </p:nvSpPr>
          <p:spPr bwMode="auto">
            <a:xfrm flipV="1">
              <a:off x="2297" y="3199"/>
              <a:ext cx="73" cy="72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819" name="Freeform 639"/>
            <p:cNvSpPr>
              <a:spLocks/>
            </p:cNvSpPr>
            <p:nvPr/>
          </p:nvSpPr>
          <p:spPr bwMode="auto">
            <a:xfrm flipV="1">
              <a:off x="2609" y="2560"/>
              <a:ext cx="264" cy="846"/>
            </a:xfrm>
            <a:custGeom>
              <a:avLst/>
              <a:gdLst>
                <a:gd name="T0" fmla="*/ 120 w 528"/>
                <a:gd name="T1" fmla="*/ 846 h 2416"/>
                <a:gd name="T2" fmla="*/ 96 w 528"/>
                <a:gd name="T3" fmla="*/ 695 h 2416"/>
                <a:gd name="T4" fmla="*/ 96 w 528"/>
                <a:gd name="T5" fmla="*/ 577 h 2416"/>
                <a:gd name="T6" fmla="*/ 72 w 528"/>
                <a:gd name="T7" fmla="*/ 476 h 2416"/>
                <a:gd name="T8" fmla="*/ 72 w 528"/>
                <a:gd name="T9" fmla="*/ 359 h 2416"/>
                <a:gd name="T10" fmla="*/ 72 w 528"/>
                <a:gd name="T11" fmla="*/ 258 h 2416"/>
                <a:gd name="T12" fmla="*/ 72 w 528"/>
                <a:gd name="T13" fmla="*/ 224 h 2416"/>
                <a:gd name="T14" fmla="*/ 72 w 528"/>
                <a:gd name="T15" fmla="*/ 174 h 2416"/>
                <a:gd name="T16" fmla="*/ 48 w 528"/>
                <a:gd name="T17" fmla="*/ 157 h 2416"/>
                <a:gd name="T18" fmla="*/ 24 w 528"/>
                <a:gd name="T19" fmla="*/ 123 h 2416"/>
                <a:gd name="T20" fmla="*/ 24 w 528"/>
                <a:gd name="T21" fmla="*/ 106 h 2416"/>
                <a:gd name="T22" fmla="*/ 0 w 528"/>
                <a:gd name="T23" fmla="*/ 90 h 2416"/>
                <a:gd name="T24" fmla="*/ 24 w 528"/>
                <a:gd name="T25" fmla="*/ 56 h 2416"/>
                <a:gd name="T26" fmla="*/ 48 w 528"/>
                <a:gd name="T27" fmla="*/ 39 h 2416"/>
                <a:gd name="T28" fmla="*/ 120 w 528"/>
                <a:gd name="T29" fmla="*/ 6 h 2416"/>
                <a:gd name="T30" fmla="*/ 144 w 528"/>
                <a:gd name="T31" fmla="*/ 6 h 2416"/>
                <a:gd name="T32" fmla="*/ 192 w 528"/>
                <a:gd name="T33" fmla="*/ 39 h 2416"/>
                <a:gd name="T34" fmla="*/ 192 w 528"/>
                <a:gd name="T35" fmla="*/ 56 h 2416"/>
                <a:gd name="T36" fmla="*/ 216 w 528"/>
                <a:gd name="T37" fmla="*/ 90 h 2416"/>
                <a:gd name="T38" fmla="*/ 216 w 528"/>
                <a:gd name="T39" fmla="*/ 123 h 2416"/>
                <a:gd name="T40" fmla="*/ 216 w 528"/>
                <a:gd name="T41" fmla="*/ 157 h 2416"/>
                <a:gd name="T42" fmla="*/ 216 w 528"/>
                <a:gd name="T43" fmla="*/ 275 h 2416"/>
                <a:gd name="T44" fmla="*/ 216 w 528"/>
                <a:gd name="T45" fmla="*/ 392 h 2416"/>
                <a:gd name="T46" fmla="*/ 240 w 528"/>
                <a:gd name="T47" fmla="*/ 493 h 2416"/>
                <a:gd name="T48" fmla="*/ 240 w 528"/>
                <a:gd name="T49" fmla="*/ 594 h 2416"/>
                <a:gd name="T50" fmla="*/ 240 w 528"/>
                <a:gd name="T51" fmla="*/ 661 h 2416"/>
                <a:gd name="T52" fmla="*/ 264 w 528"/>
                <a:gd name="T53" fmla="*/ 829 h 241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528"/>
                <a:gd name="T82" fmla="*/ 0 h 2416"/>
                <a:gd name="T83" fmla="*/ 528 w 528"/>
                <a:gd name="T84" fmla="*/ 2416 h 241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528" h="2416">
                  <a:moveTo>
                    <a:pt x="240" y="2416"/>
                  </a:moveTo>
                  <a:cubicBezTo>
                    <a:pt x="220" y="2264"/>
                    <a:pt x="200" y="2112"/>
                    <a:pt x="192" y="1984"/>
                  </a:cubicBezTo>
                  <a:cubicBezTo>
                    <a:pt x="184" y="1856"/>
                    <a:pt x="200" y="1752"/>
                    <a:pt x="192" y="1648"/>
                  </a:cubicBezTo>
                  <a:cubicBezTo>
                    <a:pt x="184" y="1544"/>
                    <a:pt x="152" y="1464"/>
                    <a:pt x="144" y="1360"/>
                  </a:cubicBezTo>
                  <a:cubicBezTo>
                    <a:pt x="136" y="1256"/>
                    <a:pt x="144" y="1128"/>
                    <a:pt x="144" y="1024"/>
                  </a:cubicBezTo>
                  <a:cubicBezTo>
                    <a:pt x="144" y="920"/>
                    <a:pt x="144" y="800"/>
                    <a:pt x="144" y="736"/>
                  </a:cubicBezTo>
                  <a:cubicBezTo>
                    <a:pt x="144" y="672"/>
                    <a:pt x="144" y="680"/>
                    <a:pt x="144" y="640"/>
                  </a:cubicBezTo>
                  <a:cubicBezTo>
                    <a:pt x="144" y="600"/>
                    <a:pt x="152" y="528"/>
                    <a:pt x="144" y="496"/>
                  </a:cubicBezTo>
                  <a:cubicBezTo>
                    <a:pt x="136" y="464"/>
                    <a:pt x="112" y="472"/>
                    <a:pt x="96" y="448"/>
                  </a:cubicBezTo>
                  <a:cubicBezTo>
                    <a:pt x="80" y="424"/>
                    <a:pt x="56" y="376"/>
                    <a:pt x="48" y="352"/>
                  </a:cubicBezTo>
                  <a:cubicBezTo>
                    <a:pt x="40" y="328"/>
                    <a:pt x="56" y="320"/>
                    <a:pt x="48" y="304"/>
                  </a:cubicBezTo>
                  <a:cubicBezTo>
                    <a:pt x="40" y="288"/>
                    <a:pt x="0" y="280"/>
                    <a:pt x="0" y="256"/>
                  </a:cubicBezTo>
                  <a:cubicBezTo>
                    <a:pt x="0" y="232"/>
                    <a:pt x="32" y="184"/>
                    <a:pt x="48" y="160"/>
                  </a:cubicBezTo>
                  <a:cubicBezTo>
                    <a:pt x="64" y="136"/>
                    <a:pt x="64" y="136"/>
                    <a:pt x="96" y="112"/>
                  </a:cubicBezTo>
                  <a:cubicBezTo>
                    <a:pt x="128" y="88"/>
                    <a:pt x="208" y="32"/>
                    <a:pt x="240" y="16"/>
                  </a:cubicBezTo>
                  <a:cubicBezTo>
                    <a:pt x="272" y="0"/>
                    <a:pt x="264" y="0"/>
                    <a:pt x="288" y="16"/>
                  </a:cubicBezTo>
                  <a:cubicBezTo>
                    <a:pt x="312" y="32"/>
                    <a:pt x="368" y="88"/>
                    <a:pt x="384" y="112"/>
                  </a:cubicBezTo>
                  <a:cubicBezTo>
                    <a:pt x="400" y="136"/>
                    <a:pt x="376" y="136"/>
                    <a:pt x="384" y="160"/>
                  </a:cubicBezTo>
                  <a:cubicBezTo>
                    <a:pt x="392" y="184"/>
                    <a:pt x="424" y="224"/>
                    <a:pt x="432" y="256"/>
                  </a:cubicBezTo>
                  <a:cubicBezTo>
                    <a:pt x="440" y="288"/>
                    <a:pt x="432" y="320"/>
                    <a:pt x="432" y="352"/>
                  </a:cubicBezTo>
                  <a:cubicBezTo>
                    <a:pt x="432" y="384"/>
                    <a:pt x="432" y="376"/>
                    <a:pt x="432" y="448"/>
                  </a:cubicBezTo>
                  <a:cubicBezTo>
                    <a:pt x="432" y="520"/>
                    <a:pt x="432" y="672"/>
                    <a:pt x="432" y="784"/>
                  </a:cubicBezTo>
                  <a:cubicBezTo>
                    <a:pt x="432" y="896"/>
                    <a:pt x="424" y="1016"/>
                    <a:pt x="432" y="1120"/>
                  </a:cubicBezTo>
                  <a:cubicBezTo>
                    <a:pt x="440" y="1224"/>
                    <a:pt x="472" y="1312"/>
                    <a:pt x="480" y="1408"/>
                  </a:cubicBezTo>
                  <a:cubicBezTo>
                    <a:pt x="488" y="1504"/>
                    <a:pt x="480" y="1616"/>
                    <a:pt x="480" y="1696"/>
                  </a:cubicBezTo>
                  <a:cubicBezTo>
                    <a:pt x="480" y="1776"/>
                    <a:pt x="472" y="1776"/>
                    <a:pt x="480" y="1888"/>
                  </a:cubicBezTo>
                  <a:cubicBezTo>
                    <a:pt x="488" y="2000"/>
                    <a:pt x="508" y="2184"/>
                    <a:pt x="528" y="2368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820" name="Oval 640" descr="White marble"/>
            <p:cNvSpPr>
              <a:spLocks noChangeAspect="1" noChangeArrowheads="1"/>
            </p:cNvSpPr>
            <p:nvPr/>
          </p:nvSpPr>
          <p:spPr bwMode="auto">
            <a:xfrm flipV="1">
              <a:off x="2633" y="3116"/>
              <a:ext cx="72" cy="73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821" name="AutoShape 641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2597" y="2960"/>
              <a:ext cx="168" cy="144"/>
            </a:xfrm>
            <a:prstGeom prst="hexagon">
              <a:avLst>
                <a:gd name="adj" fmla="val 29167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822" name="Oval 642" descr="White marble"/>
            <p:cNvSpPr>
              <a:spLocks noChangeAspect="1" noChangeArrowheads="1"/>
            </p:cNvSpPr>
            <p:nvPr/>
          </p:nvSpPr>
          <p:spPr bwMode="auto">
            <a:xfrm flipV="1">
              <a:off x="2604" y="3294"/>
              <a:ext cx="72" cy="72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823" name="Oval 643" descr="White marble"/>
            <p:cNvSpPr>
              <a:spLocks noChangeAspect="1" noChangeArrowheads="1"/>
            </p:cNvSpPr>
            <p:nvPr/>
          </p:nvSpPr>
          <p:spPr bwMode="auto">
            <a:xfrm flipV="1">
              <a:off x="2697" y="3337"/>
              <a:ext cx="72" cy="72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824" name="Oval 644" descr="White marble"/>
            <p:cNvSpPr>
              <a:spLocks noChangeAspect="1" noChangeArrowheads="1"/>
            </p:cNvSpPr>
            <p:nvPr/>
          </p:nvSpPr>
          <p:spPr bwMode="auto">
            <a:xfrm flipV="1">
              <a:off x="2788" y="3193"/>
              <a:ext cx="72" cy="72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825" name="Oval 645" descr="White marble"/>
            <p:cNvSpPr>
              <a:spLocks noChangeAspect="1" noChangeArrowheads="1"/>
            </p:cNvSpPr>
            <p:nvPr/>
          </p:nvSpPr>
          <p:spPr bwMode="auto">
            <a:xfrm rot="19684747" flipV="1">
              <a:off x="2768" y="3282"/>
              <a:ext cx="72" cy="72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826" name="AutoShape 646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2602" y="2806"/>
              <a:ext cx="169" cy="144"/>
            </a:xfrm>
            <a:prstGeom prst="hexagon">
              <a:avLst>
                <a:gd name="adj" fmla="val 29340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827" name="AutoShape 647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2610" y="2652"/>
              <a:ext cx="168" cy="144"/>
            </a:xfrm>
            <a:prstGeom prst="hexagon">
              <a:avLst>
                <a:gd name="adj" fmla="val 29167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828" name="AutoShape 648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2618" y="2499"/>
              <a:ext cx="168" cy="144"/>
            </a:xfrm>
            <a:prstGeom prst="hexagon">
              <a:avLst>
                <a:gd name="adj" fmla="val 29167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829" name="AutoShape 649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2625" y="2345"/>
              <a:ext cx="169" cy="145"/>
            </a:xfrm>
            <a:prstGeom prst="hexagon">
              <a:avLst>
                <a:gd name="adj" fmla="val 29138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830" name="AutoShape 650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2738" y="3037"/>
              <a:ext cx="168" cy="144"/>
            </a:xfrm>
            <a:prstGeom prst="hexagon">
              <a:avLst>
                <a:gd name="adj" fmla="val 29167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831" name="AutoShape 651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2744" y="2882"/>
              <a:ext cx="168" cy="144"/>
            </a:xfrm>
            <a:prstGeom prst="hexagon">
              <a:avLst>
                <a:gd name="adj" fmla="val 29167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832" name="AutoShape 652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2752" y="2728"/>
              <a:ext cx="168" cy="145"/>
            </a:xfrm>
            <a:prstGeom prst="hexagon">
              <a:avLst>
                <a:gd name="adj" fmla="val 28966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833" name="AutoShape 653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2758" y="2576"/>
              <a:ext cx="169" cy="144"/>
            </a:xfrm>
            <a:prstGeom prst="hexagon">
              <a:avLst>
                <a:gd name="adj" fmla="val 29340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834" name="AutoShape 654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2767" y="2422"/>
              <a:ext cx="168" cy="144"/>
            </a:xfrm>
            <a:prstGeom prst="hexagon">
              <a:avLst>
                <a:gd name="adj" fmla="val 29167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835" name="Oval 655" descr="White marble"/>
            <p:cNvSpPr>
              <a:spLocks noChangeAspect="1" noChangeArrowheads="1"/>
            </p:cNvSpPr>
            <p:nvPr/>
          </p:nvSpPr>
          <p:spPr bwMode="auto">
            <a:xfrm flipV="1">
              <a:off x="2585" y="3199"/>
              <a:ext cx="72" cy="72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836" name="Freeform 656"/>
            <p:cNvSpPr>
              <a:spLocks/>
            </p:cNvSpPr>
            <p:nvPr/>
          </p:nvSpPr>
          <p:spPr bwMode="auto">
            <a:xfrm flipV="1">
              <a:off x="30" y="2512"/>
              <a:ext cx="265" cy="846"/>
            </a:xfrm>
            <a:custGeom>
              <a:avLst/>
              <a:gdLst>
                <a:gd name="T0" fmla="*/ 120 w 528"/>
                <a:gd name="T1" fmla="*/ 846 h 2416"/>
                <a:gd name="T2" fmla="*/ 96 w 528"/>
                <a:gd name="T3" fmla="*/ 695 h 2416"/>
                <a:gd name="T4" fmla="*/ 96 w 528"/>
                <a:gd name="T5" fmla="*/ 577 h 2416"/>
                <a:gd name="T6" fmla="*/ 72 w 528"/>
                <a:gd name="T7" fmla="*/ 476 h 2416"/>
                <a:gd name="T8" fmla="*/ 72 w 528"/>
                <a:gd name="T9" fmla="*/ 359 h 2416"/>
                <a:gd name="T10" fmla="*/ 72 w 528"/>
                <a:gd name="T11" fmla="*/ 258 h 2416"/>
                <a:gd name="T12" fmla="*/ 72 w 528"/>
                <a:gd name="T13" fmla="*/ 224 h 2416"/>
                <a:gd name="T14" fmla="*/ 72 w 528"/>
                <a:gd name="T15" fmla="*/ 174 h 2416"/>
                <a:gd name="T16" fmla="*/ 48 w 528"/>
                <a:gd name="T17" fmla="*/ 157 h 2416"/>
                <a:gd name="T18" fmla="*/ 24 w 528"/>
                <a:gd name="T19" fmla="*/ 123 h 2416"/>
                <a:gd name="T20" fmla="*/ 24 w 528"/>
                <a:gd name="T21" fmla="*/ 106 h 2416"/>
                <a:gd name="T22" fmla="*/ 0 w 528"/>
                <a:gd name="T23" fmla="*/ 90 h 2416"/>
                <a:gd name="T24" fmla="*/ 24 w 528"/>
                <a:gd name="T25" fmla="*/ 56 h 2416"/>
                <a:gd name="T26" fmla="*/ 48 w 528"/>
                <a:gd name="T27" fmla="*/ 39 h 2416"/>
                <a:gd name="T28" fmla="*/ 120 w 528"/>
                <a:gd name="T29" fmla="*/ 6 h 2416"/>
                <a:gd name="T30" fmla="*/ 145 w 528"/>
                <a:gd name="T31" fmla="*/ 6 h 2416"/>
                <a:gd name="T32" fmla="*/ 193 w 528"/>
                <a:gd name="T33" fmla="*/ 39 h 2416"/>
                <a:gd name="T34" fmla="*/ 193 w 528"/>
                <a:gd name="T35" fmla="*/ 56 h 2416"/>
                <a:gd name="T36" fmla="*/ 217 w 528"/>
                <a:gd name="T37" fmla="*/ 90 h 2416"/>
                <a:gd name="T38" fmla="*/ 217 w 528"/>
                <a:gd name="T39" fmla="*/ 123 h 2416"/>
                <a:gd name="T40" fmla="*/ 217 w 528"/>
                <a:gd name="T41" fmla="*/ 157 h 2416"/>
                <a:gd name="T42" fmla="*/ 217 w 528"/>
                <a:gd name="T43" fmla="*/ 275 h 2416"/>
                <a:gd name="T44" fmla="*/ 217 w 528"/>
                <a:gd name="T45" fmla="*/ 392 h 2416"/>
                <a:gd name="T46" fmla="*/ 241 w 528"/>
                <a:gd name="T47" fmla="*/ 493 h 2416"/>
                <a:gd name="T48" fmla="*/ 241 w 528"/>
                <a:gd name="T49" fmla="*/ 594 h 2416"/>
                <a:gd name="T50" fmla="*/ 241 w 528"/>
                <a:gd name="T51" fmla="*/ 661 h 2416"/>
                <a:gd name="T52" fmla="*/ 265 w 528"/>
                <a:gd name="T53" fmla="*/ 829 h 241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528"/>
                <a:gd name="T82" fmla="*/ 0 h 2416"/>
                <a:gd name="T83" fmla="*/ 528 w 528"/>
                <a:gd name="T84" fmla="*/ 2416 h 241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528" h="2416">
                  <a:moveTo>
                    <a:pt x="240" y="2416"/>
                  </a:moveTo>
                  <a:cubicBezTo>
                    <a:pt x="220" y="2264"/>
                    <a:pt x="200" y="2112"/>
                    <a:pt x="192" y="1984"/>
                  </a:cubicBezTo>
                  <a:cubicBezTo>
                    <a:pt x="184" y="1856"/>
                    <a:pt x="200" y="1752"/>
                    <a:pt x="192" y="1648"/>
                  </a:cubicBezTo>
                  <a:cubicBezTo>
                    <a:pt x="184" y="1544"/>
                    <a:pt x="152" y="1464"/>
                    <a:pt x="144" y="1360"/>
                  </a:cubicBezTo>
                  <a:cubicBezTo>
                    <a:pt x="136" y="1256"/>
                    <a:pt x="144" y="1128"/>
                    <a:pt x="144" y="1024"/>
                  </a:cubicBezTo>
                  <a:cubicBezTo>
                    <a:pt x="144" y="920"/>
                    <a:pt x="144" y="800"/>
                    <a:pt x="144" y="736"/>
                  </a:cubicBezTo>
                  <a:cubicBezTo>
                    <a:pt x="144" y="672"/>
                    <a:pt x="144" y="680"/>
                    <a:pt x="144" y="640"/>
                  </a:cubicBezTo>
                  <a:cubicBezTo>
                    <a:pt x="144" y="600"/>
                    <a:pt x="152" y="528"/>
                    <a:pt x="144" y="496"/>
                  </a:cubicBezTo>
                  <a:cubicBezTo>
                    <a:pt x="136" y="464"/>
                    <a:pt x="112" y="472"/>
                    <a:pt x="96" y="448"/>
                  </a:cubicBezTo>
                  <a:cubicBezTo>
                    <a:pt x="80" y="424"/>
                    <a:pt x="56" y="376"/>
                    <a:pt x="48" y="352"/>
                  </a:cubicBezTo>
                  <a:cubicBezTo>
                    <a:pt x="40" y="328"/>
                    <a:pt x="56" y="320"/>
                    <a:pt x="48" y="304"/>
                  </a:cubicBezTo>
                  <a:cubicBezTo>
                    <a:pt x="40" y="288"/>
                    <a:pt x="0" y="280"/>
                    <a:pt x="0" y="256"/>
                  </a:cubicBezTo>
                  <a:cubicBezTo>
                    <a:pt x="0" y="232"/>
                    <a:pt x="32" y="184"/>
                    <a:pt x="48" y="160"/>
                  </a:cubicBezTo>
                  <a:cubicBezTo>
                    <a:pt x="64" y="136"/>
                    <a:pt x="64" y="136"/>
                    <a:pt x="96" y="112"/>
                  </a:cubicBezTo>
                  <a:cubicBezTo>
                    <a:pt x="128" y="88"/>
                    <a:pt x="208" y="32"/>
                    <a:pt x="240" y="16"/>
                  </a:cubicBezTo>
                  <a:cubicBezTo>
                    <a:pt x="272" y="0"/>
                    <a:pt x="264" y="0"/>
                    <a:pt x="288" y="16"/>
                  </a:cubicBezTo>
                  <a:cubicBezTo>
                    <a:pt x="312" y="32"/>
                    <a:pt x="368" y="88"/>
                    <a:pt x="384" y="112"/>
                  </a:cubicBezTo>
                  <a:cubicBezTo>
                    <a:pt x="400" y="136"/>
                    <a:pt x="376" y="136"/>
                    <a:pt x="384" y="160"/>
                  </a:cubicBezTo>
                  <a:cubicBezTo>
                    <a:pt x="392" y="184"/>
                    <a:pt x="424" y="224"/>
                    <a:pt x="432" y="256"/>
                  </a:cubicBezTo>
                  <a:cubicBezTo>
                    <a:pt x="440" y="288"/>
                    <a:pt x="432" y="320"/>
                    <a:pt x="432" y="352"/>
                  </a:cubicBezTo>
                  <a:cubicBezTo>
                    <a:pt x="432" y="384"/>
                    <a:pt x="432" y="376"/>
                    <a:pt x="432" y="448"/>
                  </a:cubicBezTo>
                  <a:cubicBezTo>
                    <a:pt x="432" y="520"/>
                    <a:pt x="432" y="672"/>
                    <a:pt x="432" y="784"/>
                  </a:cubicBezTo>
                  <a:cubicBezTo>
                    <a:pt x="432" y="896"/>
                    <a:pt x="424" y="1016"/>
                    <a:pt x="432" y="1120"/>
                  </a:cubicBezTo>
                  <a:cubicBezTo>
                    <a:pt x="440" y="1224"/>
                    <a:pt x="472" y="1312"/>
                    <a:pt x="480" y="1408"/>
                  </a:cubicBezTo>
                  <a:cubicBezTo>
                    <a:pt x="488" y="1504"/>
                    <a:pt x="480" y="1616"/>
                    <a:pt x="480" y="1696"/>
                  </a:cubicBezTo>
                  <a:cubicBezTo>
                    <a:pt x="480" y="1776"/>
                    <a:pt x="472" y="1776"/>
                    <a:pt x="480" y="1888"/>
                  </a:cubicBezTo>
                  <a:cubicBezTo>
                    <a:pt x="488" y="2000"/>
                    <a:pt x="508" y="2184"/>
                    <a:pt x="528" y="2368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837" name="Oval 657" descr="White marble"/>
            <p:cNvSpPr>
              <a:spLocks noChangeAspect="1" noChangeArrowheads="1"/>
            </p:cNvSpPr>
            <p:nvPr/>
          </p:nvSpPr>
          <p:spPr bwMode="auto">
            <a:xfrm flipV="1">
              <a:off x="54" y="3112"/>
              <a:ext cx="72" cy="72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838" name="AutoShape 658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18" y="2956"/>
              <a:ext cx="168" cy="144"/>
            </a:xfrm>
            <a:prstGeom prst="hexagon">
              <a:avLst>
                <a:gd name="adj" fmla="val 29167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839" name="Oval 659" descr="White marble"/>
            <p:cNvSpPr>
              <a:spLocks noChangeAspect="1" noChangeArrowheads="1"/>
            </p:cNvSpPr>
            <p:nvPr/>
          </p:nvSpPr>
          <p:spPr bwMode="auto">
            <a:xfrm flipV="1">
              <a:off x="26" y="3289"/>
              <a:ext cx="72" cy="72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840" name="Oval 660" descr="White marble"/>
            <p:cNvSpPr>
              <a:spLocks noChangeAspect="1" noChangeArrowheads="1"/>
            </p:cNvSpPr>
            <p:nvPr/>
          </p:nvSpPr>
          <p:spPr bwMode="auto">
            <a:xfrm flipV="1">
              <a:off x="119" y="3333"/>
              <a:ext cx="72" cy="72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841" name="Oval 661" descr="White marble"/>
            <p:cNvSpPr>
              <a:spLocks noChangeAspect="1" noChangeArrowheads="1"/>
            </p:cNvSpPr>
            <p:nvPr/>
          </p:nvSpPr>
          <p:spPr bwMode="auto">
            <a:xfrm flipV="1">
              <a:off x="209" y="3189"/>
              <a:ext cx="72" cy="72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842" name="Oval 662" descr="White marble"/>
            <p:cNvSpPr>
              <a:spLocks noChangeAspect="1" noChangeArrowheads="1"/>
            </p:cNvSpPr>
            <p:nvPr/>
          </p:nvSpPr>
          <p:spPr bwMode="auto">
            <a:xfrm rot="19684747" flipV="1">
              <a:off x="189" y="3277"/>
              <a:ext cx="73" cy="72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843" name="AutoShape 663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24" y="2801"/>
              <a:ext cx="168" cy="144"/>
            </a:xfrm>
            <a:prstGeom prst="hexagon">
              <a:avLst>
                <a:gd name="adj" fmla="val 29167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844" name="AutoShape 664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31" y="2648"/>
              <a:ext cx="169" cy="144"/>
            </a:xfrm>
            <a:prstGeom prst="hexagon">
              <a:avLst>
                <a:gd name="adj" fmla="val 29340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845" name="AutoShape 665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39" y="2494"/>
              <a:ext cx="168" cy="144"/>
            </a:xfrm>
            <a:prstGeom prst="hexagon">
              <a:avLst>
                <a:gd name="adj" fmla="val 29167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846" name="AutoShape 666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47" y="2341"/>
              <a:ext cx="168" cy="144"/>
            </a:xfrm>
            <a:prstGeom prst="hexagon">
              <a:avLst>
                <a:gd name="adj" fmla="val 29167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847" name="AutoShape 667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159" y="3032"/>
              <a:ext cx="169" cy="145"/>
            </a:xfrm>
            <a:prstGeom prst="hexagon">
              <a:avLst>
                <a:gd name="adj" fmla="val 29138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848" name="AutoShape 668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165" y="2877"/>
              <a:ext cx="169" cy="145"/>
            </a:xfrm>
            <a:prstGeom prst="hexagon">
              <a:avLst>
                <a:gd name="adj" fmla="val 29138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849" name="AutoShape 669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173" y="2724"/>
              <a:ext cx="168" cy="144"/>
            </a:xfrm>
            <a:prstGeom prst="hexagon">
              <a:avLst>
                <a:gd name="adj" fmla="val 29167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850" name="AutoShape 670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181" y="2570"/>
              <a:ext cx="168" cy="145"/>
            </a:xfrm>
            <a:prstGeom prst="hexagon">
              <a:avLst>
                <a:gd name="adj" fmla="val 28966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851" name="AutoShape 671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187" y="2418"/>
              <a:ext cx="169" cy="144"/>
            </a:xfrm>
            <a:prstGeom prst="hexagon">
              <a:avLst>
                <a:gd name="adj" fmla="val 29340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852" name="Oval 672" descr="White marble"/>
            <p:cNvSpPr>
              <a:spLocks noChangeAspect="1" noChangeArrowheads="1"/>
            </p:cNvSpPr>
            <p:nvPr/>
          </p:nvSpPr>
          <p:spPr bwMode="auto">
            <a:xfrm flipV="1">
              <a:off x="6" y="3195"/>
              <a:ext cx="72" cy="72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853" name="Freeform 673"/>
            <p:cNvSpPr>
              <a:spLocks/>
            </p:cNvSpPr>
            <p:nvPr/>
          </p:nvSpPr>
          <p:spPr bwMode="auto">
            <a:xfrm flipV="1">
              <a:off x="314" y="2512"/>
              <a:ext cx="264" cy="846"/>
            </a:xfrm>
            <a:custGeom>
              <a:avLst/>
              <a:gdLst>
                <a:gd name="T0" fmla="*/ 120 w 528"/>
                <a:gd name="T1" fmla="*/ 846 h 2416"/>
                <a:gd name="T2" fmla="*/ 96 w 528"/>
                <a:gd name="T3" fmla="*/ 695 h 2416"/>
                <a:gd name="T4" fmla="*/ 96 w 528"/>
                <a:gd name="T5" fmla="*/ 577 h 2416"/>
                <a:gd name="T6" fmla="*/ 72 w 528"/>
                <a:gd name="T7" fmla="*/ 476 h 2416"/>
                <a:gd name="T8" fmla="*/ 72 w 528"/>
                <a:gd name="T9" fmla="*/ 359 h 2416"/>
                <a:gd name="T10" fmla="*/ 72 w 528"/>
                <a:gd name="T11" fmla="*/ 258 h 2416"/>
                <a:gd name="T12" fmla="*/ 72 w 528"/>
                <a:gd name="T13" fmla="*/ 224 h 2416"/>
                <a:gd name="T14" fmla="*/ 72 w 528"/>
                <a:gd name="T15" fmla="*/ 174 h 2416"/>
                <a:gd name="T16" fmla="*/ 48 w 528"/>
                <a:gd name="T17" fmla="*/ 157 h 2416"/>
                <a:gd name="T18" fmla="*/ 24 w 528"/>
                <a:gd name="T19" fmla="*/ 123 h 2416"/>
                <a:gd name="T20" fmla="*/ 24 w 528"/>
                <a:gd name="T21" fmla="*/ 106 h 2416"/>
                <a:gd name="T22" fmla="*/ 0 w 528"/>
                <a:gd name="T23" fmla="*/ 90 h 2416"/>
                <a:gd name="T24" fmla="*/ 24 w 528"/>
                <a:gd name="T25" fmla="*/ 56 h 2416"/>
                <a:gd name="T26" fmla="*/ 48 w 528"/>
                <a:gd name="T27" fmla="*/ 39 h 2416"/>
                <a:gd name="T28" fmla="*/ 120 w 528"/>
                <a:gd name="T29" fmla="*/ 6 h 2416"/>
                <a:gd name="T30" fmla="*/ 144 w 528"/>
                <a:gd name="T31" fmla="*/ 6 h 2416"/>
                <a:gd name="T32" fmla="*/ 192 w 528"/>
                <a:gd name="T33" fmla="*/ 39 h 2416"/>
                <a:gd name="T34" fmla="*/ 192 w 528"/>
                <a:gd name="T35" fmla="*/ 56 h 2416"/>
                <a:gd name="T36" fmla="*/ 216 w 528"/>
                <a:gd name="T37" fmla="*/ 90 h 2416"/>
                <a:gd name="T38" fmla="*/ 216 w 528"/>
                <a:gd name="T39" fmla="*/ 123 h 2416"/>
                <a:gd name="T40" fmla="*/ 216 w 528"/>
                <a:gd name="T41" fmla="*/ 157 h 2416"/>
                <a:gd name="T42" fmla="*/ 216 w 528"/>
                <a:gd name="T43" fmla="*/ 275 h 2416"/>
                <a:gd name="T44" fmla="*/ 216 w 528"/>
                <a:gd name="T45" fmla="*/ 392 h 2416"/>
                <a:gd name="T46" fmla="*/ 240 w 528"/>
                <a:gd name="T47" fmla="*/ 493 h 2416"/>
                <a:gd name="T48" fmla="*/ 240 w 528"/>
                <a:gd name="T49" fmla="*/ 594 h 2416"/>
                <a:gd name="T50" fmla="*/ 240 w 528"/>
                <a:gd name="T51" fmla="*/ 661 h 2416"/>
                <a:gd name="T52" fmla="*/ 264 w 528"/>
                <a:gd name="T53" fmla="*/ 829 h 241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528"/>
                <a:gd name="T82" fmla="*/ 0 h 2416"/>
                <a:gd name="T83" fmla="*/ 528 w 528"/>
                <a:gd name="T84" fmla="*/ 2416 h 241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528" h="2416">
                  <a:moveTo>
                    <a:pt x="240" y="2416"/>
                  </a:moveTo>
                  <a:cubicBezTo>
                    <a:pt x="220" y="2264"/>
                    <a:pt x="200" y="2112"/>
                    <a:pt x="192" y="1984"/>
                  </a:cubicBezTo>
                  <a:cubicBezTo>
                    <a:pt x="184" y="1856"/>
                    <a:pt x="200" y="1752"/>
                    <a:pt x="192" y="1648"/>
                  </a:cubicBezTo>
                  <a:cubicBezTo>
                    <a:pt x="184" y="1544"/>
                    <a:pt x="152" y="1464"/>
                    <a:pt x="144" y="1360"/>
                  </a:cubicBezTo>
                  <a:cubicBezTo>
                    <a:pt x="136" y="1256"/>
                    <a:pt x="144" y="1128"/>
                    <a:pt x="144" y="1024"/>
                  </a:cubicBezTo>
                  <a:cubicBezTo>
                    <a:pt x="144" y="920"/>
                    <a:pt x="144" y="800"/>
                    <a:pt x="144" y="736"/>
                  </a:cubicBezTo>
                  <a:cubicBezTo>
                    <a:pt x="144" y="672"/>
                    <a:pt x="144" y="680"/>
                    <a:pt x="144" y="640"/>
                  </a:cubicBezTo>
                  <a:cubicBezTo>
                    <a:pt x="144" y="600"/>
                    <a:pt x="152" y="528"/>
                    <a:pt x="144" y="496"/>
                  </a:cubicBezTo>
                  <a:cubicBezTo>
                    <a:pt x="136" y="464"/>
                    <a:pt x="112" y="472"/>
                    <a:pt x="96" y="448"/>
                  </a:cubicBezTo>
                  <a:cubicBezTo>
                    <a:pt x="80" y="424"/>
                    <a:pt x="56" y="376"/>
                    <a:pt x="48" y="352"/>
                  </a:cubicBezTo>
                  <a:cubicBezTo>
                    <a:pt x="40" y="328"/>
                    <a:pt x="56" y="320"/>
                    <a:pt x="48" y="304"/>
                  </a:cubicBezTo>
                  <a:cubicBezTo>
                    <a:pt x="40" y="288"/>
                    <a:pt x="0" y="280"/>
                    <a:pt x="0" y="256"/>
                  </a:cubicBezTo>
                  <a:cubicBezTo>
                    <a:pt x="0" y="232"/>
                    <a:pt x="32" y="184"/>
                    <a:pt x="48" y="160"/>
                  </a:cubicBezTo>
                  <a:cubicBezTo>
                    <a:pt x="64" y="136"/>
                    <a:pt x="64" y="136"/>
                    <a:pt x="96" y="112"/>
                  </a:cubicBezTo>
                  <a:cubicBezTo>
                    <a:pt x="128" y="88"/>
                    <a:pt x="208" y="32"/>
                    <a:pt x="240" y="16"/>
                  </a:cubicBezTo>
                  <a:cubicBezTo>
                    <a:pt x="272" y="0"/>
                    <a:pt x="264" y="0"/>
                    <a:pt x="288" y="16"/>
                  </a:cubicBezTo>
                  <a:cubicBezTo>
                    <a:pt x="312" y="32"/>
                    <a:pt x="368" y="88"/>
                    <a:pt x="384" y="112"/>
                  </a:cubicBezTo>
                  <a:cubicBezTo>
                    <a:pt x="400" y="136"/>
                    <a:pt x="376" y="136"/>
                    <a:pt x="384" y="160"/>
                  </a:cubicBezTo>
                  <a:cubicBezTo>
                    <a:pt x="392" y="184"/>
                    <a:pt x="424" y="224"/>
                    <a:pt x="432" y="256"/>
                  </a:cubicBezTo>
                  <a:cubicBezTo>
                    <a:pt x="440" y="288"/>
                    <a:pt x="432" y="320"/>
                    <a:pt x="432" y="352"/>
                  </a:cubicBezTo>
                  <a:cubicBezTo>
                    <a:pt x="432" y="384"/>
                    <a:pt x="432" y="376"/>
                    <a:pt x="432" y="448"/>
                  </a:cubicBezTo>
                  <a:cubicBezTo>
                    <a:pt x="432" y="520"/>
                    <a:pt x="432" y="672"/>
                    <a:pt x="432" y="784"/>
                  </a:cubicBezTo>
                  <a:cubicBezTo>
                    <a:pt x="432" y="896"/>
                    <a:pt x="424" y="1016"/>
                    <a:pt x="432" y="1120"/>
                  </a:cubicBezTo>
                  <a:cubicBezTo>
                    <a:pt x="440" y="1224"/>
                    <a:pt x="472" y="1312"/>
                    <a:pt x="480" y="1408"/>
                  </a:cubicBezTo>
                  <a:cubicBezTo>
                    <a:pt x="488" y="1504"/>
                    <a:pt x="480" y="1616"/>
                    <a:pt x="480" y="1696"/>
                  </a:cubicBezTo>
                  <a:cubicBezTo>
                    <a:pt x="480" y="1776"/>
                    <a:pt x="472" y="1776"/>
                    <a:pt x="480" y="1888"/>
                  </a:cubicBezTo>
                  <a:cubicBezTo>
                    <a:pt x="488" y="2000"/>
                    <a:pt x="508" y="2184"/>
                    <a:pt x="528" y="2368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854" name="Oval 674" descr="White marble"/>
            <p:cNvSpPr>
              <a:spLocks noChangeAspect="1" noChangeArrowheads="1"/>
            </p:cNvSpPr>
            <p:nvPr/>
          </p:nvSpPr>
          <p:spPr bwMode="auto">
            <a:xfrm flipV="1">
              <a:off x="338" y="3112"/>
              <a:ext cx="72" cy="72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855" name="AutoShape 675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302" y="2956"/>
              <a:ext cx="168" cy="144"/>
            </a:xfrm>
            <a:prstGeom prst="hexagon">
              <a:avLst>
                <a:gd name="adj" fmla="val 29167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856" name="Oval 676" descr="White marble"/>
            <p:cNvSpPr>
              <a:spLocks noChangeAspect="1" noChangeArrowheads="1"/>
            </p:cNvSpPr>
            <p:nvPr/>
          </p:nvSpPr>
          <p:spPr bwMode="auto">
            <a:xfrm flipV="1">
              <a:off x="309" y="3289"/>
              <a:ext cx="72" cy="72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857" name="Oval 677" descr="White marble"/>
            <p:cNvSpPr>
              <a:spLocks noChangeAspect="1" noChangeArrowheads="1"/>
            </p:cNvSpPr>
            <p:nvPr/>
          </p:nvSpPr>
          <p:spPr bwMode="auto">
            <a:xfrm flipV="1">
              <a:off x="402" y="3333"/>
              <a:ext cx="73" cy="72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858" name="Oval 678" descr="White marble"/>
            <p:cNvSpPr>
              <a:spLocks noChangeAspect="1" noChangeArrowheads="1"/>
            </p:cNvSpPr>
            <p:nvPr/>
          </p:nvSpPr>
          <p:spPr bwMode="auto">
            <a:xfrm flipV="1">
              <a:off x="493" y="3189"/>
              <a:ext cx="72" cy="72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859" name="Oval 679" descr="White marble"/>
            <p:cNvSpPr>
              <a:spLocks noChangeAspect="1" noChangeArrowheads="1"/>
            </p:cNvSpPr>
            <p:nvPr/>
          </p:nvSpPr>
          <p:spPr bwMode="auto">
            <a:xfrm rot="19684747" flipV="1">
              <a:off x="473" y="3277"/>
              <a:ext cx="72" cy="72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860" name="AutoShape 680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308" y="2801"/>
              <a:ext cx="168" cy="144"/>
            </a:xfrm>
            <a:prstGeom prst="hexagon">
              <a:avLst>
                <a:gd name="adj" fmla="val 29167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861" name="AutoShape 681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315" y="2647"/>
              <a:ext cx="169" cy="145"/>
            </a:xfrm>
            <a:prstGeom prst="hexagon">
              <a:avLst>
                <a:gd name="adj" fmla="val 29138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862" name="AutoShape 682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323" y="2494"/>
              <a:ext cx="168" cy="144"/>
            </a:xfrm>
            <a:prstGeom prst="hexagon">
              <a:avLst>
                <a:gd name="adj" fmla="val 29167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863" name="AutoShape 683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331" y="2340"/>
              <a:ext cx="168" cy="145"/>
            </a:xfrm>
            <a:prstGeom prst="hexagon">
              <a:avLst>
                <a:gd name="adj" fmla="val 28966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864" name="AutoShape 684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442" y="3033"/>
              <a:ext cx="169" cy="144"/>
            </a:xfrm>
            <a:prstGeom prst="hexagon">
              <a:avLst>
                <a:gd name="adj" fmla="val 29340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865" name="AutoShape 685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448" y="2878"/>
              <a:ext cx="169" cy="144"/>
            </a:xfrm>
            <a:prstGeom prst="hexagon">
              <a:avLst>
                <a:gd name="adj" fmla="val 29340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866" name="AutoShape 686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457" y="2724"/>
              <a:ext cx="168" cy="144"/>
            </a:xfrm>
            <a:prstGeom prst="hexagon">
              <a:avLst>
                <a:gd name="adj" fmla="val 29167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867" name="AutoShape 687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464" y="2571"/>
              <a:ext cx="168" cy="144"/>
            </a:xfrm>
            <a:prstGeom prst="hexagon">
              <a:avLst>
                <a:gd name="adj" fmla="val 29167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868" name="AutoShape 688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471" y="2418"/>
              <a:ext cx="169" cy="144"/>
            </a:xfrm>
            <a:prstGeom prst="hexagon">
              <a:avLst>
                <a:gd name="adj" fmla="val 29340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869" name="Oval 689" descr="White marble"/>
            <p:cNvSpPr>
              <a:spLocks noChangeAspect="1" noChangeArrowheads="1"/>
            </p:cNvSpPr>
            <p:nvPr/>
          </p:nvSpPr>
          <p:spPr bwMode="auto">
            <a:xfrm flipV="1">
              <a:off x="290" y="3195"/>
              <a:ext cx="72" cy="72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870" name="Freeform 690"/>
            <p:cNvSpPr>
              <a:spLocks/>
            </p:cNvSpPr>
            <p:nvPr/>
          </p:nvSpPr>
          <p:spPr bwMode="auto">
            <a:xfrm flipV="1">
              <a:off x="601" y="2512"/>
              <a:ext cx="265" cy="846"/>
            </a:xfrm>
            <a:custGeom>
              <a:avLst/>
              <a:gdLst>
                <a:gd name="T0" fmla="*/ 120 w 528"/>
                <a:gd name="T1" fmla="*/ 846 h 2416"/>
                <a:gd name="T2" fmla="*/ 96 w 528"/>
                <a:gd name="T3" fmla="*/ 695 h 2416"/>
                <a:gd name="T4" fmla="*/ 96 w 528"/>
                <a:gd name="T5" fmla="*/ 577 h 2416"/>
                <a:gd name="T6" fmla="*/ 72 w 528"/>
                <a:gd name="T7" fmla="*/ 476 h 2416"/>
                <a:gd name="T8" fmla="*/ 72 w 528"/>
                <a:gd name="T9" fmla="*/ 359 h 2416"/>
                <a:gd name="T10" fmla="*/ 72 w 528"/>
                <a:gd name="T11" fmla="*/ 258 h 2416"/>
                <a:gd name="T12" fmla="*/ 72 w 528"/>
                <a:gd name="T13" fmla="*/ 224 h 2416"/>
                <a:gd name="T14" fmla="*/ 72 w 528"/>
                <a:gd name="T15" fmla="*/ 174 h 2416"/>
                <a:gd name="T16" fmla="*/ 48 w 528"/>
                <a:gd name="T17" fmla="*/ 157 h 2416"/>
                <a:gd name="T18" fmla="*/ 24 w 528"/>
                <a:gd name="T19" fmla="*/ 123 h 2416"/>
                <a:gd name="T20" fmla="*/ 24 w 528"/>
                <a:gd name="T21" fmla="*/ 106 h 2416"/>
                <a:gd name="T22" fmla="*/ 0 w 528"/>
                <a:gd name="T23" fmla="*/ 90 h 2416"/>
                <a:gd name="T24" fmla="*/ 24 w 528"/>
                <a:gd name="T25" fmla="*/ 56 h 2416"/>
                <a:gd name="T26" fmla="*/ 48 w 528"/>
                <a:gd name="T27" fmla="*/ 39 h 2416"/>
                <a:gd name="T28" fmla="*/ 120 w 528"/>
                <a:gd name="T29" fmla="*/ 6 h 2416"/>
                <a:gd name="T30" fmla="*/ 145 w 528"/>
                <a:gd name="T31" fmla="*/ 6 h 2416"/>
                <a:gd name="T32" fmla="*/ 193 w 528"/>
                <a:gd name="T33" fmla="*/ 39 h 2416"/>
                <a:gd name="T34" fmla="*/ 193 w 528"/>
                <a:gd name="T35" fmla="*/ 56 h 2416"/>
                <a:gd name="T36" fmla="*/ 217 w 528"/>
                <a:gd name="T37" fmla="*/ 90 h 2416"/>
                <a:gd name="T38" fmla="*/ 217 w 528"/>
                <a:gd name="T39" fmla="*/ 123 h 2416"/>
                <a:gd name="T40" fmla="*/ 217 w 528"/>
                <a:gd name="T41" fmla="*/ 157 h 2416"/>
                <a:gd name="T42" fmla="*/ 217 w 528"/>
                <a:gd name="T43" fmla="*/ 275 h 2416"/>
                <a:gd name="T44" fmla="*/ 217 w 528"/>
                <a:gd name="T45" fmla="*/ 392 h 2416"/>
                <a:gd name="T46" fmla="*/ 241 w 528"/>
                <a:gd name="T47" fmla="*/ 493 h 2416"/>
                <a:gd name="T48" fmla="*/ 241 w 528"/>
                <a:gd name="T49" fmla="*/ 594 h 2416"/>
                <a:gd name="T50" fmla="*/ 241 w 528"/>
                <a:gd name="T51" fmla="*/ 661 h 2416"/>
                <a:gd name="T52" fmla="*/ 265 w 528"/>
                <a:gd name="T53" fmla="*/ 829 h 241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528"/>
                <a:gd name="T82" fmla="*/ 0 h 2416"/>
                <a:gd name="T83" fmla="*/ 528 w 528"/>
                <a:gd name="T84" fmla="*/ 2416 h 241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528" h="2416">
                  <a:moveTo>
                    <a:pt x="240" y="2416"/>
                  </a:moveTo>
                  <a:cubicBezTo>
                    <a:pt x="220" y="2264"/>
                    <a:pt x="200" y="2112"/>
                    <a:pt x="192" y="1984"/>
                  </a:cubicBezTo>
                  <a:cubicBezTo>
                    <a:pt x="184" y="1856"/>
                    <a:pt x="200" y="1752"/>
                    <a:pt x="192" y="1648"/>
                  </a:cubicBezTo>
                  <a:cubicBezTo>
                    <a:pt x="184" y="1544"/>
                    <a:pt x="152" y="1464"/>
                    <a:pt x="144" y="1360"/>
                  </a:cubicBezTo>
                  <a:cubicBezTo>
                    <a:pt x="136" y="1256"/>
                    <a:pt x="144" y="1128"/>
                    <a:pt x="144" y="1024"/>
                  </a:cubicBezTo>
                  <a:cubicBezTo>
                    <a:pt x="144" y="920"/>
                    <a:pt x="144" y="800"/>
                    <a:pt x="144" y="736"/>
                  </a:cubicBezTo>
                  <a:cubicBezTo>
                    <a:pt x="144" y="672"/>
                    <a:pt x="144" y="680"/>
                    <a:pt x="144" y="640"/>
                  </a:cubicBezTo>
                  <a:cubicBezTo>
                    <a:pt x="144" y="600"/>
                    <a:pt x="152" y="528"/>
                    <a:pt x="144" y="496"/>
                  </a:cubicBezTo>
                  <a:cubicBezTo>
                    <a:pt x="136" y="464"/>
                    <a:pt x="112" y="472"/>
                    <a:pt x="96" y="448"/>
                  </a:cubicBezTo>
                  <a:cubicBezTo>
                    <a:pt x="80" y="424"/>
                    <a:pt x="56" y="376"/>
                    <a:pt x="48" y="352"/>
                  </a:cubicBezTo>
                  <a:cubicBezTo>
                    <a:pt x="40" y="328"/>
                    <a:pt x="56" y="320"/>
                    <a:pt x="48" y="304"/>
                  </a:cubicBezTo>
                  <a:cubicBezTo>
                    <a:pt x="40" y="288"/>
                    <a:pt x="0" y="280"/>
                    <a:pt x="0" y="256"/>
                  </a:cubicBezTo>
                  <a:cubicBezTo>
                    <a:pt x="0" y="232"/>
                    <a:pt x="32" y="184"/>
                    <a:pt x="48" y="160"/>
                  </a:cubicBezTo>
                  <a:cubicBezTo>
                    <a:pt x="64" y="136"/>
                    <a:pt x="64" y="136"/>
                    <a:pt x="96" y="112"/>
                  </a:cubicBezTo>
                  <a:cubicBezTo>
                    <a:pt x="128" y="88"/>
                    <a:pt x="208" y="32"/>
                    <a:pt x="240" y="16"/>
                  </a:cubicBezTo>
                  <a:cubicBezTo>
                    <a:pt x="272" y="0"/>
                    <a:pt x="264" y="0"/>
                    <a:pt x="288" y="16"/>
                  </a:cubicBezTo>
                  <a:cubicBezTo>
                    <a:pt x="312" y="32"/>
                    <a:pt x="368" y="88"/>
                    <a:pt x="384" y="112"/>
                  </a:cubicBezTo>
                  <a:cubicBezTo>
                    <a:pt x="400" y="136"/>
                    <a:pt x="376" y="136"/>
                    <a:pt x="384" y="160"/>
                  </a:cubicBezTo>
                  <a:cubicBezTo>
                    <a:pt x="392" y="184"/>
                    <a:pt x="424" y="224"/>
                    <a:pt x="432" y="256"/>
                  </a:cubicBezTo>
                  <a:cubicBezTo>
                    <a:pt x="440" y="288"/>
                    <a:pt x="432" y="320"/>
                    <a:pt x="432" y="352"/>
                  </a:cubicBezTo>
                  <a:cubicBezTo>
                    <a:pt x="432" y="384"/>
                    <a:pt x="432" y="376"/>
                    <a:pt x="432" y="448"/>
                  </a:cubicBezTo>
                  <a:cubicBezTo>
                    <a:pt x="432" y="520"/>
                    <a:pt x="432" y="672"/>
                    <a:pt x="432" y="784"/>
                  </a:cubicBezTo>
                  <a:cubicBezTo>
                    <a:pt x="432" y="896"/>
                    <a:pt x="424" y="1016"/>
                    <a:pt x="432" y="1120"/>
                  </a:cubicBezTo>
                  <a:cubicBezTo>
                    <a:pt x="440" y="1224"/>
                    <a:pt x="472" y="1312"/>
                    <a:pt x="480" y="1408"/>
                  </a:cubicBezTo>
                  <a:cubicBezTo>
                    <a:pt x="488" y="1504"/>
                    <a:pt x="480" y="1616"/>
                    <a:pt x="480" y="1696"/>
                  </a:cubicBezTo>
                  <a:cubicBezTo>
                    <a:pt x="480" y="1776"/>
                    <a:pt x="472" y="1776"/>
                    <a:pt x="480" y="1888"/>
                  </a:cubicBezTo>
                  <a:cubicBezTo>
                    <a:pt x="488" y="2000"/>
                    <a:pt x="508" y="2184"/>
                    <a:pt x="528" y="2368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871" name="Oval 691" descr="White marble"/>
            <p:cNvSpPr>
              <a:spLocks noChangeAspect="1" noChangeArrowheads="1"/>
            </p:cNvSpPr>
            <p:nvPr/>
          </p:nvSpPr>
          <p:spPr bwMode="auto">
            <a:xfrm flipV="1">
              <a:off x="625" y="3112"/>
              <a:ext cx="72" cy="72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872" name="AutoShape 692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589" y="2956"/>
              <a:ext cx="168" cy="144"/>
            </a:xfrm>
            <a:prstGeom prst="hexagon">
              <a:avLst>
                <a:gd name="adj" fmla="val 29167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873" name="Oval 693" descr="White marble"/>
            <p:cNvSpPr>
              <a:spLocks noChangeAspect="1" noChangeArrowheads="1"/>
            </p:cNvSpPr>
            <p:nvPr/>
          </p:nvSpPr>
          <p:spPr bwMode="auto">
            <a:xfrm flipV="1">
              <a:off x="596" y="3289"/>
              <a:ext cx="73" cy="72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874" name="Oval 694" descr="White marble"/>
            <p:cNvSpPr>
              <a:spLocks noChangeAspect="1" noChangeArrowheads="1"/>
            </p:cNvSpPr>
            <p:nvPr/>
          </p:nvSpPr>
          <p:spPr bwMode="auto">
            <a:xfrm flipV="1">
              <a:off x="690" y="3333"/>
              <a:ext cx="72" cy="72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875" name="Oval 695" descr="White marble"/>
            <p:cNvSpPr>
              <a:spLocks noChangeAspect="1" noChangeArrowheads="1"/>
            </p:cNvSpPr>
            <p:nvPr/>
          </p:nvSpPr>
          <p:spPr bwMode="auto">
            <a:xfrm flipV="1">
              <a:off x="780" y="3189"/>
              <a:ext cx="72" cy="72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876" name="Oval 696" descr="White marble"/>
            <p:cNvSpPr>
              <a:spLocks noChangeAspect="1" noChangeArrowheads="1"/>
            </p:cNvSpPr>
            <p:nvPr/>
          </p:nvSpPr>
          <p:spPr bwMode="auto">
            <a:xfrm rot="19684747" flipV="1">
              <a:off x="760" y="3277"/>
              <a:ext cx="72" cy="72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877" name="AutoShape 697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595" y="2801"/>
              <a:ext cx="168" cy="144"/>
            </a:xfrm>
            <a:prstGeom prst="hexagon">
              <a:avLst>
                <a:gd name="adj" fmla="val 29167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878" name="AutoShape 698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602" y="2647"/>
              <a:ext cx="169" cy="145"/>
            </a:xfrm>
            <a:prstGeom prst="hexagon">
              <a:avLst>
                <a:gd name="adj" fmla="val 29138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879" name="AutoShape 699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610" y="2494"/>
              <a:ext cx="168" cy="144"/>
            </a:xfrm>
            <a:prstGeom prst="hexagon">
              <a:avLst>
                <a:gd name="adj" fmla="val 29167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880" name="AutoShape 700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618" y="2340"/>
              <a:ext cx="168" cy="145"/>
            </a:xfrm>
            <a:prstGeom prst="hexagon">
              <a:avLst>
                <a:gd name="adj" fmla="val 28966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881" name="AutoShape 701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730" y="3032"/>
              <a:ext cx="169" cy="145"/>
            </a:xfrm>
            <a:prstGeom prst="hexagon">
              <a:avLst>
                <a:gd name="adj" fmla="val 29138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882" name="AutoShape 702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736" y="2877"/>
              <a:ext cx="169" cy="145"/>
            </a:xfrm>
            <a:prstGeom prst="hexagon">
              <a:avLst>
                <a:gd name="adj" fmla="val 29138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883" name="AutoShape 703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744" y="2724"/>
              <a:ext cx="168" cy="144"/>
            </a:xfrm>
            <a:prstGeom prst="hexagon">
              <a:avLst>
                <a:gd name="adj" fmla="val 29167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884" name="AutoShape 704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752" y="2570"/>
              <a:ext cx="168" cy="145"/>
            </a:xfrm>
            <a:prstGeom prst="hexagon">
              <a:avLst>
                <a:gd name="adj" fmla="val 28966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885" name="AutoShape 705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758" y="2418"/>
              <a:ext cx="169" cy="144"/>
            </a:xfrm>
            <a:prstGeom prst="hexagon">
              <a:avLst>
                <a:gd name="adj" fmla="val 29340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886" name="Oval 706" descr="White marble"/>
            <p:cNvSpPr>
              <a:spLocks noChangeAspect="1" noChangeArrowheads="1"/>
            </p:cNvSpPr>
            <p:nvPr/>
          </p:nvSpPr>
          <p:spPr bwMode="auto">
            <a:xfrm flipV="1">
              <a:off x="577" y="3195"/>
              <a:ext cx="72" cy="72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887" name="Freeform 707"/>
            <p:cNvSpPr>
              <a:spLocks/>
            </p:cNvSpPr>
            <p:nvPr/>
          </p:nvSpPr>
          <p:spPr bwMode="auto">
            <a:xfrm flipV="1">
              <a:off x="888" y="2512"/>
              <a:ext cx="265" cy="846"/>
            </a:xfrm>
            <a:custGeom>
              <a:avLst/>
              <a:gdLst>
                <a:gd name="T0" fmla="*/ 120 w 528"/>
                <a:gd name="T1" fmla="*/ 846 h 2416"/>
                <a:gd name="T2" fmla="*/ 96 w 528"/>
                <a:gd name="T3" fmla="*/ 695 h 2416"/>
                <a:gd name="T4" fmla="*/ 96 w 528"/>
                <a:gd name="T5" fmla="*/ 577 h 2416"/>
                <a:gd name="T6" fmla="*/ 72 w 528"/>
                <a:gd name="T7" fmla="*/ 476 h 2416"/>
                <a:gd name="T8" fmla="*/ 72 w 528"/>
                <a:gd name="T9" fmla="*/ 359 h 2416"/>
                <a:gd name="T10" fmla="*/ 72 w 528"/>
                <a:gd name="T11" fmla="*/ 258 h 2416"/>
                <a:gd name="T12" fmla="*/ 72 w 528"/>
                <a:gd name="T13" fmla="*/ 224 h 2416"/>
                <a:gd name="T14" fmla="*/ 72 w 528"/>
                <a:gd name="T15" fmla="*/ 174 h 2416"/>
                <a:gd name="T16" fmla="*/ 48 w 528"/>
                <a:gd name="T17" fmla="*/ 157 h 2416"/>
                <a:gd name="T18" fmla="*/ 24 w 528"/>
                <a:gd name="T19" fmla="*/ 123 h 2416"/>
                <a:gd name="T20" fmla="*/ 24 w 528"/>
                <a:gd name="T21" fmla="*/ 106 h 2416"/>
                <a:gd name="T22" fmla="*/ 0 w 528"/>
                <a:gd name="T23" fmla="*/ 90 h 2416"/>
                <a:gd name="T24" fmla="*/ 24 w 528"/>
                <a:gd name="T25" fmla="*/ 56 h 2416"/>
                <a:gd name="T26" fmla="*/ 48 w 528"/>
                <a:gd name="T27" fmla="*/ 39 h 2416"/>
                <a:gd name="T28" fmla="*/ 120 w 528"/>
                <a:gd name="T29" fmla="*/ 6 h 2416"/>
                <a:gd name="T30" fmla="*/ 145 w 528"/>
                <a:gd name="T31" fmla="*/ 6 h 2416"/>
                <a:gd name="T32" fmla="*/ 193 w 528"/>
                <a:gd name="T33" fmla="*/ 39 h 2416"/>
                <a:gd name="T34" fmla="*/ 193 w 528"/>
                <a:gd name="T35" fmla="*/ 56 h 2416"/>
                <a:gd name="T36" fmla="*/ 217 w 528"/>
                <a:gd name="T37" fmla="*/ 90 h 2416"/>
                <a:gd name="T38" fmla="*/ 217 w 528"/>
                <a:gd name="T39" fmla="*/ 123 h 2416"/>
                <a:gd name="T40" fmla="*/ 217 w 528"/>
                <a:gd name="T41" fmla="*/ 157 h 2416"/>
                <a:gd name="T42" fmla="*/ 217 w 528"/>
                <a:gd name="T43" fmla="*/ 275 h 2416"/>
                <a:gd name="T44" fmla="*/ 217 w 528"/>
                <a:gd name="T45" fmla="*/ 392 h 2416"/>
                <a:gd name="T46" fmla="*/ 241 w 528"/>
                <a:gd name="T47" fmla="*/ 493 h 2416"/>
                <a:gd name="T48" fmla="*/ 241 w 528"/>
                <a:gd name="T49" fmla="*/ 594 h 2416"/>
                <a:gd name="T50" fmla="*/ 241 w 528"/>
                <a:gd name="T51" fmla="*/ 661 h 2416"/>
                <a:gd name="T52" fmla="*/ 265 w 528"/>
                <a:gd name="T53" fmla="*/ 829 h 241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528"/>
                <a:gd name="T82" fmla="*/ 0 h 2416"/>
                <a:gd name="T83" fmla="*/ 528 w 528"/>
                <a:gd name="T84" fmla="*/ 2416 h 241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528" h="2416">
                  <a:moveTo>
                    <a:pt x="240" y="2416"/>
                  </a:moveTo>
                  <a:cubicBezTo>
                    <a:pt x="220" y="2264"/>
                    <a:pt x="200" y="2112"/>
                    <a:pt x="192" y="1984"/>
                  </a:cubicBezTo>
                  <a:cubicBezTo>
                    <a:pt x="184" y="1856"/>
                    <a:pt x="200" y="1752"/>
                    <a:pt x="192" y="1648"/>
                  </a:cubicBezTo>
                  <a:cubicBezTo>
                    <a:pt x="184" y="1544"/>
                    <a:pt x="152" y="1464"/>
                    <a:pt x="144" y="1360"/>
                  </a:cubicBezTo>
                  <a:cubicBezTo>
                    <a:pt x="136" y="1256"/>
                    <a:pt x="144" y="1128"/>
                    <a:pt x="144" y="1024"/>
                  </a:cubicBezTo>
                  <a:cubicBezTo>
                    <a:pt x="144" y="920"/>
                    <a:pt x="144" y="800"/>
                    <a:pt x="144" y="736"/>
                  </a:cubicBezTo>
                  <a:cubicBezTo>
                    <a:pt x="144" y="672"/>
                    <a:pt x="144" y="680"/>
                    <a:pt x="144" y="640"/>
                  </a:cubicBezTo>
                  <a:cubicBezTo>
                    <a:pt x="144" y="600"/>
                    <a:pt x="152" y="528"/>
                    <a:pt x="144" y="496"/>
                  </a:cubicBezTo>
                  <a:cubicBezTo>
                    <a:pt x="136" y="464"/>
                    <a:pt x="112" y="472"/>
                    <a:pt x="96" y="448"/>
                  </a:cubicBezTo>
                  <a:cubicBezTo>
                    <a:pt x="80" y="424"/>
                    <a:pt x="56" y="376"/>
                    <a:pt x="48" y="352"/>
                  </a:cubicBezTo>
                  <a:cubicBezTo>
                    <a:pt x="40" y="328"/>
                    <a:pt x="56" y="320"/>
                    <a:pt x="48" y="304"/>
                  </a:cubicBezTo>
                  <a:cubicBezTo>
                    <a:pt x="40" y="288"/>
                    <a:pt x="0" y="280"/>
                    <a:pt x="0" y="256"/>
                  </a:cubicBezTo>
                  <a:cubicBezTo>
                    <a:pt x="0" y="232"/>
                    <a:pt x="32" y="184"/>
                    <a:pt x="48" y="160"/>
                  </a:cubicBezTo>
                  <a:cubicBezTo>
                    <a:pt x="64" y="136"/>
                    <a:pt x="64" y="136"/>
                    <a:pt x="96" y="112"/>
                  </a:cubicBezTo>
                  <a:cubicBezTo>
                    <a:pt x="128" y="88"/>
                    <a:pt x="208" y="32"/>
                    <a:pt x="240" y="16"/>
                  </a:cubicBezTo>
                  <a:cubicBezTo>
                    <a:pt x="272" y="0"/>
                    <a:pt x="264" y="0"/>
                    <a:pt x="288" y="16"/>
                  </a:cubicBezTo>
                  <a:cubicBezTo>
                    <a:pt x="312" y="32"/>
                    <a:pt x="368" y="88"/>
                    <a:pt x="384" y="112"/>
                  </a:cubicBezTo>
                  <a:cubicBezTo>
                    <a:pt x="400" y="136"/>
                    <a:pt x="376" y="136"/>
                    <a:pt x="384" y="160"/>
                  </a:cubicBezTo>
                  <a:cubicBezTo>
                    <a:pt x="392" y="184"/>
                    <a:pt x="424" y="224"/>
                    <a:pt x="432" y="256"/>
                  </a:cubicBezTo>
                  <a:cubicBezTo>
                    <a:pt x="440" y="288"/>
                    <a:pt x="432" y="320"/>
                    <a:pt x="432" y="352"/>
                  </a:cubicBezTo>
                  <a:cubicBezTo>
                    <a:pt x="432" y="384"/>
                    <a:pt x="432" y="376"/>
                    <a:pt x="432" y="448"/>
                  </a:cubicBezTo>
                  <a:cubicBezTo>
                    <a:pt x="432" y="520"/>
                    <a:pt x="432" y="672"/>
                    <a:pt x="432" y="784"/>
                  </a:cubicBezTo>
                  <a:cubicBezTo>
                    <a:pt x="432" y="896"/>
                    <a:pt x="424" y="1016"/>
                    <a:pt x="432" y="1120"/>
                  </a:cubicBezTo>
                  <a:cubicBezTo>
                    <a:pt x="440" y="1224"/>
                    <a:pt x="472" y="1312"/>
                    <a:pt x="480" y="1408"/>
                  </a:cubicBezTo>
                  <a:cubicBezTo>
                    <a:pt x="488" y="1504"/>
                    <a:pt x="480" y="1616"/>
                    <a:pt x="480" y="1696"/>
                  </a:cubicBezTo>
                  <a:cubicBezTo>
                    <a:pt x="480" y="1776"/>
                    <a:pt x="472" y="1776"/>
                    <a:pt x="480" y="1888"/>
                  </a:cubicBezTo>
                  <a:cubicBezTo>
                    <a:pt x="488" y="2000"/>
                    <a:pt x="508" y="2184"/>
                    <a:pt x="528" y="2368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888" name="Oval 708" descr="White marble"/>
            <p:cNvSpPr>
              <a:spLocks noChangeAspect="1" noChangeArrowheads="1"/>
            </p:cNvSpPr>
            <p:nvPr/>
          </p:nvSpPr>
          <p:spPr bwMode="auto">
            <a:xfrm flipV="1">
              <a:off x="912" y="3112"/>
              <a:ext cx="72" cy="72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889" name="AutoShape 709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876" y="2956"/>
              <a:ext cx="168" cy="144"/>
            </a:xfrm>
            <a:prstGeom prst="hexagon">
              <a:avLst>
                <a:gd name="adj" fmla="val 29167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890" name="Oval 710" descr="White marble"/>
            <p:cNvSpPr>
              <a:spLocks noChangeAspect="1" noChangeArrowheads="1"/>
            </p:cNvSpPr>
            <p:nvPr/>
          </p:nvSpPr>
          <p:spPr bwMode="auto">
            <a:xfrm flipV="1">
              <a:off x="884" y="3289"/>
              <a:ext cx="72" cy="72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891" name="Oval 711" descr="White marble"/>
            <p:cNvSpPr>
              <a:spLocks noChangeAspect="1" noChangeArrowheads="1"/>
            </p:cNvSpPr>
            <p:nvPr/>
          </p:nvSpPr>
          <p:spPr bwMode="auto">
            <a:xfrm flipV="1">
              <a:off x="977" y="3333"/>
              <a:ext cx="72" cy="72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892" name="Oval 712" descr="White marble"/>
            <p:cNvSpPr>
              <a:spLocks noChangeAspect="1" noChangeArrowheads="1"/>
            </p:cNvSpPr>
            <p:nvPr/>
          </p:nvSpPr>
          <p:spPr bwMode="auto">
            <a:xfrm flipV="1">
              <a:off x="1067" y="3189"/>
              <a:ext cx="72" cy="72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893" name="Oval 713" descr="White marble"/>
            <p:cNvSpPr>
              <a:spLocks noChangeAspect="1" noChangeArrowheads="1"/>
            </p:cNvSpPr>
            <p:nvPr/>
          </p:nvSpPr>
          <p:spPr bwMode="auto">
            <a:xfrm rot="19684747" flipV="1">
              <a:off x="1047" y="3277"/>
              <a:ext cx="73" cy="72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894" name="AutoShape 714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882" y="2801"/>
              <a:ext cx="168" cy="144"/>
            </a:xfrm>
            <a:prstGeom prst="hexagon">
              <a:avLst>
                <a:gd name="adj" fmla="val 29167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895" name="AutoShape 715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889" y="2648"/>
              <a:ext cx="169" cy="144"/>
            </a:xfrm>
            <a:prstGeom prst="hexagon">
              <a:avLst>
                <a:gd name="adj" fmla="val 29340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896" name="AutoShape 716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897" y="2494"/>
              <a:ext cx="168" cy="144"/>
            </a:xfrm>
            <a:prstGeom prst="hexagon">
              <a:avLst>
                <a:gd name="adj" fmla="val 29167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897" name="AutoShape 717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905" y="2341"/>
              <a:ext cx="168" cy="144"/>
            </a:xfrm>
            <a:prstGeom prst="hexagon">
              <a:avLst>
                <a:gd name="adj" fmla="val 29167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898" name="AutoShape 718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1017" y="3032"/>
              <a:ext cx="169" cy="145"/>
            </a:xfrm>
            <a:prstGeom prst="hexagon">
              <a:avLst>
                <a:gd name="adj" fmla="val 29138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899" name="AutoShape 719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1023" y="2877"/>
              <a:ext cx="169" cy="145"/>
            </a:xfrm>
            <a:prstGeom prst="hexagon">
              <a:avLst>
                <a:gd name="adj" fmla="val 29138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900" name="AutoShape 720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1031" y="2724"/>
              <a:ext cx="168" cy="144"/>
            </a:xfrm>
            <a:prstGeom prst="hexagon">
              <a:avLst>
                <a:gd name="adj" fmla="val 29167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901" name="AutoShape 721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1039" y="2570"/>
              <a:ext cx="168" cy="145"/>
            </a:xfrm>
            <a:prstGeom prst="hexagon">
              <a:avLst>
                <a:gd name="adj" fmla="val 28966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902" name="AutoShape 722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1045" y="2418"/>
              <a:ext cx="169" cy="144"/>
            </a:xfrm>
            <a:prstGeom prst="hexagon">
              <a:avLst>
                <a:gd name="adj" fmla="val 29340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903" name="Oval 723" descr="White marble"/>
            <p:cNvSpPr>
              <a:spLocks noChangeAspect="1" noChangeArrowheads="1"/>
            </p:cNvSpPr>
            <p:nvPr/>
          </p:nvSpPr>
          <p:spPr bwMode="auto">
            <a:xfrm flipV="1">
              <a:off x="864" y="3195"/>
              <a:ext cx="72" cy="72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904" name="Freeform 724"/>
            <p:cNvSpPr>
              <a:spLocks/>
            </p:cNvSpPr>
            <p:nvPr/>
          </p:nvSpPr>
          <p:spPr bwMode="auto">
            <a:xfrm flipV="1">
              <a:off x="1175" y="2512"/>
              <a:ext cx="265" cy="846"/>
            </a:xfrm>
            <a:custGeom>
              <a:avLst/>
              <a:gdLst>
                <a:gd name="T0" fmla="*/ 120 w 528"/>
                <a:gd name="T1" fmla="*/ 846 h 2416"/>
                <a:gd name="T2" fmla="*/ 96 w 528"/>
                <a:gd name="T3" fmla="*/ 695 h 2416"/>
                <a:gd name="T4" fmla="*/ 96 w 528"/>
                <a:gd name="T5" fmla="*/ 577 h 2416"/>
                <a:gd name="T6" fmla="*/ 72 w 528"/>
                <a:gd name="T7" fmla="*/ 476 h 2416"/>
                <a:gd name="T8" fmla="*/ 72 w 528"/>
                <a:gd name="T9" fmla="*/ 359 h 2416"/>
                <a:gd name="T10" fmla="*/ 72 w 528"/>
                <a:gd name="T11" fmla="*/ 258 h 2416"/>
                <a:gd name="T12" fmla="*/ 72 w 528"/>
                <a:gd name="T13" fmla="*/ 224 h 2416"/>
                <a:gd name="T14" fmla="*/ 72 w 528"/>
                <a:gd name="T15" fmla="*/ 174 h 2416"/>
                <a:gd name="T16" fmla="*/ 48 w 528"/>
                <a:gd name="T17" fmla="*/ 157 h 2416"/>
                <a:gd name="T18" fmla="*/ 24 w 528"/>
                <a:gd name="T19" fmla="*/ 123 h 2416"/>
                <a:gd name="T20" fmla="*/ 24 w 528"/>
                <a:gd name="T21" fmla="*/ 106 h 2416"/>
                <a:gd name="T22" fmla="*/ 0 w 528"/>
                <a:gd name="T23" fmla="*/ 90 h 2416"/>
                <a:gd name="T24" fmla="*/ 24 w 528"/>
                <a:gd name="T25" fmla="*/ 56 h 2416"/>
                <a:gd name="T26" fmla="*/ 48 w 528"/>
                <a:gd name="T27" fmla="*/ 39 h 2416"/>
                <a:gd name="T28" fmla="*/ 120 w 528"/>
                <a:gd name="T29" fmla="*/ 6 h 2416"/>
                <a:gd name="T30" fmla="*/ 145 w 528"/>
                <a:gd name="T31" fmla="*/ 6 h 2416"/>
                <a:gd name="T32" fmla="*/ 193 w 528"/>
                <a:gd name="T33" fmla="*/ 39 h 2416"/>
                <a:gd name="T34" fmla="*/ 193 w 528"/>
                <a:gd name="T35" fmla="*/ 56 h 2416"/>
                <a:gd name="T36" fmla="*/ 217 w 528"/>
                <a:gd name="T37" fmla="*/ 90 h 2416"/>
                <a:gd name="T38" fmla="*/ 217 w 528"/>
                <a:gd name="T39" fmla="*/ 123 h 2416"/>
                <a:gd name="T40" fmla="*/ 217 w 528"/>
                <a:gd name="T41" fmla="*/ 157 h 2416"/>
                <a:gd name="T42" fmla="*/ 217 w 528"/>
                <a:gd name="T43" fmla="*/ 275 h 2416"/>
                <a:gd name="T44" fmla="*/ 217 w 528"/>
                <a:gd name="T45" fmla="*/ 392 h 2416"/>
                <a:gd name="T46" fmla="*/ 241 w 528"/>
                <a:gd name="T47" fmla="*/ 493 h 2416"/>
                <a:gd name="T48" fmla="*/ 241 w 528"/>
                <a:gd name="T49" fmla="*/ 594 h 2416"/>
                <a:gd name="T50" fmla="*/ 241 w 528"/>
                <a:gd name="T51" fmla="*/ 661 h 2416"/>
                <a:gd name="T52" fmla="*/ 265 w 528"/>
                <a:gd name="T53" fmla="*/ 829 h 241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528"/>
                <a:gd name="T82" fmla="*/ 0 h 2416"/>
                <a:gd name="T83" fmla="*/ 528 w 528"/>
                <a:gd name="T84" fmla="*/ 2416 h 241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528" h="2416">
                  <a:moveTo>
                    <a:pt x="240" y="2416"/>
                  </a:moveTo>
                  <a:cubicBezTo>
                    <a:pt x="220" y="2264"/>
                    <a:pt x="200" y="2112"/>
                    <a:pt x="192" y="1984"/>
                  </a:cubicBezTo>
                  <a:cubicBezTo>
                    <a:pt x="184" y="1856"/>
                    <a:pt x="200" y="1752"/>
                    <a:pt x="192" y="1648"/>
                  </a:cubicBezTo>
                  <a:cubicBezTo>
                    <a:pt x="184" y="1544"/>
                    <a:pt x="152" y="1464"/>
                    <a:pt x="144" y="1360"/>
                  </a:cubicBezTo>
                  <a:cubicBezTo>
                    <a:pt x="136" y="1256"/>
                    <a:pt x="144" y="1128"/>
                    <a:pt x="144" y="1024"/>
                  </a:cubicBezTo>
                  <a:cubicBezTo>
                    <a:pt x="144" y="920"/>
                    <a:pt x="144" y="800"/>
                    <a:pt x="144" y="736"/>
                  </a:cubicBezTo>
                  <a:cubicBezTo>
                    <a:pt x="144" y="672"/>
                    <a:pt x="144" y="680"/>
                    <a:pt x="144" y="640"/>
                  </a:cubicBezTo>
                  <a:cubicBezTo>
                    <a:pt x="144" y="600"/>
                    <a:pt x="152" y="528"/>
                    <a:pt x="144" y="496"/>
                  </a:cubicBezTo>
                  <a:cubicBezTo>
                    <a:pt x="136" y="464"/>
                    <a:pt x="112" y="472"/>
                    <a:pt x="96" y="448"/>
                  </a:cubicBezTo>
                  <a:cubicBezTo>
                    <a:pt x="80" y="424"/>
                    <a:pt x="56" y="376"/>
                    <a:pt x="48" y="352"/>
                  </a:cubicBezTo>
                  <a:cubicBezTo>
                    <a:pt x="40" y="328"/>
                    <a:pt x="56" y="320"/>
                    <a:pt x="48" y="304"/>
                  </a:cubicBezTo>
                  <a:cubicBezTo>
                    <a:pt x="40" y="288"/>
                    <a:pt x="0" y="280"/>
                    <a:pt x="0" y="256"/>
                  </a:cubicBezTo>
                  <a:cubicBezTo>
                    <a:pt x="0" y="232"/>
                    <a:pt x="32" y="184"/>
                    <a:pt x="48" y="160"/>
                  </a:cubicBezTo>
                  <a:cubicBezTo>
                    <a:pt x="64" y="136"/>
                    <a:pt x="64" y="136"/>
                    <a:pt x="96" y="112"/>
                  </a:cubicBezTo>
                  <a:cubicBezTo>
                    <a:pt x="128" y="88"/>
                    <a:pt x="208" y="32"/>
                    <a:pt x="240" y="16"/>
                  </a:cubicBezTo>
                  <a:cubicBezTo>
                    <a:pt x="272" y="0"/>
                    <a:pt x="264" y="0"/>
                    <a:pt x="288" y="16"/>
                  </a:cubicBezTo>
                  <a:cubicBezTo>
                    <a:pt x="312" y="32"/>
                    <a:pt x="368" y="88"/>
                    <a:pt x="384" y="112"/>
                  </a:cubicBezTo>
                  <a:cubicBezTo>
                    <a:pt x="400" y="136"/>
                    <a:pt x="376" y="136"/>
                    <a:pt x="384" y="160"/>
                  </a:cubicBezTo>
                  <a:cubicBezTo>
                    <a:pt x="392" y="184"/>
                    <a:pt x="424" y="224"/>
                    <a:pt x="432" y="256"/>
                  </a:cubicBezTo>
                  <a:cubicBezTo>
                    <a:pt x="440" y="288"/>
                    <a:pt x="432" y="320"/>
                    <a:pt x="432" y="352"/>
                  </a:cubicBezTo>
                  <a:cubicBezTo>
                    <a:pt x="432" y="384"/>
                    <a:pt x="432" y="376"/>
                    <a:pt x="432" y="448"/>
                  </a:cubicBezTo>
                  <a:cubicBezTo>
                    <a:pt x="432" y="520"/>
                    <a:pt x="432" y="672"/>
                    <a:pt x="432" y="784"/>
                  </a:cubicBezTo>
                  <a:cubicBezTo>
                    <a:pt x="432" y="896"/>
                    <a:pt x="424" y="1016"/>
                    <a:pt x="432" y="1120"/>
                  </a:cubicBezTo>
                  <a:cubicBezTo>
                    <a:pt x="440" y="1224"/>
                    <a:pt x="472" y="1312"/>
                    <a:pt x="480" y="1408"/>
                  </a:cubicBezTo>
                  <a:cubicBezTo>
                    <a:pt x="488" y="1504"/>
                    <a:pt x="480" y="1616"/>
                    <a:pt x="480" y="1696"/>
                  </a:cubicBezTo>
                  <a:cubicBezTo>
                    <a:pt x="480" y="1776"/>
                    <a:pt x="472" y="1776"/>
                    <a:pt x="480" y="1888"/>
                  </a:cubicBezTo>
                  <a:cubicBezTo>
                    <a:pt x="488" y="2000"/>
                    <a:pt x="508" y="2184"/>
                    <a:pt x="528" y="2368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905" name="Oval 725" descr="White marble"/>
            <p:cNvSpPr>
              <a:spLocks noChangeAspect="1" noChangeArrowheads="1"/>
            </p:cNvSpPr>
            <p:nvPr/>
          </p:nvSpPr>
          <p:spPr bwMode="auto">
            <a:xfrm flipV="1">
              <a:off x="1199" y="3112"/>
              <a:ext cx="72" cy="72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906" name="AutoShape 726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1164" y="2955"/>
              <a:ext cx="168" cy="145"/>
            </a:xfrm>
            <a:prstGeom prst="hexagon">
              <a:avLst>
                <a:gd name="adj" fmla="val 28966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907" name="Oval 727" descr="White marble"/>
            <p:cNvSpPr>
              <a:spLocks noChangeAspect="1" noChangeArrowheads="1"/>
            </p:cNvSpPr>
            <p:nvPr/>
          </p:nvSpPr>
          <p:spPr bwMode="auto">
            <a:xfrm flipV="1">
              <a:off x="1171" y="3289"/>
              <a:ext cx="72" cy="72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908" name="Oval 728" descr="White marble"/>
            <p:cNvSpPr>
              <a:spLocks noChangeAspect="1" noChangeArrowheads="1"/>
            </p:cNvSpPr>
            <p:nvPr/>
          </p:nvSpPr>
          <p:spPr bwMode="auto">
            <a:xfrm flipV="1">
              <a:off x="1264" y="3333"/>
              <a:ext cx="72" cy="72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909" name="Oval 729" descr="White marble"/>
            <p:cNvSpPr>
              <a:spLocks noChangeAspect="1" noChangeArrowheads="1"/>
            </p:cNvSpPr>
            <p:nvPr/>
          </p:nvSpPr>
          <p:spPr bwMode="auto">
            <a:xfrm flipV="1">
              <a:off x="1354" y="3189"/>
              <a:ext cx="72" cy="72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910" name="Oval 730" descr="White marble"/>
            <p:cNvSpPr>
              <a:spLocks noChangeAspect="1" noChangeArrowheads="1"/>
            </p:cNvSpPr>
            <p:nvPr/>
          </p:nvSpPr>
          <p:spPr bwMode="auto">
            <a:xfrm rot="19684747" flipV="1">
              <a:off x="1335" y="3277"/>
              <a:ext cx="72" cy="72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911" name="AutoShape 731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1170" y="2800"/>
              <a:ext cx="168" cy="145"/>
            </a:xfrm>
            <a:prstGeom prst="hexagon">
              <a:avLst>
                <a:gd name="adj" fmla="val 28966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912" name="AutoShape 732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1176" y="2648"/>
              <a:ext cx="169" cy="144"/>
            </a:xfrm>
            <a:prstGeom prst="hexagon">
              <a:avLst>
                <a:gd name="adj" fmla="val 29340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913" name="AutoShape 733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1185" y="2493"/>
              <a:ext cx="168" cy="145"/>
            </a:xfrm>
            <a:prstGeom prst="hexagon">
              <a:avLst>
                <a:gd name="adj" fmla="val 28966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914" name="AutoShape 734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1192" y="2341"/>
              <a:ext cx="168" cy="144"/>
            </a:xfrm>
            <a:prstGeom prst="hexagon">
              <a:avLst>
                <a:gd name="adj" fmla="val 29167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915" name="AutoShape 735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1304" y="3033"/>
              <a:ext cx="169" cy="144"/>
            </a:xfrm>
            <a:prstGeom prst="hexagon">
              <a:avLst>
                <a:gd name="adj" fmla="val 29340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916" name="AutoShape 736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1310" y="2878"/>
              <a:ext cx="169" cy="144"/>
            </a:xfrm>
            <a:prstGeom prst="hexagon">
              <a:avLst>
                <a:gd name="adj" fmla="val 29340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917" name="AutoShape 737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1318" y="2724"/>
              <a:ext cx="168" cy="144"/>
            </a:xfrm>
            <a:prstGeom prst="hexagon">
              <a:avLst>
                <a:gd name="adj" fmla="val 29167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918" name="AutoShape 738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1326" y="2571"/>
              <a:ext cx="168" cy="144"/>
            </a:xfrm>
            <a:prstGeom prst="hexagon">
              <a:avLst>
                <a:gd name="adj" fmla="val 29167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919" name="AutoShape 739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1332" y="2418"/>
              <a:ext cx="169" cy="144"/>
            </a:xfrm>
            <a:prstGeom prst="hexagon">
              <a:avLst>
                <a:gd name="adj" fmla="val 29340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920" name="Oval 740" descr="White marble"/>
            <p:cNvSpPr>
              <a:spLocks noChangeAspect="1" noChangeArrowheads="1"/>
            </p:cNvSpPr>
            <p:nvPr/>
          </p:nvSpPr>
          <p:spPr bwMode="auto">
            <a:xfrm flipV="1">
              <a:off x="1151" y="3195"/>
              <a:ext cx="72" cy="72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31921" name="Group 741"/>
            <p:cNvGrpSpPr>
              <a:grpSpLocks/>
            </p:cNvGrpSpPr>
            <p:nvPr/>
          </p:nvGrpSpPr>
          <p:grpSpPr bwMode="auto">
            <a:xfrm>
              <a:off x="2864" y="2336"/>
              <a:ext cx="338" cy="1076"/>
              <a:chOff x="2864" y="2336"/>
              <a:chExt cx="338" cy="1076"/>
            </a:xfrm>
          </p:grpSpPr>
          <p:sp>
            <p:nvSpPr>
              <p:cNvPr id="31922" name="Freeform 742"/>
              <p:cNvSpPr>
                <a:spLocks/>
              </p:cNvSpPr>
              <p:nvPr/>
            </p:nvSpPr>
            <p:spPr bwMode="auto">
              <a:xfrm flipV="1">
                <a:off x="2888" y="2562"/>
                <a:ext cx="264" cy="846"/>
              </a:xfrm>
              <a:custGeom>
                <a:avLst/>
                <a:gdLst>
                  <a:gd name="T0" fmla="*/ 120 w 528"/>
                  <a:gd name="T1" fmla="*/ 846 h 2416"/>
                  <a:gd name="T2" fmla="*/ 96 w 528"/>
                  <a:gd name="T3" fmla="*/ 695 h 2416"/>
                  <a:gd name="T4" fmla="*/ 96 w 528"/>
                  <a:gd name="T5" fmla="*/ 577 h 2416"/>
                  <a:gd name="T6" fmla="*/ 72 w 528"/>
                  <a:gd name="T7" fmla="*/ 476 h 2416"/>
                  <a:gd name="T8" fmla="*/ 72 w 528"/>
                  <a:gd name="T9" fmla="*/ 359 h 2416"/>
                  <a:gd name="T10" fmla="*/ 72 w 528"/>
                  <a:gd name="T11" fmla="*/ 258 h 2416"/>
                  <a:gd name="T12" fmla="*/ 72 w 528"/>
                  <a:gd name="T13" fmla="*/ 224 h 2416"/>
                  <a:gd name="T14" fmla="*/ 72 w 528"/>
                  <a:gd name="T15" fmla="*/ 174 h 2416"/>
                  <a:gd name="T16" fmla="*/ 48 w 528"/>
                  <a:gd name="T17" fmla="*/ 157 h 2416"/>
                  <a:gd name="T18" fmla="*/ 24 w 528"/>
                  <a:gd name="T19" fmla="*/ 123 h 2416"/>
                  <a:gd name="T20" fmla="*/ 24 w 528"/>
                  <a:gd name="T21" fmla="*/ 106 h 2416"/>
                  <a:gd name="T22" fmla="*/ 0 w 528"/>
                  <a:gd name="T23" fmla="*/ 90 h 2416"/>
                  <a:gd name="T24" fmla="*/ 24 w 528"/>
                  <a:gd name="T25" fmla="*/ 56 h 2416"/>
                  <a:gd name="T26" fmla="*/ 48 w 528"/>
                  <a:gd name="T27" fmla="*/ 39 h 2416"/>
                  <a:gd name="T28" fmla="*/ 120 w 528"/>
                  <a:gd name="T29" fmla="*/ 6 h 2416"/>
                  <a:gd name="T30" fmla="*/ 144 w 528"/>
                  <a:gd name="T31" fmla="*/ 6 h 2416"/>
                  <a:gd name="T32" fmla="*/ 192 w 528"/>
                  <a:gd name="T33" fmla="*/ 39 h 2416"/>
                  <a:gd name="T34" fmla="*/ 192 w 528"/>
                  <a:gd name="T35" fmla="*/ 56 h 2416"/>
                  <a:gd name="T36" fmla="*/ 216 w 528"/>
                  <a:gd name="T37" fmla="*/ 90 h 2416"/>
                  <a:gd name="T38" fmla="*/ 216 w 528"/>
                  <a:gd name="T39" fmla="*/ 123 h 2416"/>
                  <a:gd name="T40" fmla="*/ 216 w 528"/>
                  <a:gd name="T41" fmla="*/ 157 h 2416"/>
                  <a:gd name="T42" fmla="*/ 216 w 528"/>
                  <a:gd name="T43" fmla="*/ 275 h 2416"/>
                  <a:gd name="T44" fmla="*/ 216 w 528"/>
                  <a:gd name="T45" fmla="*/ 392 h 2416"/>
                  <a:gd name="T46" fmla="*/ 240 w 528"/>
                  <a:gd name="T47" fmla="*/ 493 h 2416"/>
                  <a:gd name="T48" fmla="*/ 240 w 528"/>
                  <a:gd name="T49" fmla="*/ 594 h 2416"/>
                  <a:gd name="T50" fmla="*/ 240 w 528"/>
                  <a:gd name="T51" fmla="*/ 661 h 2416"/>
                  <a:gd name="T52" fmla="*/ 264 w 528"/>
                  <a:gd name="T53" fmla="*/ 829 h 241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528"/>
                  <a:gd name="T82" fmla="*/ 0 h 2416"/>
                  <a:gd name="T83" fmla="*/ 528 w 528"/>
                  <a:gd name="T84" fmla="*/ 2416 h 241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528" h="2416">
                    <a:moveTo>
                      <a:pt x="240" y="2416"/>
                    </a:moveTo>
                    <a:cubicBezTo>
                      <a:pt x="220" y="2264"/>
                      <a:pt x="200" y="2112"/>
                      <a:pt x="192" y="1984"/>
                    </a:cubicBezTo>
                    <a:cubicBezTo>
                      <a:pt x="184" y="1856"/>
                      <a:pt x="200" y="1752"/>
                      <a:pt x="192" y="1648"/>
                    </a:cubicBezTo>
                    <a:cubicBezTo>
                      <a:pt x="184" y="1544"/>
                      <a:pt x="152" y="1464"/>
                      <a:pt x="144" y="1360"/>
                    </a:cubicBezTo>
                    <a:cubicBezTo>
                      <a:pt x="136" y="1256"/>
                      <a:pt x="144" y="1128"/>
                      <a:pt x="144" y="1024"/>
                    </a:cubicBezTo>
                    <a:cubicBezTo>
                      <a:pt x="144" y="920"/>
                      <a:pt x="144" y="800"/>
                      <a:pt x="144" y="736"/>
                    </a:cubicBezTo>
                    <a:cubicBezTo>
                      <a:pt x="144" y="672"/>
                      <a:pt x="144" y="680"/>
                      <a:pt x="144" y="640"/>
                    </a:cubicBezTo>
                    <a:cubicBezTo>
                      <a:pt x="144" y="600"/>
                      <a:pt x="152" y="528"/>
                      <a:pt x="144" y="496"/>
                    </a:cubicBezTo>
                    <a:cubicBezTo>
                      <a:pt x="136" y="464"/>
                      <a:pt x="112" y="472"/>
                      <a:pt x="96" y="448"/>
                    </a:cubicBezTo>
                    <a:cubicBezTo>
                      <a:pt x="80" y="424"/>
                      <a:pt x="56" y="376"/>
                      <a:pt x="48" y="352"/>
                    </a:cubicBezTo>
                    <a:cubicBezTo>
                      <a:pt x="40" y="328"/>
                      <a:pt x="56" y="320"/>
                      <a:pt x="48" y="304"/>
                    </a:cubicBezTo>
                    <a:cubicBezTo>
                      <a:pt x="40" y="288"/>
                      <a:pt x="0" y="280"/>
                      <a:pt x="0" y="256"/>
                    </a:cubicBezTo>
                    <a:cubicBezTo>
                      <a:pt x="0" y="232"/>
                      <a:pt x="32" y="184"/>
                      <a:pt x="48" y="160"/>
                    </a:cubicBezTo>
                    <a:cubicBezTo>
                      <a:pt x="64" y="136"/>
                      <a:pt x="64" y="136"/>
                      <a:pt x="96" y="112"/>
                    </a:cubicBezTo>
                    <a:cubicBezTo>
                      <a:pt x="128" y="88"/>
                      <a:pt x="208" y="32"/>
                      <a:pt x="240" y="16"/>
                    </a:cubicBezTo>
                    <a:cubicBezTo>
                      <a:pt x="272" y="0"/>
                      <a:pt x="264" y="0"/>
                      <a:pt x="288" y="16"/>
                    </a:cubicBezTo>
                    <a:cubicBezTo>
                      <a:pt x="312" y="32"/>
                      <a:pt x="368" y="88"/>
                      <a:pt x="384" y="112"/>
                    </a:cubicBezTo>
                    <a:cubicBezTo>
                      <a:pt x="400" y="136"/>
                      <a:pt x="376" y="136"/>
                      <a:pt x="384" y="160"/>
                    </a:cubicBezTo>
                    <a:cubicBezTo>
                      <a:pt x="392" y="184"/>
                      <a:pt x="424" y="224"/>
                      <a:pt x="432" y="256"/>
                    </a:cubicBezTo>
                    <a:cubicBezTo>
                      <a:pt x="440" y="288"/>
                      <a:pt x="432" y="320"/>
                      <a:pt x="432" y="352"/>
                    </a:cubicBezTo>
                    <a:cubicBezTo>
                      <a:pt x="432" y="384"/>
                      <a:pt x="432" y="376"/>
                      <a:pt x="432" y="448"/>
                    </a:cubicBezTo>
                    <a:cubicBezTo>
                      <a:pt x="432" y="520"/>
                      <a:pt x="432" y="672"/>
                      <a:pt x="432" y="784"/>
                    </a:cubicBezTo>
                    <a:cubicBezTo>
                      <a:pt x="432" y="896"/>
                      <a:pt x="424" y="1016"/>
                      <a:pt x="432" y="1120"/>
                    </a:cubicBezTo>
                    <a:cubicBezTo>
                      <a:pt x="440" y="1224"/>
                      <a:pt x="472" y="1312"/>
                      <a:pt x="480" y="1408"/>
                    </a:cubicBezTo>
                    <a:cubicBezTo>
                      <a:pt x="488" y="1504"/>
                      <a:pt x="480" y="1616"/>
                      <a:pt x="480" y="1696"/>
                    </a:cubicBezTo>
                    <a:cubicBezTo>
                      <a:pt x="480" y="1776"/>
                      <a:pt x="472" y="1776"/>
                      <a:pt x="480" y="1888"/>
                    </a:cubicBezTo>
                    <a:cubicBezTo>
                      <a:pt x="488" y="2000"/>
                      <a:pt x="508" y="2184"/>
                      <a:pt x="528" y="2368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23" name="Oval 743" descr="White marble"/>
              <p:cNvSpPr>
                <a:spLocks noChangeAspect="1" noChangeArrowheads="1"/>
              </p:cNvSpPr>
              <p:nvPr/>
            </p:nvSpPr>
            <p:spPr bwMode="auto">
              <a:xfrm flipV="1">
                <a:off x="2912" y="3119"/>
                <a:ext cx="72" cy="72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1924" name="AutoShape 744" descr="Stationery"/>
              <p:cNvSpPr>
                <a:spLocks noChangeAspect="1" noChangeArrowheads="1"/>
              </p:cNvSpPr>
              <p:nvPr/>
            </p:nvSpPr>
            <p:spPr bwMode="auto">
              <a:xfrm rot="3734147" flipV="1">
                <a:off x="2876" y="2963"/>
                <a:ext cx="168" cy="144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1925" name="Oval 745" descr="White marble"/>
              <p:cNvSpPr>
                <a:spLocks noChangeAspect="1" noChangeArrowheads="1"/>
              </p:cNvSpPr>
              <p:nvPr/>
            </p:nvSpPr>
            <p:spPr bwMode="auto">
              <a:xfrm flipV="1">
                <a:off x="2884" y="3296"/>
                <a:ext cx="72" cy="72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1926" name="Oval 746" descr="White marble"/>
              <p:cNvSpPr>
                <a:spLocks noChangeAspect="1" noChangeArrowheads="1"/>
              </p:cNvSpPr>
              <p:nvPr/>
            </p:nvSpPr>
            <p:spPr bwMode="auto">
              <a:xfrm flipV="1">
                <a:off x="2977" y="3340"/>
                <a:ext cx="72" cy="72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1927" name="Oval 747" descr="White marble"/>
              <p:cNvSpPr>
                <a:spLocks noChangeAspect="1" noChangeArrowheads="1"/>
              </p:cNvSpPr>
              <p:nvPr/>
            </p:nvSpPr>
            <p:spPr bwMode="auto">
              <a:xfrm flipV="1">
                <a:off x="3067" y="3196"/>
                <a:ext cx="72" cy="72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1928" name="Oval 748" descr="White marble"/>
              <p:cNvSpPr>
                <a:spLocks noChangeAspect="1" noChangeArrowheads="1"/>
              </p:cNvSpPr>
              <p:nvPr/>
            </p:nvSpPr>
            <p:spPr bwMode="auto">
              <a:xfrm rot="19684747" flipV="1">
                <a:off x="3047" y="3284"/>
                <a:ext cx="72" cy="72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1929" name="AutoShape 749" descr="Stationery"/>
              <p:cNvSpPr>
                <a:spLocks noChangeAspect="1" noChangeArrowheads="1"/>
              </p:cNvSpPr>
              <p:nvPr/>
            </p:nvSpPr>
            <p:spPr bwMode="auto">
              <a:xfrm rot="3734147" flipV="1">
                <a:off x="2882" y="2808"/>
                <a:ext cx="168" cy="144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1930" name="AutoShape 750" descr="Stationery"/>
              <p:cNvSpPr>
                <a:spLocks noChangeAspect="1" noChangeArrowheads="1"/>
              </p:cNvSpPr>
              <p:nvPr/>
            </p:nvSpPr>
            <p:spPr bwMode="auto">
              <a:xfrm rot="3734147" flipV="1">
                <a:off x="2889" y="2655"/>
                <a:ext cx="169" cy="144"/>
              </a:xfrm>
              <a:prstGeom prst="hexagon">
                <a:avLst>
                  <a:gd name="adj" fmla="val 29340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1931" name="AutoShape 751" descr="Stationery"/>
              <p:cNvSpPr>
                <a:spLocks noChangeAspect="1" noChangeArrowheads="1"/>
              </p:cNvSpPr>
              <p:nvPr/>
            </p:nvSpPr>
            <p:spPr bwMode="auto">
              <a:xfrm rot="3734147" flipV="1">
                <a:off x="2897" y="2501"/>
                <a:ext cx="168" cy="144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1932" name="AutoShape 752" descr="Stationery"/>
              <p:cNvSpPr>
                <a:spLocks noChangeAspect="1" noChangeArrowheads="1"/>
              </p:cNvSpPr>
              <p:nvPr/>
            </p:nvSpPr>
            <p:spPr bwMode="auto">
              <a:xfrm rot="3734147" flipV="1">
                <a:off x="2905" y="2348"/>
                <a:ext cx="168" cy="144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1933" name="AutoShape 753" descr="Stationery"/>
              <p:cNvSpPr>
                <a:spLocks noChangeAspect="1" noChangeArrowheads="1"/>
              </p:cNvSpPr>
              <p:nvPr/>
            </p:nvSpPr>
            <p:spPr bwMode="auto">
              <a:xfrm rot="3734147" flipV="1">
                <a:off x="3016" y="3040"/>
                <a:ext cx="169" cy="144"/>
              </a:xfrm>
              <a:prstGeom prst="hexagon">
                <a:avLst>
                  <a:gd name="adj" fmla="val 29340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1934" name="AutoShape 754" descr="Stationery"/>
              <p:cNvSpPr>
                <a:spLocks noChangeAspect="1" noChangeArrowheads="1"/>
              </p:cNvSpPr>
              <p:nvPr/>
            </p:nvSpPr>
            <p:spPr bwMode="auto">
              <a:xfrm rot="3734147" flipV="1">
                <a:off x="3022" y="2885"/>
                <a:ext cx="169" cy="144"/>
              </a:xfrm>
              <a:prstGeom prst="hexagon">
                <a:avLst>
                  <a:gd name="adj" fmla="val 29340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1935" name="AutoShape 755" descr="Stationery"/>
              <p:cNvSpPr>
                <a:spLocks noChangeAspect="1" noChangeArrowheads="1"/>
              </p:cNvSpPr>
              <p:nvPr/>
            </p:nvSpPr>
            <p:spPr bwMode="auto">
              <a:xfrm rot="3734147" flipV="1">
                <a:off x="3031" y="2731"/>
                <a:ext cx="168" cy="144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1936" name="AutoShape 756" descr="Stationery"/>
              <p:cNvSpPr>
                <a:spLocks noChangeAspect="1" noChangeArrowheads="1"/>
              </p:cNvSpPr>
              <p:nvPr/>
            </p:nvSpPr>
            <p:spPr bwMode="auto">
              <a:xfrm rot="3734147" flipV="1">
                <a:off x="3038" y="2578"/>
                <a:ext cx="168" cy="144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1937" name="AutoShape 757" descr="Stationery"/>
              <p:cNvSpPr>
                <a:spLocks noChangeAspect="1" noChangeArrowheads="1"/>
              </p:cNvSpPr>
              <p:nvPr/>
            </p:nvSpPr>
            <p:spPr bwMode="auto">
              <a:xfrm rot="3734147" flipV="1">
                <a:off x="3045" y="2425"/>
                <a:ext cx="169" cy="144"/>
              </a:xfrm>
              <a:prstGeom prst="hexagon">
                <a:avLst>
                  <a:gd name="adj" fmla="val 29340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1938" name="Oval 758" descr="White marble"/>
              <p:cNvSpPr>
                <a:spLocks noChangeAspect="1" noChangeArrowheads="1"/>
              </p:cNvSpPr>
              <p:nvPr/>
            </p:nvSpPr>
            <p:spPr bwMode="auto">
              <a:xfrm flipV="1">
                <a:off x="2864" y="3202"/>
                <a:ext cx="72" cy="72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</p:grp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60000">
            <a:off x="3306119" y="749383"/>
            <a:ext cx="2396335" cy="484632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970498" y="5419725"/>
            <a:ext cx="3166803" cy="1366086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121278" y="5476777"/>
            <a:ext cx="28488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Unknown</a:t>
            </a:r>
            <a:br>
              <a:rPr lang="en-US" sz="4000" dirty="0" smtClean="0"/>
            </a:br>
            <a:r>
              <a:rPr lang="en-US" sz="4000" dirty="0" smtClean="0"/>
              <a:t>portion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3911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1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jelhai</dc:creator>
  <cp:lastModifiedBy>jelhai</cp:lastModifiedBy>
  <cp:revision>2</cp:revision>
  <dcterms:created xsi:type="dcterms:W3CDTF">2017-02-03T20:52:50Z</dcterms:created>
  <dcterms:modified xsi:type="dcterms:W3CDTF">2017-02-03T21:16:24Z</dcterms:modified>
</cp:coreProperties>
</file>