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78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4819-F16C-456A-AC56-A5C10644A9A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B537-66CD-400C-848F-2CF1395DC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07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4819-F16C-456A-AC56-A5C10644A9A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B537-66CD-400C-848F-2CF1395DC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0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4819-F16C-456A-AC56-A5C10644A9A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B537-66CD-400C-848F-2CF1395DC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6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4819-F16C-456A-AC56-A5C10644A9A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B537-66CD-400C-848F-2CF1395DC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45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4819-F16C-456A-AC56-A5C10644A9A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B537-66CD-400C-848F-2CF1395DC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6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4819-F16C-456A-AC56-A5C10644A9A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B537-66CD-400C-848F-2CF1395DC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59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4819-F16C-456A-AC56-A5C10644A9A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B537-66CD-400C-848F-2CF1395DC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3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4819-F16C-456A-AC56-A5C10644A9A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B537-66CD-400C-848F-2CF1395DC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469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4819-F16C-456A-AC56-A5C10644A9A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B537-66CD-400C-848F-2CF1395DC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34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4819-F16C-456A-AC56-A5C10644A9A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B537-66CD-400C-848F-2CF1395DC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107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84819-F16C-456A-AC56-A5C10644A9A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B537-66CD-400C-848F-2CF1395DC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15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784819-F16C-456A-AC56-A5C10644A9AC}" type="datetimeFigureOut">
              <a:rPr lang="en-US" smtClean="0"/>
              <a:t>2/2/2017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0BB537-66CD-400C-848F-2CF1395DC9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641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5522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812108" y="731520"/>
            <a:ext cx="5551860" cy="4486656"/>
            <a:chOff x="1812108" y="731520"/>
            <a:chExt cx="5551860" cy="4486656"/>
          </a:xfrm>
        </p:grpSpPr>
        <p:grpSp>
          <p:nvGrpSpPr>
            <p:cNvPr id="27" name="Group 26"/>
            <p:cNvGrpSpPr/>
            <p:nvPr/>
          </p:nvGrpSpPr>
          <p:grpSpPr>
            <a:xfrm>
              <a:off x="1812108" y="846762"/>
              <a:ext cx="5551860" cy="4371414"/>
              <a:chOff x="1812108" y="846762"/>
              <a:chExt cx="5551860" cy="4371414"/>
            </a:xfrm>
          </p:grpSpPr>
          <p:pic>
            <p:nvPicPr>
              <p:cNvPr id="104450" name="Picture 2" descr="http://domin.dom.edu/faculty/jbfriesen/chem361/13_Sequence_Dipeptide_files/image004.gif"/>
              <p:cNvPicPr>
                <a:picLocks noChangeAspect="1" noChangeArrowheads="1"/>
              </p:cNvPicPr>
              <p:nvPr/>
            </p:nvPicPr>
            <p:blipFill rotWithShape="1">
              <a:blip r:embed="rId2" cstate="print"/>
              <a:srcRect t="64147"/>
              <a:stretch/>
            </p:blipFill>
            <p:spPr bwMode="auto">
              <a:xfrm>
                <a:off x="1839468" y="3227832"/>
                <a:ext cx="5524500" cy="1485519"/>
              </a:xfrm>
              <a:prstGeom prst="rect">
                <a:avLst/>
              </a:prstGeom>
              <a:noFill/>
            </p:spPr>
          </p:pic>
          <p:sp>
            <p:nvSpPr>
              <p:cNvPr id="9" name="TextBox 8"/>
              <p:cNvSpPr txBox="1"/>
              <p:nvPr/>
            </p:nvSpPr>
            <p:spPr>
              <a:xfrm>
                <a:off x="4803648" y="2307336"/>
                <a:ext cx="2362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err="1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Cys</a:t>
                </a:r>
                <a:r>
                  <a:rPr lang="en-US" sz="3200" b="1" dirty="0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  -  </a:t>
                </a:r>
                <a:r>
                  <a:rPr lang="en-US" sz="3200" b="1" dirty="0" err="1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Gly</a:t>
                </a:r>
                <a:endParaRPr lang="en-US" sz="3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2731008" y="4572000"/>
                <a:ext cx="34290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DNP- </a:t>
                </a:r>
                <a:r>
                  <a:rPr lang="en-US" sz="3200" b="1" dirty="0" err="1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Cys</a:t>
                </a:r>
                <a:r>
                  <a:rPr lang="en-US" sz="3200" b="1" dirty="0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  </a:t>
                </a:r>
                <a:r>
                  <a:rPr lang="en-US" sz="3200" b="1" dirty="0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-  </a:t>
                </a:r>
                <a:r>
                  <a:rPr lang="en-US" sz="3200" b="1" dirty="0" err="1" smtClean="0">
                    <a:solidFill>
                      <a:srgbClr val="0000FF"/>
                    </a:solidFill>
                    <a:latin typeface="Arial" pitchFamily="34" charset="0"/>
                    <a:cs typeface="Arial" pitchFamily="34" charset="0"/>
                  </a:rPr>
                  <a:t>Gly</a:t>
                </a:r>
                <a:endParaRPr lang="en-US" sz="3200" b="1" dirty="0">
                  <a:solidFill>
                    <a:srgbClr val="0000FF"/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cxnSp>
            <p:nvCxnSpPr>
              <p:cNvPr id="16" name="Straight Connector 15"/>
              <p:cNvCxnSpPr/>
              <p:nvPr/>
            </p:nvCxnSpPr>
            <p:spPr>
              <a:xfrm rot="16200000" flipH="1">
                <a:off x="4511910" y="3962544"/>
                <a:ext cx="533400" cy="2286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9"/>
              <p:cNvSpPr txBox="1"/>
              <p:nvPr/>
            </p:nvSpPr>
            <p:spPr>
              <a:xfrm>
                <a:off x="1839468" y="2231136"/>
                <a:ext cx="2375916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 smtClean="0"/>
                  <a:t>Dinitrophenyl fluoride (</a:t>
                </a:r>
                <a:r>
                  <a:rPr lang="en-US" sz="2400" b="1" i="0" dirty="0" smtClean="0"/>
                  <a:t>DNPF)</a:t>
                </a:r>
                <a:endParaRPr lang="en-US" sz="2400" b="1" i="0" dirty="0"/>
              </a:p>
            </p:txBody>
          </p:sp>
          <p:sp>
            <p:nvSpPr>
              <p:cNvPr id="12" name="Oval 11"/>
              <p:cNvSpPr/>
              <p:nvPr/>
            </p:nvSpPr>
            <p:spPr>
              <a:xfrm>
                <a:off x="1812108" y="1583508"/>
                <a:ext cx="365760" cy="365760"/>
              </a:xfrm>
              <a:prstGeom prst="ellipse">
                <a:avLst/>
              </a:prstGeom>
              <a:solidFill>
                <a:srgbClr val="FFFF00">
                  <a:alpha val="49020"/>
                </a:srgbClr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3278778" y="846762"/>
                <a:ext cx="365760" cy="365760"/>
              </a:xfrm>
              <a:prstGeom prst="ellipse">
                <a:avLst/>
              </a:prstGeom>
              <a:solidFill>
                <a:srgbClr val="FFFF00">
                  <a:alpha val="49020"/>
                </a:srgbClr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/>
              <p:cNvSpPr/>
              <p:nvPr/>
            </p:nvSpPr>
            <p:spPr bwMode="auto">
              <a:xfrm>
                <a:off x="2181498" y="2317206"/>
                <a:ext cx="634854" cy="343842"/>
              </a:xfrm>
              <a:prstGeom prst="rect">
                <a:avLst/>
              </a:prstGeom>
              <a:solidFill>
                <a:srgbClr val="FFFF00">
                  <a:alpha val="50196"/>
                </a:srgbClr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5" name="Rectangle 14"/>
              <p:cNvSpPr/>
              <p:nvPr/>
            </p:nvSpPr>
            <p:spPr bwMode="auto">
              <a:xfrm>
                <a:off x="2818530" y="2314158"/>
                <a:ext cx="914400" cy="343842"/>
              </a:xfrm>
              <a:prstGeom prst="rect">
                <a:avLst/>
              </a:prstGeom>
              <a:solidFill>
                <a:srgbClr val="66FFFF">
                  <a:alpha val="49804"/>
                </a:srgbClr>
              </a:solidFill>
              <a:ln w="12700" cap="flat" cmpd="sng" algn="ctr">
                <a:solidFill>
                  <a:srgbClr val="FF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1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2439996" y="1249536"/>
                <a:ext cx="1005840" cy="1005840"/>
              </a:xfrm>
              <a:prstGeom prst="ellipse">
                <a:avLst/>
              </a:prstGeom>
              <a:solidFill>
                <a:srgbClr val="66FFFF">
                  <a:alpha val="49020"/>
                </a:srgbClr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1854780" y="3967044"/>
                <a:ext cx="365760" cy="365760"/>
              </a:xfrm>
              <a:prstGeom prst="ellipse">
                <a:avLst/>
              </a:prstGeom>
              <a:solidFill>
                <a:srgbClr val="FFFF00">
                  <a:alpha val="49020"/>
                </a:srgbClr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3321450" y="3230298"/>
                <a:ext cx="365760" cy="365760"/>
              </a:xfrm>
              <a:prstGeom prst="ellipse">
                <a:avLst/>
              </a:prstGeom>
              <a:solidFill>
                <a:srgbClr val="FFFF00">
                  <a:alpha val="49020"/>
                </a:srgbClr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2482668" y="3633072"/>
                <a:ext cx="1005840" cy="1005840"/>
              </a:xfrm>
              <a:prstGeom prst="ellipse">
                <a:avLst/>
              </a:prstGeom>
              <a:solidFill>
                <a:srgbClr val="66FFFF">
                  <a:alpha val="49020"/>
                </a:srgbClr>
              </a:solidFill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Connector 23"/>
              <p:cNvCxnSpPr/>
              <p:nvPr/>
            </p:nvCxnSpPr>
            <p:spPr>
              <a:xfrm rot="16200000" flipH="1">
                <a:off x="5468982" y="1582056"/>
                <a:ext cx="533400" cy="228600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25" name="Picture 2" descr="http://domin.dom.edu/faculty/jbfriesen/chem361/13_Sequence_Dipeptide_files/image004.gif"/>
              <p:cNvPicPr>
                <a:picLocks noChangeAspect="1" noChangeArrowheads="1"/>
              </p:cNvPicPr>
              <p:nvPr/>
            </p:nvPicPr>
            <p:blipFill rotWithShape="1">
              <a:blip r:embed="rId2" cstate="print"/>
              <a:srcRect b="64689"/>
              <a:stretch/>
            </p:blipFill>
            <p:spPr bwMode="auto">
              <a:xfrm>
                <a:off x="1836420" y="932689"/>
                <a:ext cx="5524500" cy="1463040"/>
              </a:xfrm>
              <a:prstGeom prst="rect">
                <a:avLst/>
              </a:prstGeom>
              <a:noFill/>
            </p:spPr>
          </p:pic>
          <p:cxnSp>
            <p:nvCxnSpPr>
              <p:cNvPr id="3" name="Straight Arrow Connector 2"/>
              <p:cNvCxnSpPr/>
              <p:nvPr/>
            </p:nvCxnSpPr>
            <p:spPr>
              <a:xfrm>
                <a:off x="4425696" y="2202417"/>
                <a:ext cx="9144" cy="1117293"/>
              </a:xfrm>
              <a:prstGeom prst="straightConnector1">
                <a:avLst/>
              </a:prstGeom>
              <a:ln w="762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/>
              <p:cNvCxnSpPr/>
              <p:nvPr/>
            </p:nvCxnSpPr>
            <p:spPr>
              <a:xfrm>
                <a:off x="5934456" y="1014984"/>
                <a:ext cx="9144" cy="18288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4962144" y="3389376"/>
                <a:ext cx="9144" cy="18288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/>
            <p:cNvSpPr txBox="1"/>
            <p:nvPr/>
          </p:nvSpPr>
          <p:spPr>
            <a:xfrm>
              <a:off x="5340096" y="731520"/>
              <a:ext cx="115214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Termini</a:t>
              </a:r>
              <a:endParaRPr lang="en-US" dirty="0"/>
            </a:p>
          </p:txBody>
        </p:sp>
        <p:sp>
          <p:nvSpPr>
            <p:cNvPr id="30" name="Freeform 29"/>
            <p:cNvSpPr/>
            <p:nvPr/>
          </p:nvSpPr>
          <p:spPr>
            <a:xfrm>
              <a:off x="4764024" y="917272"/>
              <a:ext cx="484632" cy="682928"/>
            </a:xfrm>
            <a:custGeom>
              <a:avLst/>
              <a:gdLst>
                <a:gd name="connsiteX0" fmla="*/ 484632 w 484632"/>
                <a:gd name="connsiteY0" fmla="*/ 6272 h 682928"/>
                <a:gd name="connsiteX1" fmla="*/ 82296 w 484632"/>
                <a:gd name="connsiteY1" fmla="*/ 97712 h 682928"/>
                <a:gd name="connsiteX2" fmla="*/ 0 w 484632"/>
                <a:gd name="connsiteY2" fmla="*/ 682928 h 6829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84632" h="682928">
                  <a:moveTo>
                    <a:pt x="484632" y="6272"/>
                  </a:moveTo>
                  <a:cubicBezTo>
                    <a:pt x="323850" y="-4396"/>
                    <a:pt x="163068" y="-15064"/>
                    <a:pt x="82296" y="97712"/>
                  </a:cubicBezTo>
                  <a:cubicBezTo>
                    <a:pt x="1524" y="210488"/>
                    <a:pt x="762" y="446708"/>
                    <a:pt x="0" y="682928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4803648" y="2892111"/>
              <a:ext cx="451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N</a:t>
              </a:r>
              <a:endParaRPr lang="en-US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65392" y="2889063"/>
              <a:ext cx="4519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C</a:t>
              </a:r>
              <a:endParaRPr lang="en-US" dirty="0"/>
            </a:p>
          </p:txBody>
        </p:sp>
        <p:cxnSp>
          <p:nvCxnSpPr>
            <p:cNvPr id="33" name="Straight Arrow Connector 32"/>
            <p:cNvCxnSpPr/>
            <p:nvPr/>
          </p:nvCxnSpPr>
          <p:spPr>
            <a:xfrm flipV="1">
              <a:off x="5191614" y="3073729"/>
              <a:ext cx="1309770" cy="30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 34"/>
            <p:cNvSpPr/>
            <p:nvPr/>
          </p:nvSpPr>
          <p:spPr>
            <a:xfrm>
              <a:off x="6391656" y="862533"/>
              <a:ext cx="726928" cy="618795"/>
            </a:xfrm>
            <a:custGeom>
              <a:avLst/>
              <a:gdLst>
                <a:gd name="connsiteX0" fmla="*/ 0 w 725872"/>
                <a:gd name="connsiteY0" fmla="*/ 38714 h 633074"/>
                <a:gd name="connsiteX1" fmla="*/ 576072 w 725872"/>
                <a:gd name="connsiteY1" fmla="*/ 38714 h 633074"/>
                <a:gd name="connsiteX2" fmla="*/ 722376 w 725872"/>
                <a:gd name="connsiteY2" fmla="*/ 441050 h 633074"/>
                <a:gd name="connsiteX3" fmla="*/ 475488 w 725872"/>
                <a:gd name="connsiteY3" fmla="*/ 633074 h 633074"/>
                <a:gd name="connsiteX0" fmla="*/ 0 w 726928"/>
                <a:gd name="connsiteY0" fmla="*/ 24435 h 618795"/>
                <a:gd name="connsiteX1" fmla="*/ 585216 w 726928"/>
                <a:gd name="connsiteY1" fmla="*/ 51867 h 618795"/>
                <a:gd name="connsiteX2" fmla="*/ 722376 w 726928"/>
                <a:gd name="connsiteY2" fmla="*/ 426771 h 618795"/>
                <a:gd name="connsiteX3" fmla="*/ 475488 w 726928"/>
                <a:gd name="connsiteY3" fmla="*/ 618795 h 618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26928" h="618795">
                  <a:moveTo>
                    <a:pt x="0" y="24435"/>
                  </a:moveTo>
                  <a:cubicBezTo>
                    <a:pt x="227838" y="-9093"/>
                    <a:pt x="464820" y="-15189"/>
                    <a:pt x="585216" y="51867"/>
                  </a:cubicBezTo>
                  <a:cubicBezTo>
                    <a:pt x="705612" y="118923"/>
                    <a:pt x="740664" y="332283"/>
                    <a:pt x="722376" y="426771"/>
                  </a:cubicBezTo>
                  <a:cubicBezTo>
                    <a:pt x="704088" y="521259"/>
                    <a:pt x="590550" y="572313"/>
                    <a:pt x="475488" y="618795"/>
                  </a:cubicBezTo>
                </a:path>
              </a:pathLst>
            </a:custGeom>
            <a:noFill/>
            <a:ln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5421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15</Words>
  <Application>Microsoft Office PowerPoint</Application>
  <PresentationFormat>On-screen Show 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jelhai</dc:creator>
  <cp:lastModifiedBy>jelhai</cp:lastModifiedBy>
  <cp:revision>4</cp:revision>
  <dcterms:created xsi:type="dcterms:W3CDTF">2017-02-02T22:35:05Z</dcterms:created>
  <dcterms:modified xsi:type="dcterms:W3CDTF">2017-02-02T23:27:09Z</dcterms:modified>
</cp:coreProperties>
</file>