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7" r:id="rId2"/>
    <p:sldId id="638" r:id="rId3"/>
    <p:sldId id="949" r:id="rId4"/>
    <p:sldId id="899" r:id="rId5"/>
    <p:sldId id="950" r:id="rId6"/>
    <p:sldId id="951" r:id="rId7"/>
    <p:sldId id="952" r:id="rId8"/>
    <p:sldId id="870" r:id="rId9"/>
    <p:sldId id="948" r:id="rId10"/>
    <p:sldId id="89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FFFF00"/>
    <a:srgbClr val="0000CC"/>
    <a:srgbClr val="FFEE99"/>
    <a:srgbClr val="EEDDFF"/>
    <a:srgbClr val="FFDDBB"/>
    <a:srgbClr val="FFDD99"/>
    <a:srgbClr val="BBFFD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1" y="1676400"/>
            <a:ext cx="6962597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9 February 2017</a:t>
            </a:r>
            <a:endParaRPr lang="en-US" altLang="en-US" sz="3200" b="1" i="0" dirty="0"/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8106228" y="2895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48628" y="2833914"/>
            <a:ext cx="3095172" cy="7132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 Box 28" descr="Newsprint"/>
          <p:cNvSpPr txBox="1">
            <a:spLocks noChangeArrowheads="1"/>
          </p:cNvSpPr>
          <p:nvPr/>
        </p:nvSpPr>
        <p:spPr bwMode="auto">
          <a:xfrm>
            <a:off x="3256643" y="3330075"/>
            <a:ext cx="3385457" cy="70788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I’m like terrified that I’m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going </a:t>
            </a:r>
            <a:r>
              <a:rPr lang="en-US" sz="2000" dirty="0"/>
              <a:t>to come off as stupid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1" y="1676400"/>
            <a:ext cx="6962597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9 February 2017</a:t>
            </a:r>
            <a:endParaRPr lang="en-US" altLang="en-US" sz="3200" b="1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448628" y="2833914"/>
            <a:ext cx="3095172" cy="7132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21" y="3161609"/>
            <a:ext cx="5267079" cy="201999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1828800" y="3886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828800" y="3525479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814286" y="4191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 Box 28" descr="Newsprint"/>
          <p:cNvSpPr txBox="1">
            <a:spLocks noChangeArrowheads="1"/>
          </p:cNvSpPr>
          <p:nvPr/>
        </p:nvSpPr>
        <p:spPr bwMode="auto">
          <a:xfrm>
            <a:off x="2634343" y="2057400"/>
            <a:ext cx="3995057" cy="70788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Can you please go over question 2.2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/>
              <a:t>class, specifically part 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95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35" y="76200"/>
            <a:ext cx="6262865" cy="8229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327340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35" y="76200"/>
            <a:ext cx="6262865" cy="8229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648325" cy="56673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8" y="1066800"/>
            <a:ext cx="7181850" cy="5505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35" y="76200"/>
            <a:ext cx="6262865" cy="8229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2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86" y="152400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Why is there a patch of hydrophobic </a:t>
            </a:r>
            <a:br>
              <a:rPr lang="en-US" sz="2800" b="1" dirty="0" smtClean="0"/>
            </a:br>
            <a:r>
              <a:rPr lang="en-US" sz="2800" b="1" dirty="0" smtClean="0"/>
              <a:t>amino acids on lactate dehydrogenase?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80458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Your group’s considered opinion (conclusion)</a:t>
            </a:r>
            <a:endParaRPr lang="en-US" sz="28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199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Justification </a:t>
            </a:r>
            <a:r>
              <a:rPr lang="en-US" sz="2800" i="0" dirty="0" smtClean="0"/>
              <a:t>(result / method)</a:t>
            </a:r>
            <a:endParaRPr lang="en-US" sz="2800" i="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0581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Organized on a slide or page (to be shared – Zoom)</a:t>
            </a:r>
            <a:endParaRPr lang="en-US" sz="2800" i="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963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One intentional error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8582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PS2, problems 4, 2, 5</a:t>
            </a:r>
            <a:endParaRPr lang="en-US" sz="4800" b="0" i="0" dirty="0"/>
          </a:p>
        </p:txBody>
      </p:sp>
      <p:sp>
        <p:nvSpPr>
          <p:cNvPr id="105" name="Rectangle 104"/>
          <p:cNvSpPr/>
          <p:nvPr/>
        </p:nvSpPr>
        <p:spPr bwMode="auto">
          <a:xfrm>
            <a:off x="5622888" y="116392"/>
            <a:ext cx="365760" cy="609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1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PS2, problems 4, 2, 5</a:t>
            </a:r>
            <a:endParaRPr lang="en-US" sz="4800" b="0" i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622888" y="116392"/>
            <a:ext cx="365760" cy="609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895600" y="921603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</p:spTree>
    <p:extLst>
      <p:ext uri="{BB962C8B-B14F-4D97-AF65-F5344CB8AC3E}">
        <p14:creationId xmlns:p14="http://schemas.microsoft.com/office/powerpoint/2010/main" val="17013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114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Lucida Handwriting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313</cp:revision>
  <dcterms:created xsi:type="dcterms:W3CDTF">2011-01-17T21:08:00Z</dcterms:created>
  <dcterms:modified xsi:type="dcterms:W3CDTF">2017-02-09T14:08:51Z</dcterms:modified>
</cp:coreProperties>
</file>