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637" r:id="rId2"/>
    <p:sldId id="638" r:id="rId3"/>
    <p:sldId id="1219" r:id="rId4"/>
    <p:sldId id="1207" r:id="rId5"/>
    <p:sldId id="1209" r:id="rId6"/>
    <p:sldId id="1220" r:id="rId7"/>
    <p:sldId id="1240" r:id="rId8"/>
    <p:sldId id="1239" r:id="rId9"/>
    <p:sldId id="1241" r:id="rId10"/>
    <p:sldId id="1242" r:id="rId11"/>
    <p:sldId id="1223" r:id="rId12"/>
    <p:sldId id="1245" r:id="rId13"/>
    <p:sldId id="1224" r:id="rId14"/>
    <p:sldId id="1243" r:id="rId15"/>
    <p:sldId id="1265" r:id="rId16"/>
    <p:sldId id="1247" r:id="rId17"/>
    <p:sldId id="1261" r:id="rId18"/>
    <p:sldId id="1266" r:id="rId19"/>
    <p:sldId id="1267" r:id="rId20"/>
    <p:sldId id="1248" r:id="rId21"/>
    <p:sldId id="1171" r:id="rId22"/>
    <p:sldId id="1249" r:id="rId23"/>
    <p:sldId id="1189" r:id="rId24"/>
    <p:sldId id="1250" r:id="rId25"/>
    <p:sldId id="1262" r:id="rId26"/>
    <p:sldId id="1263" r:id="rId27"/>
    <p:sldId id="1264" r:id="rId28"/>
    <p:sldId id="1251" r:id="rId29"/>
    <p:sldId id="1252" r:id="rId30"/>
    <p:sldId id="1253" r:id="rId31"/>
    <p:sldId id="1254" r:id="rId32"/>
    <p:sldId id="1255" r:id="rId33"/>
    <p:sldId id="1256" r:id="rId34"/>
    <p:sldId id="1257" r:id="rId35"/>
    <p:sldId id="1258" r:id="rId36"/>
    <p:sldId id="1259" r:id="rId37"/>
    <p:sldId id="1260" r:id="rId38"/>
    <p:sldId id="1216" r:id="rId39"/>
  </p:sldIdLst>
  <p:sldSz cx="9144000" cy="6858000" type="screen4x3"/>
  <p:notesSz cx="6858000" cy="9144000"/>
  <p:defaultTextStyle>
    <a:defPPr>
      <a:defRPr lang="en-US"/>
    </a:defPPr>
    <a:lvl1pPr algn="l" rtl="0" fontAlgn="base">
      <a:spcBef>
        <a:spcPct val="0"/>
      </a:spcBef>
      <a:spcAft>
        <a:spcPct val="0"/>
      </a:spcAft>
      <a:defRPr i="1" kern="1200">
        <a:solidFill>
          <a:schemeClr val="tx1"/>
        </a:solidFill>
        <a:latin typeface="Times New Roman" pitchFamily="18" charset="0"/>
        <a:ea typeface="+mn-ea"/>
        <a:cs typeface="+mn-cs"/>
      </a:defRPr>
    </a:lvl1pPr>
    <a:lvl2pPr marL="457200" algn="l" rtl="0" fontAlgn="base">
      <a:spcBef>
        <a:spcPct val="0"/>
      </a:spcBef>
      <a:spcAft>
        <a:spcPct val="0"/>
      </a:spcAft>
      <a:defRPr i="1" kern="1200">
        <a:solidFill>
          <a:schemeClr val="tx1"/>
        </a:solidFill>
        <a:latin typeface="Times New Roman" pitchFamily="18" charset="0"/>
        <a:ea typeface="+mn-ea"/>
        <a:cs typeface="+mn-cs"/>
      </a:defRPr>
    </a:lvl2pPr>
    <a:lvl3pPr marL="914400" algn="l" rtl="0" fontAlgn="base">
      <a:spcBef>
        <a:spcPct val="0"/>
      </a:spcBef>
      <a:spcAft>
        <a:spcPct val="0"/>
      </a:spcAft>
      <a:defRPr i="1" kern="1200">
        <a:solidFill>
          <a:schemeClr val="tx1"/>
        </a:solidFill>
        <a:latin typeface="Times New Roman" pitchFamily="18" charset="0"/>
        <a:ea typeface="+mn-ea"/>
        <a:cs typeface="+mn-cs"/>
      </a:defRPr>
    </a:lvl3pPr>
    <a:lvl4pPr marL="1371600" algn="l" rtl="0" fontAlgn="base">
      <a:spcBef>
        <a:spcPct val="0"/>
      </a:spcBef>
      <a:spcAft>
        <a:spcPct val="0"/>
      </a:spcAft>
      <a:defRPr i="1" kern="1200">
        <a:solidFill>
          <a:schemeClr val="tx1"/>
        </a:solidFill>
        <a:latin typeface="Times New Roman" pitchFamily="18" charset="0"/>
        <a:ea typeface="+mn-ea"/>
        <a:cs typeface="+mn-cs"/>
      </a:defRPr>
    </a:lvl4pPr>
    <a:lvl5pPr marL="1828800" algn="l" rtl="0" fontAlgn="base">
      <a:spcBef>
        <a:spcPct val="0"/>
      </a:spcBef>
      <a:spcAft>
        <a:spcPct val="0"/>
      </a:spcAft>
      <a:defRPr i="1" kern="1200">
        <a:solidFill>
          <a:schemeClr val="tx1"/>
        </a:solidFill>
        <a:latin typeface="Times New Roman" pitchFamily="18" charset="0"/>
        <a:ea typeface="+mn-ea"/>
        <a:cs typeface="+mn-cs"/>
      </a:defRPr>
    </a:lvl5pPr>
    <a:lvl6pPr marL="2286000" algn="l" defTabSz="914400" rtl="0" eaLnBrk="1" latinLnBrk="0" hangingPunct="1">
      <a:defRPr i="1" kern="1200">
        <a:solidFill>
          <a:schemeClr val="tx1"/>
        </a:solidFill>
        <a:latin typeface="Times New Roman" pitchFamily="18" charset="0"/>
        <a:ea typeface="+mn-ea"/>
        <a:cs typeface="+mn-cs"/>
      </a:defRPr>
    </a:lvl6pPr>
    <a:lvl7pPr marL="2743200" algn="l" defTabSz="914400" rtl="0" eaLnBrk="1" latinLnBrk="0" hangingPunct="1">
      <a:defRPr i="1" kern="1200">
        <a:solidFill>
          <a:schemeClr val="tx1"/>
        </a:solidFill>
        <a:latin typeface="Times New Roman" pitchFamily="18" charset="0"/>
        <a:ea typeface="+mn-ea"/>
        <a:cs typeface="+mn-cs"/>
      </a:defRPr>
    </a:lvl7pPr>
    <a:lvl8pPr marL="3200400" algn="l" defTabSz="914400" rtl="0" eaLnBrk="1" latinLnBrk="0" hangingPunct="1">
      <a:defRPr i="1" kern="1200">
        <a:solidFill>
          <a:schemeClr val="tx1"/>
        </a:solidFill>
        <a:latin typeface="Times New Roman" pitchFamily="18" charset="0"/>
        <a:ea typeface="+mn-ea"/>
        <a:cs typeface="+mn-cs"/>
      </a:defRPr>
    </a:lvl8pPr>
    <a:lvl9pPr marL="3657600" algn="l" defTabSz="914400" rtl="0" eaLnBrk="1" latinLnBrk="0" hangingPunct="1">
      <a:defRPr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648">
          <p15:clr>
            <a:srgbClr val="A4A3A4"/>
          </p15:clr>
        </p15:guide>
        <p15:guide id="3" orient="horz" pos="3696">
          <p15:clr>
            <a:srgbClr val="A4A3A4"/>
          </p15:clr>
        </p15:guide>
        <p15:guide id="4" orient="horz" pos="4176">
          <p15:clr>
            <a:srgbClr val="A4A3A4"/>
          </p15:clr>
        </p15:guide>
        <p15:guide id="5"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FFDD"/>
    <a:srgbClr val="FF0000"/>
    <a:srgbClr val="CC3300"/>
    <a:srgbClr val="000099"/>
    <a:srgbClr val="0033CC"/>
    <a:srgbClr val="FFC0C0"/>
    <a:srgbClr val="FF8080"/>
    <a:srgbClr val="66FF33"/>
    <a:srgbClr val="D0DFFF"/>
    <a:srgbClr val="EC3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6" autoAdjust="0"/>
    <p:restoredTop sz="94672" autoAdjust="0"/>
  </p:normalViewPr>
  <p:slideViewPr>
    <p:cSldViewPr>
      <p:cViewPr varScale="1">
        <p:scale>
          <a:sx n="69" d="100"/>
          <a:sy n="69" d="100"/>
        </p:scale>
        <p:origin x="84" y="744"/>
      </p:cViewPr>
      <p:guideLst>
        <p:guide orient="horz" pos="2160"/>
        <p:guide pos="3648"/>
        <p:guide orient="horz" pos="3696"/>
        <p:guide orient="horz" pos="4176"/>
        <p:guide pos="2880"/>
      </p:guideLst>
    </p:cSldViewPr>
  </p:slideViewPr>
  <p:notesTextViewPr>
    <p:cViewPr>
      <p:scale>
        <a:sx n="100" d="100"/>
        <a:sy n="100" d="100"/>
      </p:scale>
      <p:origin x="0" y="0"/>
    </p:cViewPr>
  </p:notesTextViewPr>
  <p:sorterViewPr>
    <p:cViewPr varScale="1">
      <p:scale>
        <a:sx n="1" d="1"/>
        <a:sy n="1" d="1"/>
      </p:scale>
      <p:origin x="0" y="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5B8892-A622-4235-B238-8B6F36140256}" type="datetimeFigureOut">
              <a:rPr lang="en-US" smtClean="0"/>
              <a:t>3/30/2017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62ACC-BD12-4D11-8F58-775A777E7911}" type="slidenum">
              <a:rPr lang="en-US" smtClean="0"/>
              <a:t>‹#›</a:t>
            </a:fld>
            <a:endParaRPr lang="en-US"/>
          </a:p>
        </p:txBody>
      </p:sp>
    </p:spTree>
    <p:extLst>
      <p:ext uri="{BB962C8B-B14F-4D97-AF65-F5344CB8AC3E}">
        <p14:creationId xmlns:p14="http://schemas.microsoft.com/office/powerpoint/2010/main" val="3525317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BBA19C8-CCCE-4953-A561-6EE71E169BC8}" type="slidenum">
              <a:rPr lang="en-US" altLang="en-US"/>
              <a:pPr>
                <a:defRPr/>
              </a:pPr>
              <a:t>‹#›</a:t>
            </a:fld>
            <a:endParaRPr lang="en-US" altLang="en-US"/>
          </a:p>
        </p:txBody>
      </p:sp>
    </p:spTree>
    <p:extLst>
      <p:ext uri="{BB962C8B-B14F-4D97-AF65-F5344CB8AC3E}">
        <p14:creationId xmlns:p14="http://schemas.microsoft.com/office/powerpoint/2010/main" val="408525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1B2E6AE-82F4-495B-9C1B-0795ADC2A938}" type="slidenum">
              <a:rPr lang="en-US" altLang="en-US"/>
              <a:pPr>
                <a:defRPr/>
              </a:pPr>
              <a:t>‹#›</a:t>
            </a:fld>
            <a:endParaRPr lang="en-US" altLang="en-US"/>
          </a:p>
        </p:txBody>
      </p:sp>
    </p:spTree>
    <p:extLst>
      <p:ext uri="{BB962C8B-B14F-4D97-AF65-F5344CB8AC3E}">
        <p14:creationId xmlns:p14="http://schemas.microsoft.com/office/powerpoint/2010/main" val="347298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04D36DB-6B1C-4363-9049-3059ED01D0B4}" type="slidenum">
              <a:rPr lang="en-US" altLang="en-US"/>
              <a:pPr>
                <a:defRPr/>
              </a:pPr>
              <a:t>‹#›</a:t>
            </a:fld>
            <a:endParaRPr lang="en-US" altLang="en-US"/>
          </a:p>
        </p:txBody>
      </p:sp>
    </p:spTree>
    <p:extLst>
      <p:ext uri="{BB962C8B-B14F-4D97-AF65-F5344CB8AC3E}">
        <p14:creationId xmlns:p14="http://schemas.microsoft.com/office/powerpoint/2010/main" val="215780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966C3FD-3F00-475A-A127-AA31988477F0}" type="slidenum">
              <a:rPr lang="en-US" altLang="en-US"/>
              <a:pPr>
                <a:defRPr/>
              </a:pPr>
              <a:t>‹#›</a:t>
            </a:fld>
            <a:endParaRPr lang="en-US" altLang="en-US"/>
          </a:p>
        </p:txBody>
      </p:sp>
    </p:spTree>
    <p:extLst>
      <p:ext uri="{BB962C8B-B14F-4D97-AF65-F5344CB8AC3E}">
        <p14:creationId xmlns:p14="http://schemas.microsoft.com/office/powerpoint/2010/main" val="83835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3CF7FB3-6F05-4F0C-8553-8AE99F66C474}" type="slidenum">
              <a:rPr lang="en-US" altLang="en-US"/>
              <a:pPr>
                <a:defRPr/>
              </a:pPr>
              <a:t>‹#›</a:t>
            </a:fld>
            <a:endParaRPr lang="en-US" altLang="en-US"/>
          </a:p>
        </p:txBody>
      </p:sp>
    </p:spTree>
    <p:extLst>
      <p:ext uri="{BB962C8B-B14F-4D97-AF65-F5344CB8AC3E}">
        <p14:creationId xmlns:p14="http://schemas.microsoft.com/office/powerpoint/2010/main" val="399990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A9D3746-189F-4C0C-B673-EDEC285851EF}" type="slidenum">
              <a:rPr lang="en-US" altLang="en-US"/>
              <a:pPr>
                <a:defRPr/>
              </a:pPr>
              <a:t>‹#›</a:t>
            </a:fld>
            <a:endParaRPr lang="en-US" altLang="en-US"/>
          </a:p>
        </p:txBody>
      </p:sp>
    </p:spTree>
    <p:extLst>
      <p:ext uri="{BB962C8B-B14F-4D97-AF65-F5344CB8AC3E}">
        <p14:creationId xmlns:p14="http://schemas.microsoft.com/office/powerpoint/2010/main" val="157488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60A0E8AF-1545-4817-B025-5126892A1D48}" type="slidenum">
              <a:rPr lang="en-US" altLang="en-US"/>
              <a:pPr>
                <a:defRPr/>
              </a:pPr>
              <a:t>‹#›</a:t>
            </a:fld>
            <a:endParaRPr lang="en-US" altLang="en-US"/>
          </a:p>
        </p:txBody>
      </p:sp>
    </p:spTree>
    <p:extLst>
      <p:ext uri="{BB962C8B-B14F-4D97-AF65-F5344CB8AC3E}">
        <p14:creationId xmlns:p14="http://schemas.microsoft.com/office/powerpoint/2010/main" val="194270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8F5AFD69-C024-41D5-A069-67E133B1E76E}" type="slidenum">
              <a:rPr lang="en-US" altLang="en-US"/>
              <a:pPr>
                <a:defRPr/>
              </a:pPr>
              <a:t>‹#›</a:t>
            </a:fld>
            <a:endParaRPr lang="en-US" altLang="en-US"/>
          </a:p>
        </p:txBody>
      </p:sp>
    </p:spTree>
    <p:extLst>
      <p:ext uri="{BB962C8B-B14F-4D97-AF65-F5344CB8AC3E}">
        <p14:creationId xmlns:p14="http://schemas.microsoft.com/office/powerpoint/2010/main" val="308397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2D53565D-A5E4-4998-BE11-66FBE2244988}" type="slidenum">
              <a:rPr lang="en-US" altLang="en-US"/>
              <a:pPr>
                <a:defRPr/>
              </a:pPr>
              <a:t>‹#›</a:t>
            </a:fld>
            <a:endParaRPr lang="en-US" altLang="en-US"/>
          </a:p>
        </p:txBody>
      </p:sp>
    </p:spTree>
    <p:extLst>
      <p:ext uri="{BB962C8B-B14F-4D97-AF65-F5344CB8AC3E}">
        <p14:creationId xmlns:p14="http://schemas.microsoft.com/office/powerpoint/2010/main" val="1306390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359704C-9FE3-450E-A290-FBC8243D7E18}" type="slidenum">
              <a:rPr lang="en-US" altLang="en-US"/>
              <a:pPr>
                <a:defRPr/>
              </a:pPr>
              <a:t>‹#›</a:t>
            </a:fld>
            <a:endParaRPr lang="en-US" altLang="en-US"/>
          </a:p>
        </p:txBody>
      </p:sp>
    </p:spTree>
    <p:extLst>
      <p:ext uri="{BB962C8B-B14F-4D97-AF65-F5344CB8AC3E}">
        <p14:creationId xmlns:p14="http://schemas.microsoft.com/office/powerpoint/2010/main" val="3112319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D41DB49-8943-4AA8-AEF3-F4387174CC40}" type="slidenum">
              <a:rPr lang="en-US" altLang="en-US"/>
              <a:pPr>
                <a:defRPr/>
              </a:pPr>
              <a:t>‹#›</a:t>
            </a:fld>
            <a:endParaRPr lang="en-US" altLang="en-US"/>
          </a:p>
        </p:txBody>
      </p:sp>
    </p:spTree>
    <p:extLst>
      <p:ext uri="{BB962C8B-B14F-4D97-AF65-F5344CB8AC3E}">
        <p14:creationId xmlns:p14="http://schemas.microsoft.com/office/powerpoint/2010/main" val="124199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BFFD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i="0" smtClean="0">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i="0" smtClean="0">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i="0" smtClean="0">
                <a:latin typeface="Arial" charset="0"/>
              </a:defRPr>
            </a:lvl1pPr>
          </a:lstStyle>
          <a:p>
            <a:pPr>
              <a:defRPr/>
            </a:pPr>
            <a:fld id="{E0592081-F691-4511-80BD-F15355DFB61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jpeg"/><Relationship Id="rId3" Type="http://schemas.openxmlformats.org/officeDocument/2006/relationships/image" Target="../media/image7.jpg"/><Relationship Id="rId7" Type="http://schemas.openxmlformats.org/officeDocument/2006/relationships/oleObject" Target="../embeddings/oleObject1.bin"/><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6.png"/><Relationship Id="rId11"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5.png"/><Relationship Id="rId4" Type="http://schemas.openxmlformats.org/officeDocument/2006/relationships/image" Target="../media/image8.jpeg"/><Relationship Id="rId9" Type="http://schemas.openxmlformats.org/officeDocument/2006/relationships/oleObject" Target="../embeddings/oleObject2.bin"/><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3.png"/><Relationship Id="rId3" Type="http://schemas.openxmlformats.org/officeDocument/2006/relationships/image" Target="../media/image7.jpg"/><Relationship Id="rId7" Type="http://schemas.openxmlformats.org/officeDocument/2006/relationships/oleObject" Target="../embeddings/oleObject3.bin"/><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6.png"/><Relationship Id="rId11"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5.png"/><Relationship Id="rId4" Type="http://schemas.openxmlformats.org/officeDocument/2006/relationships/image" Target="../media/image8.jpeg"/><Relationship Id="rId9"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23.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8.jpeg"/><Relationship Id="rId7"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8.jpeg"/><Relationship Id="rId7"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jpeg"/><Relationship Id="rId7" Type="http://schemas.openxmlformats.org/officeDocument/2006/relationships/image" Target="../media/image25.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4.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26.jpe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jpeg"/><Relationship Id="rId7" Type="http://schemas.openxmlformats.org/officeDocument/2006/relationships/image" Target="../media/image25.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4.png"/><Relationship Id="rId10" Type="http://schemas.openxmlformats.org/officeDocument/2006/relationships/image" Target="../media/image13.png"/><Relationship Id="rId4" Type="http://schemas.openxmlformats.org/officeDocument/2006/relationships/image" Target="../media/image9.png"/><Relationship Id="rId9" Type="http://schemas.openxmlformats.org/officeDocument/2006/relationships/image" Target="../media/image26.jpeg"/></Relationships>
</file>

<file path=ppt/slides/_rels/slide2.xml.rels><?xml version="1.0" encoding="UTF-8" standalone="yes"?>
<Relationships xmlns="http://schemas.openxmlformats.org/package/2006/relationships"><Relationship Id="rId3" Type="http://schemas.openxmlformats.org/officeDocument/2006/relationships/hyperlink" Target="http://www.people.vcu.edu/~elhaij/bnfo300/17/Units/Proposal/How-to-write-a-proposal-description.html"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www.people.vcu.edu/~elhaij/bnfo300/17/Units/Proposal/How-to-write-a-proposal-description.html"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jpeg"/></Relationships>
</file>

<file path=ppt/slides/_rels/slide3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people.vcu.edu/~elhaij/bnfo300/17/Units/Proposal/How-to-write-a-proposal-description.html"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jpeg"/><Relationship Id="rId7" Type="http://schemas.openxmlformats.org/officeDocument/2006/relationships/image" Target="../media/image11.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0.png"/><Relationship Id="rId2" Type="http://schemas.openxmlformats.org/officeDocument/2006/relationships/image" Target="../media/image7.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6846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4"/>
          <p:cNvSpPr>
            <a:spLocks noChangeArrowheads="1"/>
          </p:cNvSpPr>
          <p:nvPr/>
        </p:nvSpPr>
        <p:spPr bwMode="auto">
          <a:xfrm>
            <a:off x="1600200" y="1353456"/>
            <a:ext cx="5943600" cy="3124200"/>
          </a:xfrm>
          <a:prstGeom prst="roundRect">
            <a:avLst>
              <a:gd name="adj" fmla="val 16667"/>
            </a:avLst>
          </a:prstGeom>
          <a:solidFill>
            <a:srgbClr val="EAEAEA"/>
          </a:solidFill>
          <a:ln w="9525">
            <a:solidFill>
              <a:schemeClr val="tx1"/>
            </a:solidFill>
            <a:round/>
            <a:headEnd/>
            <a:tailEnd/>
          </a:ln>
          <a:effectLst/>
        </p:spPr>
        <p:txBody>
          <a:bodyPr wrap="none" anchor="ctr"/>
          <a:lstStyle/>
          <a:p>
            <a:endParaRPr lang="en-US" altLang="en-US"/>
          </a:p>
        </p:txBody>
      </p:sp>
      <p:sp>
        <p:nvSpPr>
          <p:cNvPr id="11" name="Freeform 10"/>
          <p:cNvSpPr>
            <a:spLocks/>
          </p:cNvSpPr>
          <p:nvPr/>
        </p:nvSpPr>
        <p:spPr bwMode="auto">
          <a:xfrm>
            <a:off x="2190343" y="2233562"/>
            <a:ext cx="1117270" cy="1018613"/>
          </a:xfrm>
          <a:custGeom>
            <a:avLst/>
            <a:gdLst>
              <a:gd name="T0" fmla="*/ 587364 w 10930"/>
              <a:gd name="T1" fmla="*/ 279423 h 10000"/>
              <a:gd name="T2" fmla="*/ 673104 w 10930"/>
              <a:gd name="T3" fmla="*/ 211139 h 10000"/>
              <a:gd name="T4" fmla="*/ 587364 w 10930"/>
              <a:gd name="T5" fmla="*/ 96855 h 10000"/>
              <a:gd name="T6" fmla="*/ 392110 w 10930"/>
              <a:gd name="T7" fmla="*/ 0 h 10000"/>
              <a:gd name="T8" fmla="*/ 90544 w 10930"/>
              <a:gd name="T9" fmla="*/ 11085 h 10000"/>
              <a:gd name="T10" fmla="*/ 80935 w 10930"/>
              <a:gd name="T11" fmla="*/ 41256 h 10000"/>
              <a:gd name="T12" fmla="*/ 50815 w 10930"/>
              <a:gd name="T13" fmla="*/ 60284 h 10000"/>
              <a:gd name="T14" fmla="*/ 60363 w 10930"/>
              <a:gd name="T15" fmla="*/ 141254 h 10000"/>
              <a:gd name="T16" fmla="*/ 0 w 10930"/>
              <a:gd name="T17" fmla="*/ 160340 h 10000"/>
              <a:gd name="T18" fmla="*/ 11149 w 10930"/>
              <a:gd name="T19" fmla="*/ 231767 h 10000"/>
              <a:gd name="T20" fmla="*/ 30181 w 10930"/>
              <a:gd name="T21" fmla="*/ 261938 h 10000"/>
              <a:gd name="T22" fmla="*/ 80935 w 10930"/>
              <a:gd name="T23" fmla="*/ 382564 h 10000"/>
              <a:gd name="T24" fmla="*/ 111116 w 10930"/>
              <a:gd name="T25" fmla="*/ 503190 h 10000"/>
              <a:gd name="T26" fmla="*/ 141298 w 10930"/>
              <a:gd name="T27" fmla="*/ 552446 h 10000"/>
              <a:gd name="T28" fmla="*/ 252352 w 10930"/>
              <a:gd name="T29" fmla="*/ 552446 h 10000"/>
              <a:gd name="T30" fmla="*/ 211146 w 10930"/>
              <a:gd name="T31" fmla="*/ 452448 h 10000"/>
              <a:gd name="T32" fmla="*/ 180964 w 10930"/>
              <a:gd name="T33" fmla="*/ 461934 h 10000"/>
              <a:gd name="T34" fmla="*/ 211146 w 10930"/>
              <a:gd name="T35" fmla="*/ 473076 h 10000"/>
              <a:gd name="T36" fmla="*/ 222294 w 10930"/>
              <a:gd name="T37" fmla="*/ 382564 h 10000"/>
              <a:gd name="T38" fmla="*/ 301628 w 10930"/>
              <a:gd name="T39" fmla="*/ 352450 h 10000"/>
              <a:gd name="T40" fmla="*/ 331748 w 10930"/>
              <a:gd name="T41" fmla="*/ 371478 h 10000"/>
              <a:gd name="T42" fmla="*/ 361929 w 10930"/>
              <a:gd name="T43" fmla="*/ 352450 h 10000"/>
              <a:gd name="T44" fmla="*/ 392110 w 10930"/>
              <a:gd name="T45" fmla="*/ 341307 h 10000"/>
              <a:gd name="T46" fmla="*/ 392110 w 10930"/>
              <a:gd name="T47" fmla="*/ 322279 h 100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930" h="10000">
                <a:moveTo>
                  <a:pt x="9536" y="4890"/>
                </a:moveTo>
                <a:cubicBezTo>
                  <a:pt x="9536" y="4580"/>
                  <a:pt x="11005" y="4283"/>
                  <a:pt x="10928" y="3695"/>
                </a:cubicBezTo>
                <a:cubicBezTo>
                  <a:pt x="10851" y="3107"/>
                  <a:pt x="10142" y="2255"/>
                  <a:pt x="9536" y="1695"/>
                </a:cubicBezTo>
                <a:cubicBezTo>
                  <a:pt x="8930" y="1135"/>
                  <a:pt x="7555" y="417"/>
                  <a:pt x="6366" y="0"/>
                </a:cubicBezTo>
                <a:cubicBezTo>
                  <a:pt x="4742" y="56"/>
                  <a:pt x="3092" y="-28"/>
                  <a:pt x="1470" y="194"/>
                </a:cubicBezTo>
                <a:cubicBezTo>
                  <a:pt x="1289" y="222"/>
                  <a:pt x="1417" y="583"/>
                  <a:pt x="1314" y="722"/>
                </a:cubicBezTo>
                <a:cubicBezTo>
                  <a:pt x="1186" y="889"/>
                  <a:pt x="980" y="945"/>
                  <a:pt x="825" y="1055"/>
                </a:cubicBezTo>
                <a:cubicBezTo>
                  <a:pt x="1083" y="1473"/>
                  <a:pt x="1521" y="1889"/>
                  <a:pt x="980" y="2472"/>
                </a:cubicBezTo>
                <a:cubicBezTo>
                  <a:pt x="747" y="2722"/>
                  <a:pt x="0" y="2806"/>
                  <a:pt x="0" y="2806"/>
                </a:cubicBezTo>
                <a:cubicBezTo>
                  <a:pt x="52" y="3222"/>
                  <a:pt x="78" y="3639"/>
                  <a:pt x="181" y="4056"/>
                </a:cubicBezTo>
                <a:cubicBezTo>
                  <a:pt x="232" y="4251"/>
                  <a:pt x="438" y="4389"/>
                  <a:pt x="490" y="4584"/>
                </a:cubicBezTo>
                <a:cubicBezTo>
                  <a:pt x="747" y="5640"/>
                  <a:pt x="361" y="6306"/>
                  <a:pt x="1314" y="6695"/>
                </a:cubicBezTo>
                <a:cubicBezTo>
                  <a:pt x="1521" y="7389"/>
                  <a:pt x="1597" y="8112"/>
                  <a:pt x="1804" y="8806"/>
                </a:cubicBezTo>
                <a:cubicBezTo>
                  <a:pt x="1597" y="9529"/>
                  <a:pt x="1365" y="10029"/>
                  <a:pt x="2294" y="9668"/>
                </a:cubicBezTo>
                <a:cubicBezTo>
                  <a:pt x="2784" y="9863"/>
                  <a:pt x="3686" y="10307"/>
                  <a:pt x="4097" y="9668"/>
                </a:cubicBezTo>
                <a:cubicBezTo>
                  <a:pt x="5001" y="8279"/>
                  <a:pt x="4021" y="8112"/>
                  <a:pt x="3428" y="7918"/>
                </a:cubicBezTo>
                <a:cubicBezTo>
                  <a:pt x="3274" y="7973"/>
                  <a:pt x="2938" y="7890"/>
                  <a:pt x="2938" y="8084"/>
                </a:cubicBezTo>
                <a:cubicBezTo>
                  <a:pt x="2938" y="8279"/>
                  <a:pt x="3350" y="8446"/>
                  <a:pt x="3428" y="8279"/>
                </a:cubicBezTo>
                <a:cubicBezTo>
                  <a:pt x="3660" y="7807"/>
                  <a:pt x="3556" y="7223"/>
                  <a:pt x="3609" y="6695"/>
                </a:cubicBezTo>
                <a:cubicBezTo>
                  <a:pt x="4536" y="7001"/>
                  <a:pt x="3995" y="6473"/>
                  <a:pt x="4897" y="6168"/>
                </a:cubicBezTo>
                <a:cubicBezTo>
                  <a:pt x="5052" y="6278"/>
                  <a:pt x="5207" y="6501"/>
                  <a:pt x="5386" y="6501"/>
                </a:cubicBezTo>
                <a:cubicBezTo>
                  <a:pt x="5567" y="6501"/>
                  <a:pt x="5697" y="6251"/>
                  <a:pt x="5876" y="6168"/>
                </a:cubicBezTo>
                <a:cubicBezTo>
                  <a:pt x="6030" y="6084"/>
                  <a:pt x="6237" y="6112"/>
                  <a:pt x="6366" y="5973"/>
                </a:cubicBezTo>
                <a:cubicBezTo>
                  <a:pt x="6444" y="5890"/>
                  <a:pt x="6366" y="5750"/>
                  <a:pt x="6366" y="5640"/>
                </a:cubicBezTo>
              </a:path>
            </a:pathLst>
          </a:custGeom>
          <a:noFill/>
          <a:ln w="9525">
            <a:solidFill>
              <a:schemeClr val="tx1"/>
            </a:solidFill>
            <a:round/>
            <a:headEnd/>
            <a:tailEnd/>
          </a:ln>
          <a:effectLst/>
        </p:spPr>
        <p:txBody>
          <a:bodyPr/>
          <a:lstStyle/>
          <a:p>
            <a:endParaRPr lang="en-US"/>
          </a:p>
        </p:txBody>
      </p:sp>
      <p:sp>
        <p:nvSpPr>
          <p:cNvPr id="12" name="Rectangle 7"/>
          <p:cNvSpPr>
            <a:spLocks noChangeArrowheads="1"/>
          </p:cNvSpPr>
          <p:nvPr/>
        </p:nvSpPr>
        <p:spPr bwMode="auto">
          <a:xfrm>
            <a:off x="2343150" y="2168465"/>
            <a:ext cx="379379" cy="135835"/>
          </a:xfrm>
          <a:prstGeom prst="rect">
            <a:avLst/>
          </a:prstGeom>
          <a:solidFill>
            <a:srgbClr val="00FF00"/>
          </a:solidFill>
          <a:ln w="9525">
            <a:solidFill>
              <a:schemeClr val="tx1"/>
            </a:solidFill>
            <a:miter lim="800000"/>
            <a:headEnd/>
            <a:tailEnd/>
          </a:ln>
        </p:spPr>
        <p:txBody>
          <a:bodyPr wrap="none" anchor="ctr"/>
          <a:lstStyle/>
          <a:p>
            <a:endParaRPr lang="en-US" altLang="en-US"/>
          </a:p>
        </p:txBody>
      </p:sp>
      <p:sp>
        <p:nvSpPr>
          <p:cNvPr id="13" name="Rectangle 8"/>
          <p:cNvSpPr>
            <a:spLocks noChangeArrowheads="1"/>
          </p:cNvSpPr>
          <p:nvPr/>
        </p:nvSpPr>
        <p:spPr bwMode="auto">
          <a:xfrm rot="15077278">
            <a:off x="2091975" y="2852326"/>
            <a:ext cx="407504" cy="126460"/>
          </a:xfrm>
          <a:prstGeom prst="rect">
            <a:avLst/>
          </a:prstGeom>
          <a:solidFill>
            <a:srgbClr val="FFC000"/>
          </a:solidFill>
          <a:ln w="9525">
            <a:solidFill>
              <a:schemeClr val="tx1"/>
            </a:solidFill>
            <a:miter lim="800000"/>
            <a:headEnd/>
            <a:tailEnd/>
          </a:ln>
        </p:spPr>
        <p:txBody>
          <a:bodyPr wrap="none" anchor="ctr"/>
          <a:lstStyle/>
          <a:p>
            <a:endParaRPr lang="en-US" altLang="en-US"/>
          </a:p>
        </p:txBody>
      </p:sp>
      <p:sp>
        <p:nvSpPr>
          <p:cNvPr id="14" name="Rectangle 9"/>
          <p:cNvSpPr>
            <a:spLocks noChangeArrowheads="1"/>
          </p:cNvSpPr>
          <p:nvPr/>
        </p:nvSpPr>
        <p:spPr bwMode="auto">
          <a:xfrm rot="10095850">
            <a:off x="2738336" y="2711804"/>
            <a:ext cx="379379" cy="135835"/>
          </a:xfrm>
          <a:prstGeom prst="rect">
            <a:avLst/>
          </a:prstGeom>
          <a:solidFill>
            <a:srgbClr val="0000FF"/>
          </a:solidFill>
          <a:ln w="9525">
            <a:solidFill>
              <a:schemeClr val="tx1"/>
            </a:solidFill>
            <a:miter lim="800000"/>
            <a:headEnd/>
            <a:tailEnd/>
          </a:ln>
        </p:spPr>
        <p:txBody>
          <a:bodyPr wrap="none" anchor="ctr"/>
          <a:lstStyle/>
          <a:p>
            <a:endParaRPr lang="en-US" altLang="en-US"/>
          </a:p>
        </p:txBody>
      </p:sp>
      <p:grpSp>
        <p:nvGrpSpPr>
          <p:cNvPr id="15" name="Group 25"/>
          <p:cNvGrpSpPr>
            <a:grpSpLocks/>
          </p:cNvGrpSpPr>
          <p:nvPr/>
        </p:nvGrpSpPr>
        <p:grpSpPr bwMode="auto">
          <a:xfrm rot="16200000">
            <a:off x="3642952" y="2223899"/>
            <a:ext cx="585788" cy="121194"/>
            <a:chOff x="432" y="3252"/>
            <a:chExt cx="1878" cy="120"/>
          </a:xfrm>
        </p:grpSpPr>
        <p:grpSp>
          <p:nvGrpSpPr>
            <p:cNvPr id="777" name="Group 26"/>
            <p:cNvGrpSpPr>
              <a:grpSpLocks/>
            </p:cNvGrpSpPr>
            <p:nvPr/>
          </p:nvGrpSpPr>
          <p:grpSpPr bwMode="auto">
            <a:xfrm>
              <a:off x="432" y="3253"/>
              <a:ext cx="474" cy="118"/>
              <a:chOff x="432" y="3253"/>
              <a:chExt cx="474" cy="118"/>
            </a:xfrm>
          </p:grpSpPr>
          <p:sp>
            <p:nvSpPr>
              <p:cNvPr id="787" name="Freeform 27"/>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788" name="Freeform 28"/>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778" name="Group 29"/>
            <p:cNvGrpSpPr>
              <a:grpSpLocks/>
            </p:cNvGrpSpPr>
            <p:nvPr/>
          </p:nvGrpSpPr>
          <p:grpSpPr bwMode="auto">
            <a:xfrm>
              <a:off x="900" y="3252"/>
              <a:ext cx="474" cy="118"/>
              <a:chOff x="432" y="3253"/>
              <a:chExt cx="474" cy="118"/>
            </a:xfrm>
          </p:grpSpPr>
          <p:sp>
            <p:nvSpPr>
              <p:cNvPr id="785" name="Freeform 3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786" name="Freeform 3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779" name="Group 32"/>
            <p:cNvGrpSpPr>
              <a:grpSpLocks/>
            </p:cNvGrpSpPr>
            <p:nvPr/>
          </p:nvGrpSpPr>
          <p:grpSpPr bwMode="auto">
            <a:xfrm>
              <a:off x="1368" y="3254"/>
              <a:ext cx="474" cy="118"/>
              <a:chOff x="432" y="3253"/>
              <a:chExt cx="474" cy="118"/>
            </a:xfrm>
          </p:grpSpPr>
          <p:sp>
            <p:nvSpPr>
              <p:cNvPr id="783" name="Freeform 3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784" name="Freeform 3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780" name="Group 35"/>
            <p:cNvGrpSpPr>
              <a:grpSpLocks/>
            </p:cNvGrpSpPr>
            <p:nvPr/>
          </p:nvGrpSpPr>
          <p:grpSpPr bwMode="auto">
            <a:xfrm>
              <a:off x="1836" y="3253"/>
              <a:ext cx="474" cy="118"/>
              <a:chOff x="432" y="3253"/>
              <a:chExt cx="474" cy="118"/>
            </a:xfrm>
          </p:grpSpPr>
          <p:sp>
            <p:nvSpPr>
              <p:cNvPr id="781" name="Freeform 3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782" name="Freeform 3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grpSp>
        <p:nvGrpSpPr>
          <p:cNvPr id="16" name="Group 1"/>
          <p:cNvGrpSpPr>
            <a:grpSpLocks/>
          </p:cNvGrpSpPr>
          <p:nvPr/>
        </p:nvGrpSpPr>
        <p:grpSpPr bwMode="auto">
          <a:xfrm>
            <a:off x="4366503" y="1769451"/>
            <a:ext cx="700797" cy="1083849"/>
            <a:chOff x="2657475" y="1909763"/>
            <a:chExt cx="422275" cy="608013"/>
          </a:xfrm>
        </p:grpSpPr>
        <p:grpSp>
          <p:nvGrpSpPr>
            <p:cNvPr id="743" name="Group 38"/>
            <p:cNvGrpSpPr>
              <a:grpSpLocks/>
            </p:cNvGrpSpPr>
            <p:nvPr/>
          </p:nvGrpSpPr>
          <p:grpSpPr bwMode="auto">
            <a:xfrm rot="-5400000">
              <a:off x="2694044" y="2157415"/>
              <a:ext cx="328613" cy="73027"/>
              <a:chOff x="432" y="3252"/>
              <a:chExt cx="1878" cy="120"/>
            </a:xfrm>
          </p:grpSpPr>
          <p:grpSp>
            <p:nvGrpSpPr>
              <p:cNvPr id="765" name="Group 39"/>
              <p:cNvGrpSpPr>
                <a:grpSpLocks/>
              </p:cNvGrpSpPr>
              <p:nvPr/>
            </p:nvGrpSpPr>
            <p:grpSpPr bwMode="auto">
              <a:xfrm>
                <a:off x="432" y="3253"/>
                <a:ext cx="474" cy="118"/>
                <a:chOff x="432" y="3253"/>
                <a:chExt cx="474" cy="118"/>
              </a:xfrm>
            </p:grpSpPr>
            <p:sp>
              <p:nvSpPr>
                <p:cNvPr id="775" name="Freeform 4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776" name="Freeform 4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766" name="Group 42"/>
              <p:cNvGrpSpPr>
                <a:grpSpLocks/>
              </p:cNvGrpSpPr>
              <p:nvPr/>
            </p:nvGrpSpPr>
            <p:grpSpPr bwMode="auto">
              <a:xfrm>
                <a:off x="900" y="3252"/>
                <a:ext cx="474" cy="118"/>
                <a:chOff x="432" y="3253"/>
                <a:chExt cx="474" cy="118"/>
              </a:xfrm>
            </p:grpSpPr>
            <p:sp>
              <p:nvSpPr>
                <p:cNvPr id="773" name="Freeform 4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774" name="Freeform 4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767" name="Group 45"/>
              <p:cNvGrpSpPr>
                <a:grpSpLocks/>
              </p:cNvGrpSpPr>
              <p:nvPr/>
            </p:nvGrpSpPr>
            <p:grpSpPr bwMode="auto">
              <a:xfrm>
                <a:off x="1368" y="3254"/>
                <a:ext cx="474" cy="118"/>
                <a:chOff x="432" y="3253"/>
                <a:chExt cx="474" cy="118"/>
              </a:xfrm>
            </p:grpSpPr>
            <p:sp>
              <p:nvSpPr>
                <p:cNvPr id="771" name="Freeform 4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772" name="Freeform 4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768" name="Group 48"/>
              <p:cNvGrpSpPr>
                <a:grpSpLocks/>
              </p:cNvGrpSpPr>
              <p:nvPr/>
            </p:nvGrpSpPr>
            <p:grpSpPr bwMode="auto">
              <a:xfrm>
                <a:off x="1836" y="3253"/>
                <a:ext cx="474" cy="118"/>
                <a:chOff x="432" y="3253"/>
                <a:chExt cx="474" cy="118"/>
              </a:xfrm>
            </p:grpSpPr>
            <p:sp>
              <p:nvSpPr>
                <p:cNvPr id="769" name="Freeform 4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770" name="Freeform 5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sp>
          <p:nvSpPr>
            <p:cNvPr id="744" name="Oval 94" descr="5%"/>
            <p:cNvSpPr>
              <a:spLocks noChangeArrowheads="1"/>
            </p:cNvSpPr>
            <p:nvPr/>
          </p:nvSpPr>
          <p:spPr bwMode="auto">
            <a:xfrm rot="-1545830">
              <a:off x="2663825" y="19097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45" name="Oval 95" descr="5%"/>
            <p:cNvSpPr>
              <a:spLocks noChangeArrowheads="1"/>
            </p:cNvSpPr>
            <p:nvPr/>
          </p:nvSpPr>
          <p:spPr bwMode="auto">
            <a:xfrm rot="-1545830">
              <a:off x="2795588" y="19192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46" name="Oval 96" descr="5%"/>
            <p:cNvSpPr>
              <a:spLocks noChangeArrowheads="1"/>
            </p:cNvSpPr>
            <p:nvPr/>
          </p:nvSpPr>
          <p:spPr bwMode="auto">
            <a:xfrm rot="-1545830">
              <a:off x="2927350" y="19304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47" name="Oval 98" descr="5%"/>
            <p:cNvSpPr>
              <a:spLocks noChangeArrowheads="1"/>
            </p:cNvSpPr>
            <p:nvPr/>
          </p:nvSpPr>
          <p:spPr bwMode="auto">
            <a:xfrm rot="-1545830">
              <a:off x="2662238" y="19939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48" name="Oval 99" descr="5%"/>
            <p:cNvSpPr>
              <a:spLocks noChangeArrowheads="1"/>
            </p:cNvSpPr>
            <p:nvPr/>
          </p:nvSpPr>
          <p:spPr bwMode="auto">
            <a:xfrm rot="-1545830">
              <a:off x="2794000" y="20050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49" name="Oval 100" descr="5%"/>
            <p:cNvSpPr>
              <a:spLocks noChangeArrowheads="1"/>
            </p:cNvSpPr>
            <p:nvPr/>
          </p:nvSpPr>
          <p:spPr bwMode="auto">
            <a:xfrm rot="-1545830">
              <a:off x="2927350" y="20145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50" name="Oval 102" descr="5%"/>
            <p:cNvSpPr>
              <a:spLocks noChangeArrowheads="1"/>
            </p:cNvSpPr>
            <p:nvPr/>
          </p:nvSpPr>
          <p:spPr bwMode="auto">
            <a:xfrm rot="-1545830">
              <a:off x="2662238" y="20796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51" name="Oval 103" descr="5%"/>
            <p:cNvSpPr>
              <a:spLocks noChangeArrowheads="1"/>
            </p:cNvSpPr>
            <p:nvPr/>
          </p:nvSpPr>
          <p:spPr bwMode="auto">
            <a:xfrm rot="-1545830">
              <a:off x="2794000" y="20891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52" name="Oval 104" descr="5%"/>
            <p:cNvSpPr>
              <a:spLocks noChangeArrowheads="1"/>
            </p:cNvSpPr>
            <p:nvPr/>
          </p:nvSpPr>
          <p:spPr bwMode="auto">
            <a:xfrm rot="-1545830">
              <a:off x="2925763" y="21002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53" name="Oval 106" descr="5%"/>
            <p:cNvSpPr>
              <a:spLocks noChangeArrowheads="1"/>
            </p:cNvSpPr>
            <p:nvPr/>
          </p:nvSpPr>
          <p:spPr bwMode="auto">
            <a:xfrm rot="-1545830">
              <a:off x="2660650" y="21653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54" name="Oval 107" descr="5%"/>
            <p:cNvSpPr>
              <a:spLocks noChangeArrowheads="1"/>
            </p:cNvSpPr>
            <p:nvPr/>
          </p:nvSpPr>
          <p:spPr bwMode="auto">
            <a:xfrm rot="-1545830">
              <a:off x="2792413" y="21748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55" name="Oval 108" descr="5%"/>
            <p:cNvSpPr>
              <a:spLocks noChangeArrowheads="1"/>
            </p:cNvSpPr>
            <p:nvPr/>
          </p:nvSpPr>
          <p:spPr bwMode="auto">
            <a:xfrm rot="-1545830">
              <a:off x="2924175" y="21859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56" name="Oval 110" descr="5%"/>
            <p:cNvSpPr>
              <a:spLocks noChangeArrowheads="1"/>
            </p:cNvSpPr>
            <p:nvPr/>
          </p:nvSpPr>
          <p:spPr bwMode="auto">
            <a:xfrm rot="-1545830">
              <a:off x="2659063" y="22494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57" name="Oval 111" descr="5%"/>
            <p:cNvSpPr>
              <a:spLocks noChangeArrowheads="1"/>
            </p:cNvSpPr>
            <p:nvPr/>
          </p:nvSpPr>
          <p:spPr bwMode="auto">
            <a:xfrm rot="-1545830">
              <a:off x="2790825" y="22606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58" name="Oval 112" descr="5%"/>
            <p:cNvSpPr>
              <a:spLocks noChangeArrowheads="1"/>
            </p:cNvSpPr>
            <p:nvPr/>
          </p:nvSpPr>
          <p:spPr bwMode="auto">
            <a:xfrm rot="-1545830">
              <a:off x="2922588" y="22701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59" name="Oval 114" descr="5%"/>
            <p:cNvSpPr>
              <a:spLocks noChangeArrowheads="1"/>
            </p:cNvSpPr>
            <p:nvPr/>
          </p:nvSpPr>
          <p:spPr bwMode="auto">
            <a:xfrm rot="-1545830">
              <a:off x="2657475" y="23352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60" name="Oval 115" descr="5%"/>
            <p:cNvSpPr>
              <a:spLocks noChangeArrowheads="1"/>
            </p:cNvSpPr>
            <p:nvPr/>
          </p:nvSpPr>
          <p:spPr bwMode="auto">
            <a:xfrm rot="-1545830">
              <a:off x="2789238" y="23447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61" name="Oval 116" descr="5%"/>
            <p:cNvSpPr>
              <a:spLocks noChangeArrowheads="1"/>
            </p:cNvSpPr>
            <p:nvPr/>
          </p:nvSpPr>
          <p:spPr bwMode="auto">
            <a:xfrm rot="-1545830">
              <a:off x="2922588" y="23558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62" name="Oval 118" descr="5%"/>
            <p:cNvSpPr>
              <a:spLocks noChangeArrowheads="1"/>
            </p:cNvSpPr>
            <p:nvPr/>
          </p:nvSpPr>
          <p:spPr bwMode="auto">
            <a:xfrm rot="-1545830">
              <a:off x="2657475" y="24209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63" name="Oval 119" descr="5%"/>
            <p:cNvSpPr>
              <a:spLocks noChangeArrowheads="1"/>
            </p:cNvSpPr>
            <p:nvPr/>
          </p:nvSpPr>
          <p:spPr bwMode="auto">
            <a:xfrm rot="-1545830">
              <a:off x="2789238" y="24304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64" name="Oval 120" descr="5%"/>
            <p:cNvSpPr>
              <a:spLocks noChangeArrowheads="1"/>
            </p:cNvSpPr>
            <p:nvPr/>
          </p:nvSpPr>
          <p:spPr bwMode="auto">
            <a:xfrm rot="-1545830">
              <a:off x="2921000" y="24415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grpSp>
      <p:grpSp>
        <p:nvGrpSpPr>
          <p:cNvPr id="17" name="Group 3"/>
          <p:cNvGrpSpPr>
            <a:grpSpLocks/>
          </p:cNvGrpSpPr>
          <p:nvPr/>
        </p:nvGrpSpPr>
        <p:grpSpPr bwMode="auto">
          <a:xfrm>
            <a:off x="5931440" y="1930754"/>
            <a:ext cx="592780" cy="147154"/>
            <a:chOff x="3600451" y="2000250"/>
            <a:chExt cx="357188" cy="82550"/>
          </a:xfrm>
        </p:grpSpPr>
        <p:sp>
          <p:nvSpPr>
            <p:cNvPr id="733" name="Oval 306"/>
            <p:cNvSpPr>
              <a:spLocks noChangeAspect="1" noChangeArrowheads="1"/>
            </p:cNvSpPr>
            <p:nvPr/>
          </p:nvSpPr>
          <p:spPr bwMode="auto">
            <a:xfrm>
              <a:off x="3680568" y="2026666"/>
              <a:ext cx="40058" cy="39624"/>
            </a:xfrm>
            <a:prstGeom prst="ellipse">
              <a:avLst/>
            </a:prstGeom>
            <a:solidFill>
              <a:schemeClr val="bg1"/>
            </a:solidFill>
            <a:ln w="9525">
              <a:solidFill>
                <a:schemeClr val="tx1"/>
              </a:solidFill>
              <a:round/>
              <a:headEnd/>
              <a:tailEnd/>
            </a:ln>
            <a:effectLst/>
          </p:spPr>
          <p:txBody>
            <a:bodyPr wrap="none" anchor="ctr"/>
            <a:lstStyle/>
            <a:p>
              <a:endParaRPr lang="en-US" altLang="en-US"/>
            </a:p>
          </p:txBody>
        </p:sp>
        <p:sp>
          <p:nvSpPr>
            <p:cNvPr id="734" name="Oval 307"/>
            <p:cNvSpPr>
              <a:spLocks noChangeAspect="1" noChangeArrowheads="1"/>
            </p:cNvSpPr>
            <p:nvPr/>
          </p:nvSpPr>
          <p:spPr bwMode="auto">
            <a:xfrm>
              <a:off x="3640509" y="2043176"/>
              <a:ext cx="40058" cy="39624"/>
            </a:xfrm>
            <a:prstGeom prst="ellipse">
              <a:avLst/>
            </a:prstGeom>
            <a:solidFill>
              <a:srgbClr val="00B050"/>
            </a:solidFill>
            <a:ln w="9525">
              <a:solidFill>
                <a:schemeClr val="tx1"/>
              </a:solidFill>
              <a:round/>
              <a:headEnd/>
              <a:tailEnd/>
            </a:ln>
          </p:spPr>
          <p:txBody>
            <a:bodyPr wrap="none" anchor="ctr"/>
            <a:lstStyle/>
            <a:p>
              <a:endParaRPr lang="en-US" altLang="en-US"/>
            </a:p>
          </p:txBody>
        </p:sp>
        <p:sp>
          <p:nvSpPr>
            <p:cNvPr id="735" name="Oval 308"/>
            <p:cNvSpPr>
              <a:spLocks noChangeAspect="1" noChangeArrowheads="1"/>
            </p:cNvSpPr>
            <p:nvPr/>
          </p:nvSpPr>
          <p:spPr bwMode="auto">
            <a:xfrm>
              <a:off x="3600451" y="2043176"/>
              <a:ext cx="40058" cy="39624"/>
            </a:xfrm>
            <a:prstGeom prst="ellipse">
              <a:avLst/>
            </a:prstGeom>
            <a:solidFill>
              <a:srgbClr val="FF0000"/>
            </a:solidFill>
            <a:ln w="9525">
              <a:solidFill>
                <a:schemeClr val="tx1"/>
              </a:solidFill>
              <a:round/>
              <a:headEnd/>
              <a:tailEnd/>
            </a:ln>
          </p:spPr>
          <p:txBody>
            <a:bodyPr wrap="none" anchor="ctr"/>
            <a:lstStyle/>
            <a:p>
              <a:endParaRPr lang="en-US" altLang="en-US"/>
            </a:p>
          </p:txBody>
        </p:sp>
        <p:sp>
          <p:nvSpPr>
            <p:cNvPr id="736" name="Oval 309"/>
            <p:cNvSpPr>
              <a:spLocks noChangeAspect="1" noChangeArrowheads="1"/>
            </p:cNvSpPr>
            <p:nvPr/>
          </p:nvSpPr>
          <p:spPr bwMode="auto">
            <a:xfrm>
              <a:off x="3750670" y="2003552"/>
              <a:ext cx="40058" cy="39624"/>
            </a:xfrm>
            <a:prstGeom prst="ellipse">
              <a:avLst/>
            </a:prstGeom>
            <a:solidFill>
              <a:srgbClr val="00B0F0"/>
            </a:solidFill>
            <a:ln w="9525">
              <a:solidFill>
                <a:schemeClr val="tx1"/>
              </a:solidFill>
              <a:round/>
              <a:headEnd/>
              <a:tailEnd/>
            </a:ln>
          </p:spPr>
          <p:txBody>
            <a:bodyPr wrap="none" anchor="ctr"/>
            <a:lstStyle/>
            <a:p>
              <a:endParaRPr lang="en-US" altLang="en-US"/>
            </a:p>
          </p:txBody>
        </p:sp>
        <p:sp>
          <p:nvSpPr>
            <p:cNvPr id="737" name="Oval 310"/>
            <p:cNvSpPr>
              <a:spLocks noChangeAspect="1" noChangeArrowheads="1"/>
            </p:cNvSpPr>
            <p:nvPr/>
          </p:nvSpPr>
          <p:spPr bwMode="auto">
            <a:xfrm>
              <a:off x="3713950" y="2006854"/>
              <a:ext cx="40058" cy="39624"/>
            </a:xfrm>
            <a:prstGeom prst="ellipse">
              <a:avLst/>
            </a:prstGeom>
            <a:solidFill>
              <a:srgbClr val="92D050"/>
            </a:solidFill>
            <a:ln w="9525">
              <a:solidFill>
                <a:schemeClr val="tx1"/>
              </a:solidFill>
              <a:round/>
              <a:headEnd/>
              <a:tailEnd/>
            </a:ln>
          </p:spPr>
          <p:txBody>
            <a:bodyPr wrap="none" anchor="ctr"/>
            <a:lstStyle/>
            <a:p>
              <a:endParaRPr lang="en-US" altLang="en-US"/>
            </a:p>
          </p:txBody>
        </p:sp>
        <p:sp>
          <p:nvSpPr>
            <p:cNvPr id="738" name="Oval 311"/>
            <p:cNvSpPr>
              <a:spLocks noChangeAspect="1" noChangeArrowheads="1"/>
            </p:cNvSpPr>
            <p:nvPr/>
          </p:nvSpPr>
          <p:spPr bwMode="auto">
            <a:xfrm>
              <a:off x="3857493" y="2033270"/>
              <a:ext cx="40058" cy="39624"/>
            </a:xfrm>
            <a:prstGeom prst="ellipse">
              <a:avLst/>
            </a:prstGeom>
            <a:solidFill>
              <a:srgbClr val="EAEAEA"/>
            </a:solidFill>
            <a:ln w="9525">
              <a:solidFill>
                <a:schemeClr val="tx1"/>
              </a:solidFill>
              <a:round/>
              <a:headEnd/>
              <a:tailEnd/>
            </a:ln>
            <a:effectLst/>
          </p:spPr>
          <p:txBody>
            <a:bodyPr wrap="none" anchor="ctr"/>
            <a:lstStyle/>
            <a:p>
              <a:endParaRPr lang="en-US" altLang="en-US"/>
            </a:p>
          </p:txBody>
        </p:sp>
        <p:sp>
          <p:nvSpPr>
            <p:cNvPr id="739" name="Oval 312"/>
            <p:cNvSpPr>
              <a:spLocks noChangeAspect="1" noChangeArrowheads="1"/>
            </p:cNvSpPr>
            <p:nvPr/>
          </p:nvSpPr>
          <p:spPr bwMode="auto">
            <a:xfrm>
              <a:off x="3824111" y="2029968"/>
              <a:ext cx="40058" cy="39624"/>
            </a:xfrm>
            <a:prstGeom prst="ellipse">
              <a:avLst/>
            </a:prstGeom>
            <a:solidFill>
              <a:srgbClr val="CC00CC"/>
            </a:solidFill>
            <a:ln w="9525">
              <a:solidFill>
                <a:schemeClr val="tx1"/>
              </a:solidFill>
              <a:round/>
              <a:headEnd/>
              <a:tailEnd/>
            </a:ln>
          </p:spPr>
          <p:txBody>
            <a:bodyPr wrap="none" anchor="ctr"/>
            <a:lstStyle/>
            <a:p>
              <a:endParaRPr lang="en-US" altLang="en-US"/>
            </a:p>
          </p:txBody>
        </p:sp>
        <p:sp>
          <p:nvSpPr>
            <p:cNvPr id="740" name="Oval 313"/>
            <p:cNvSpPr>
              <a:spLocks noChangeAspect="1" noChangeArrowheads="1"/>
            </p:cNvSpPr>
            <p:nvPr/>
          </p:nvSpPr>
          <p:spPr bwMode="auto">
            <a:xfrm>
              <a:off x="3790729" y="2010156"/>
              <a:ext cx="40058" cy="39624"/>
            </a:xfrm>
            <a:prstGeom prst="ellipse">
              <a:avLst/>
            </a:prstGeom>
            <a:solidFill>
              <a:srgbClr val="FF0000"/>
            </a:solidFill>
            <a:ln w="9525">
              <a:solidFill>
                <a:schemeClr val="tx1"/>
              </a:solidFill>
              <a:round/>
              <a:headEnd/>
              <a:tailEnd/>
            </a:ln>
          </p:spPr>
          <p:txBody>
            <a:bodyPr wrap="none" anchor="ctr"/>
            <a:lstStyle/>
            <a:p>
              <a:endParaRPr lang="en-US" altLang="en-US"/>
            </a:p>
          </p:txBody>
        </p:sp>
        <p:sp>
          <p:nvSpPr>
            <p:cNvPr id="741" name="Oval 314"/>
            <p:cNvSpPr>
              <a:spLocks noChangeAspect="1" noChangeArrowheads="1"/>
            </p:cNvSpPr>
            <p:nvPr/>
          </p:nvSpPr>
          <p:spPr bwMode="auto">
            <a:xfrm>
              <a:off x="3917581" y="2000250"/>
              <a:ext cx="40058" cy="39624"/>
            </a:xfrm>
            <a:prstGeom prst="ellipse">
              <a:avLst/>
            </a:prstGeom>
            <a:solidFill>
              <a:srgbClr val="FFC000"/>
            </a:solidFill>
            <a:ln w="9525">
              <a:solidFill>
                <a:schemeClr val="tx1"/>
              </a:solidFill>
              <a:round/>
              <a:headEnd/>
              <a:tailEnd/>
            </a:ln>
          </p:spPr>
          <p:txBody>
            <a:bodyPr wrap="none" anchor="ctr"/>
            <a:lstStyle/>
            <a:p>
              <a:endParaRPr lang="en-US" altLang="en-US"/>
            </a:p>
          </p:txBody>
        </p:sp>
        <p:sp>
          <p:nvSpPr>
            <p:cNvPr id="742" name="Oval 315"/>
            <p:cNvSpPr>
              <a:spLocks noChangeAspect="1" noChangeArrowheads="1"/>
            </p:cNvSpPr>
            <p:nvPr/>
          </p:nvSpPr>
          <p:spPr bwMode="auto">
            <a:xfrm>
              <a:off x="3880860" y="2010156"/>
              <a:ext cx="40058" cy="39624"/>
            </a:xfrm>
            <a:prstGeom prst="ellipse">
              <a:avLst/>
            </a:prstGeom>
            <a:solidFill>
              <a:srgbClr val="C0C0C0"/>
            </a:solidFill>
            <a:ln w="9525">
              <a:solidFill>
                <a:schemeClr val="tx1"/>
              </a:solidFill>
              <a:round/>
              <a:headEnd/>
              <a:tailEnd/>
            </a:ln>
            <a:effectLst/>
          </p:spPr>
          <p:txBody>
            <a:bodyPr wrap="none" anchor="ctr"/>
            <a:lstStyle/>
            <a:p>
              <a:endParaRPr lang="en-US" altLang="en-US"/>
            </a:p>
          </p:txBody>
        </p:sp>
      </p:grpSp>
      <p:grpSp>
        <p:nvGrpSpPr>
          <p:cNvPr id="18" name="Group 316"/>
          <p:cNvGrpSpPr>
            <a:grpSpLocks/>
          </p:cNvGrpSpPr>
          <p:nvPr/>
        </p:nvGrpSpPr>
        <p:grpSpPr bwMode="auto">
          <a:xfrm rot="16200000">
            <a:off x="3621875" y="3672803"/>
            <a:ext cx="585788" cy="121194"/>
            <a:chOff x="432" y="3252"/>
            <a:chExt cx="1878" cy="120"/>
          </a:xfrm>
        </p:grpSpPr>
        <p:grpSp>
          <p:nvGrpSpPr>
            <p:cNvPr id="721" name="Group 317"/>
            <p:cNvGrpSpPr>
              <a:grpSpLocks/>
            </p:cNvGrpSpPr>
            <p:nvPr/>
          </p:nvGrpSpPr>
          <p:grpSpPr bwMode="auto">
            <a:xfrm>
              <a:off x="432" y="3253"/>
              <a:ext cx="474" cy="118"/>
              <a:chOff x="432" y="3253"/>
              <a:chExt cx="474" cy="118"/>
            </a:xfrm>
          </p:grpSpPr>
          <p:sp>
            <p:nvSpPr>
              <p:cNvPr id="731" name="Freeform 318"/>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FF"/>
                </a:solidFill>
                <a:round/>
                <a:headEnd type="none" w="med" len="med"/>
                <a:tailEnd type="none" w="med" len="med"/>
              </a:ln>
              <a:effectLst/>
            </p:spPr>
            <p:txBody>
              <a:bodyPr/>
              <a:lstStyle/>
              <a:p>
                <a:endParaRPr lang="en-US"/>
              </a:p>
            </p:txBody>
          </p:sp>
          <p:sp>
            <p:nvSpPr>
              <p:cNvPr id="732" name="Freeform 319"/>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FF"/>
                </a:solidFill>
                <a:round/>
                <a:headEnd type="none" w="med" len="med"/>
                <a:tailEnd type="none" w="med" len="med"/>
              </a:ln>
              <a:effectLst/>
            </p:spPr>
            <p:txBody>
              <a:bodyPr/>
              <a:lstStyle/>
              <a:p>
                <a:endParaRPr lang="en-US"/>
              </a:p>
            </p:txBody>
          </p:sp>
        </p:grpSp>
        <p:grpSp>
          <p:nvGrpSpPr>
            <p:cNvPr id="722" name="Group 320"/>
            <p:cNvGrpSpPr>
              <a:grpSpLocks/>
            </p:cNvGrpSpPr>
            <p:nvPr/>
          </p:nvGrpSpPr>
          <p:grpSpPr bwMode="auto">
            <a:xfrm>
              <a:off x="900" y="3252"/>
              <a:ext cx="474" cy="118"/>
              <a:chOff x="432" y="3253"/>
              <a:chExt cx="474" cy="118"/>
            </a:xfrm>
          </p:grpSpPr>
          <p:sp>
            <p:nvSpPr>
              <p:cNvPr id="729" name="Freeform 321"/>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FF"/>
                </a:solidFill>
                <a:round/>
                <a:headEnd type="none" w="med" len="med"/>
                <a:tailEnd type="none" w="med" len="med"/>
              </a:ln>
              <a:effectLst/>
            </p:spPr>
            <p:txBody>
              <a:bodyPr/>
              <a:lstStyle/>
              <a:p>
                <a:endParaRPr lang="en-US"/>
              </a:p>
            </p:txBody>
          </p:sp>
          <p:sp>
            <p:nvSpPr>
              <p:cNvPr id="730" name="Freeform 322"/>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FF"/>
                </a:solidFill>
                <a:round/>
                <a:headEnd type="none" w="med" len="med"/>
                <a:tailEnd type="none" w="med" len="med"/>
              </a:ln>
              <a:effectLst/>
            </p:spPr>
            <p:txBody>
              <a:bodyPr/>
              <a:lstStyle/>
              <a:p>
                <a:endParaRPr lang="en-US"/>
              </a:p>
            </p:txBody>
          </p:sp>
        </p:grpSp>
        <p:grpSp>
          <p:nvGrpSpPr>
            <p:cNvPr id="723" name="Group 323"/>
            <p:cNvGrpSpPr>
              <a:grpSpLocks/>
            </p:cNvGrpSpPr>
            <p:nvPr/>
          </p:nvGrpSpPr>
          <p:grpSpPr bwMode="auto">
            <a:xfrm>
              <a:off x="1368" y="3254"/>
              <a:ext cx="474" cy="118"/>
              <a:chOff x="432" y="3253"/>
              <a:chExt cx="474" cy="118"/>
            </a:xfrm>
          </p:grpSpPr>
          <p:sp>
            <p:nvSpPr>
              <p:cNvPr id="727" name="Freeform 324"/>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FF"/>
                </a:solidFill>
                <a:round/>
                <a:headEnd type="none" w="med" len="med"/>
                <a:tailEnd type="none" w="med" len="med"/>
              </a:ln>
              <a:effectLst/>
            </p:spPr>
            <p:txBody>
              <a:bodyPr/>
              <a:lstStyle/>
              <a:p>
                <a:endParaRPr lang="en-US"/>
              </a:p>
            </p:txBody>
          </p:sp>
          <p:sp>
            <p:nvSpPr>
              <p:cNvPr id="728" name="Freeform 325"/>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FF"/>
                </a:solidFill>
                <a:round/>
                <a:headEnd type="none" w="med" len="med"/>
                <a:tailEnd type="none" w="med" len="med"/>
              </a:ln>
              <a:effectLst/>
            </p:spPr>
            <p:txBody>
              <a:bodyPr/>
              <a:lstStyle/>
              <a:p>
                <a:endParaRPr lang="en-US"/>
              </a:p>
            </p:txBody>
          </p:sp>
        </p:grpSp>
        <p:grpSp>
          <p:nvGrpSpPr>
            <p:cNvPr id="724" name="Group 326"/>
            <p:cNvGrpSpPr>
              <a:grpSpLocks/>
            </p:cNvGrpSpPr>
            <p:nvPr/>
          </p:nvGrpSpPr>
          <p:grpSpPr bwMode="auto">
            <a:xfrm>
              <a:off x="1836" y="3253"/>
              <a:ext cx="474" cy="118"/>
              <a:chOff x="432" y="3253"/>
              <a:chExt cx="474" cy="118"/>
            </a:xfrm>
          </p:grpSpPr>
          <p:sp>
            <p:nvSpPr>
              <p:cNvPr id="725" name="Freeform 327"/>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FF"/>
                </a:solidFill>
                <a:round/>
                <a:headEnd type="none" w="med" len="med"/>
                <a:tailEnd type="none" w="med" len="med"/>
              </a:ln>
              <a:effectLst/>
            </p:spPr>
            <p:txBody>
              <a:bodyPr/>
              <a:lstStyle/>
              <a:p>
                <a:endParaRPr lang="en-US"/>
              </a:p>
            </p:txBody>
          </p:sp>
          <p:sp>
            <p:nvSpPr>
              <p:cNvPr id="726" name="Freeform 328"/>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FF"/>
                </a:solidFill>
                <a:round/>
                <a:headEnd type="none" w="med" len="med"/>
                <a:tailEnd type="none" w="med" len="med"/>
              </a:ln>
              <a:effectLst/>
            </p:spPr>
            <p:txBody>
              <a:bodyPr/>
              <a:lstStyle/>
              <a:p>
                <a:endParaRPr lang="en-US"/>
              </a:p>
            </p:txBody>
          </p:sp>
        </p:grpSp>
      </p:grpSp>
      <p:grpSp>
        <p:nvGrpSpPr>
          <p:cNvPr id="19" name="Group 2"/>
          <p:cNvGrpSpPr>
            <a:grpSpLocks/>
          </p:cNvGrpSpPr>
          <p:nvPr/>
        </p:nvGrpSpPr>
        <p:grpSpPr bwMode="auto">
          <a:xfrm>
            <a:off x="4345427" y="3218355"/>
            <a:ext cx="700797" cy="1083849"/>
            <a:chOff x="2644775" y="2722563"/>
            <a:chExt cx="422275" cy="608013"/>
          </a:xfrm>
        </p:grpSpPr>
        <p:grpSp>
          <p:nvGrpSpPr>
            <p:cNvPr id="687" name="Group 330"/>
            <p:cNvGrpSpPr>
              <a:grpSpLocks/>
            </p:cNvGrpSpPr>
            <p:nvPr/>
          </p:nvGrpSpPr>
          <p:grpSpPr bwMode="auto">
            <a:xfrm rot="16200000">
              <a:off x="2681344" y="2970215"/>
              <a:ext cx="328613" cy="73027"/>
              <a:chOff x="432" y="3252"/>
              <a:chExt cx="1878" cy="120"/>
            </a:xfrm>
            <a:solidFill>
              <a:srgbClr val="0000FF"/>
            </a:solidFill>
          </p:grpSpPr>
          <p:grpSp>
            <p:nvGrpSpPr>
              <p:cNvPr id="709" name="Group 331"/>
              <p:cNvGrpSpPr>
                <a:grpSpLocks/>
              </p:cNvGrpSpPr>
              <p:nvPr/>
            </p:nvGrpSpPr>
            <p:grpSpPr bwMode="auto">
              <a:xfrm>
                <a:off x="432" y="3253"/>
                <a:ext cx="474" cy="118"/>
                <a:chOff x="432" y="3253"/>
                <a:chExt cx="474" cy="118"/>
              </a:xfrm>
              <a:grpFill/>
            </p:grpSpPr>
            <p:sp>
              <p:nvSpPr>
                <p:cNvPr id="719" name="Freeform 332"/>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720" name="Freeform 33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710" name="Group 334"/>
              <p:cNvGrpSpPr>
                <a:grpSpLocks/>
              </p:cNvGrpSpPr>
              <p:nvPr/>
            </p:nvGrpSpPr>
            <p:grpSpPr bwMode="auto">
              <a:xfrm>
                <a:off x="900" y="3252"/>
                <a:ext cx="474" cy="118"/>
                <a:chOff x="432" y="3253"/>
                <a:chExt cx="474" cy="118"/>
              </a:xfrm>
              <a:grpFill/>
            </p:grpSpPr>
            <p:sp>
              <p:nvSpPr>
                <p:cNvPr id="717" name="Freeform 335"/>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718" name="Freeform 33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711" name="Group 337"/>
              <p:cNvGrpSpPr>
                <a:grpSpLocks/>
              </p:cNvGrpSpPr>
              <p:nvPr/>
            </p:nvGrpSpPr>
            <p:grpSpPr bwMode="auto">
              <a:xfrm>
                <a:off x="1368" y="3254"/>
                <a:ext cx="474" cy="118"/>
                <a:chOff x="432" y="3253"/>
                <a:chExt cx="474" cy="118"/>
              </a:xfrm>
              <a:grpFill/>
            </p:grpSpPr>
            <p:sp>
              <p:nvSpPr>
                <p:cNvPr id="715" name="Freeform 338"/>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716" name="Freeform 339"/>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712" name="Group 340"/>
              <p:cNvGrpSpPr>
                <a:grpSpLocks/>
              </p:cNvGrpSpPr>
              <p:nvPr/>
            </p:nvGrpSpPr>
            <p:grpSpPr bwMode="auto">
              <a:xfrm>
                <a:off x="1836" y="3253"/>
                <a:ext cx="474" cy="118"/>
                <a:chOff x="432" y="3253"/>
                <a:chExt cx="474" cy="118"/>
              </a:xfrm>
              <a:grpFill/>
            </p:grpSpPr>
            <p:sp>
              <p:nvSpPr>
                <p:cNvPr id="713" name="Freeform 341"/>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714" name="Freeform 342"/>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sp>
          <p:nvSpPr>
            <p:cNvPr id="688" name="Oval 343" descr="5%"/>
            <p:cNvSpPr>
              <a:spLocks noChangeArrowheads="1"/>
            </p:cNvSpPr>
            <p:nvPr/>
          </p:nvSpPr>
          <p:spPr bwMode="auto">
            <a:xfrm rot="-1545830">
              <a:off x="2651125" y="27225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89" name="Oval 344" descr="5%"/>
            <p:cNvSpPr>
              <a:spLocks noChangeArrowheads="1"/>
            </p:cNvSpPr>
            <p:nvPr/>
          </p:nvSpPr>
          <p:spPr bwMode="auto">
            <a:xfrm rot="-1545830">
              <a:off x="2782888" y="27320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90" name="Oval 345" descr="5%"/>
            <p:cNvSpPr>
              <a:spLocks noChangeArrowheads="1"/>
            </p:cNvSpPr>
            <p:nvPr/>
          </p:nvSpPr>
          <p:spPr bwMode="auto">
            <a:xfrm rot="-1545830">
              <a:off x="2914650" y="27432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91" name="Oval 346" descr="5%"/>
            <p:cNvSpPr>
              <a:spLocks noChangeArrowheads="1"/>
            </p:cNvSpPr>
            <p:nvPr/>
          </p:nvSpPr>
          <p:spPr bwMode="auto">
            <a:xfrm rot="-1545830">
              <a:off x="2649538" y="28067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92" name="Oval 347" descr="5%"/>
            <p:cNvSpPr>
              <a:spLocks noChangeArrowheads="1"/>
            </p:cNvSpPr>
            <p:nvPr/>
          </p:nvSpPr>
          <p:spPr bwMode="auto">
            <a:xfrm rot="-1545830">
              <a:off x="2781300" y="28178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93" name="Oval 348" descr="5%"/>
            <p:cNvSpPr>
              <a:spLocks noChangeArrowheads="1"/>
            </p:cNvSpPr>
            <p:nvPr/>
          </p:nvSpPr>
          <p:spPr bwMode="auto">
            <a:xfrm rot="-1545830">
              <a:off x="2914650" y="28273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94" name="Oval 349" descr="5%"/>
            <p:cNvSpPr>
              <a:spLocks noChangeArrowheads="1"/>
            </p:cNvSpPr>
            <p:nvPr/>
          </p:nvSpPr>
          <p:spPr bwMode="auto">
            <a:xfrm rot="-1545830">
              <a:off x="2649538" y="28924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95" name="Oval 350" descr="5%"/>
            <p:cNvSpPr>
              <a:spLocks noChangeArrowheads="1"/>
            </p:cNvSpPr>
            <p:nvPr/>
          </p:nvSpPr>
          <p:spPr bwMode="auto">
            <a:xfrm rot="-1545830">
              <a:off x="2781300" y="29019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96" name="Oval 351" descr="5%"/>
            <p:cNvSpPr>
              <a:spLocks noChangeArrowheads="1"/>
            </p:cNvSpPr>
            <p:nvPr/>
          </p:nvSpPr>
          <p:spPr bwMode="auto">
            <a:xfrm rot="-1545830">
              <a:off x="2913063" y="29130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97" name="Oval 352" descr="5%"/>
            <p:cNvSpPr>
              <a:spLocks noChangeArrowheads="1"/>
            </p:cNvSpPr>
            <p:nvPr/>
          </p:nvSpPr>
          <p:spPr bwMode="auto">
            <a:xfrm rot="-1545830">
              <a:off x="2647950" y="29781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98" name="Oval 353" descr="5%"/>
            <p:cNvSpPr>
              <a:spLocks noChangeArrowheads="1"/>
            </p:cNvSpPr>
            <p:nvPr/>
          </p:nvSpPr>
          <p:spPr bwMode="auto">
            <a:xfrm rot="-1545830">
              <a:off x="2779713" y="29876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99" name="Oval 354" descr="5%"/>
            <p:cNvSpPr>
              <a:spLocks noChangeArrowheads="1"/>
            </p:cNvSpPr>
            <p:nvPr/>
          </p:nvSpPr>
          <p:spPr bwMode="auto">
            <a:xfrm rot="-1545830">
              <a:off x="2911475" y="29987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00" name="Oval 355" descr="5%"/>
            <p:cNvSpPr>
              <a:spLocks noChangeArrowheads="1"/>
            </p:cNvSpPr>
            <p:nvPr/>
          </p:nvSpPr>
          <p:spPr bwMode="auto">
            <a:xfrm rot="-1545830">
              <a:off x="2646363" y="30622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01" name="Oval 356" descr="5%"/>
            <p:cNvSpPr>
              <a:spLocks noChangeArrowheads="1"/>
            </p:cNvSpPr>
            <p:nvPr/>
          </p:nvSpPr>
          <p:spPr bwMode="auto">
            <a:xfrm rot="-1545830">
              <a:off x="2778125" y="30734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02" name="Oval 357" descr="5%"/>
            <p:cNvSpPr>
              <a:spLocks noChangeArrowheads="1"/>
            </p:cNvSpPr>
            <p:nvPr/>
          </p:nvSpPr>
          <p:spPr bwMode="auto">
            <a:xfrm rot="-1545830">
              <a:off x="2909888" y="30829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03" name="Oval 358" descr="5%"/>
            <p:cNvSpPr>
              <a:spLocks noChangeArrowheads="1"/>
            </p:cNvSpPr>
            <p:nvPr/>
          </p:nvSpPr>
          <p:spPr bwMode="auto">
            <a:xfrm rot="-1545830">
              <a:off x="2644775" y="31480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04" name="Oval 359" descr="5%"/>
            <p:cNvSpPr>
              <a:spLocks noChangeArrowheads="1"/>
            </p:cNvSpPr>
            <p:nvPr/>
          </p:nvSpPr>
          <p:spPr bwMode="auto">
            <a:xfrm rot="-1545830">
              <a:off x="2776538" y="31575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05" name="Oval 360" descr="5%"/>
            <p:cNvSpPr>
              <a:spLocks noChangeArrowheads="1"/>
            </p:cNvSpPr>
            <p:nvPr/>
          </p:nvSpPr>
          <p:spPr bwMode="auto">
            <a:xfrm rot="-1545830">
              <a:off x="2909888" y="31686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06" name="Oval 361" descr="5%"/>
            <p:cNvSpPr>
              <a:spLocks noChangeArrowheads="1"/>
            </p:cNvSpPr>
            <p:nvPr/>
          </p:nvSpPr>
          <p:spPr bwMode="auto">
            <a:xfrm rot="-1545830">
              <a:off x="2644775" y="32337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07" name="Oval 362" descr="5%"/>
            <p:cNvSpPr>
              <a:spLocks noChangeArrowheads="1"/>
            </p:cNvSpPr>
            <p:nvPr/>
          </p:nvSpPr>
          <p:spPr bwMode="auto">
            <a:xfrm rot="-1545830">
              <a:off x="2776538" y="32432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708" name="Oval 363" descr="5%"/>
            <p:cNvSpPr>
              <a:spLocks noChangeArrowheads="1"/>
            </p:cNvSpPr>
            <p:nvPr/>
          </p:nvSpPr>
          <p:spPr bwMode="auto">
            <a:xfrm rot="-1545830">
              <a:off x="2908300" y="32543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grpSp>
      <p:grpSp>
        <p:nvGrpSpPr>
          <p:cNvPr id="20" name="Group 4"/>
          <p:cNvGrpSpPr>
            <a:grpSpLocks/>
          </p:cNvGrpSpPr>
          <p:nvPr/>
        </p:nvGrpSpPr>
        <p:grpSpPr bwMode="auto">
          <a:xfrm>
            <a:off x="5752289" y="4256924"/>
            <a:ext cx="576973" cy="130177"/>
            <a:chOff x="3492501" y="3305175"/>
            <a:chExt cx="347663" cy="73026"/>
          </a:xfrm>
        </p:grpSpPr>
        <p:sp>
          <p:nvSpPr>
            <p:cNvPr id="676" name="Oval 540"/>
            <p:cNvSpPr>
              <a:spLocks noChangeAspect="1" noChangeArrowheads="1"/>
            </p:cNvSpPr>
            <p:nvPr/>
          </p:nvSpPr>
          <p:spPr bwMode="auto">
            <a:xfrm>
              <a:off x="3607381" y="3341688"/>
              <a:ext cx="36278" cy="36513"/>
            </a:xfrm>
            <a:prstGeom prst="ellipse">
              <a:avLst/>
            </a:prstGeom>
            <a:solidFill>
              <a:srgbClr val="EAEAEA"/>
            </a:solidFill>
            <a:ln w="9525">
              <a:solidFill>
                <a:schemeClr val="tx1"/>
              </a:solidFill>
              <a:round/>
              <a:headEnd/>
              <a:tailEnd/>
            </a:ln>
            <a:effectLst/>
          </p:spPr>
          <p:txBody>
            <a:bodyPr wrap="none" anchor="ctr"/>
            <a:lstStyle/>
            <a:p>
              <a:endParaRPr lang="en-US" altLang="en-US"/>
            </a:p>
          </p:txBody>
        </p:sp>
        <p:sp>
          <p:nvSpPr>
            <p:cNvPr id="677" name="Oval 541"/>
            <p:cNvSpPr>
              <a:spLocks noChangeAspect="1" noChangeArrowheads="1"/>
            </p:cNvSpPr>
            <p:nvPr/>
          </p:nvSpPr>
          <p:spPr bwMode="auto">
            <a:xfrm>
              <a:off x="3637613" y="3341688"/>
              <a:ext cx="36278" cy="36513"/>
            </a:xfrm>
            <a:prstGeom prst="ellipse">
              <a:avLst/>
            </a:prstGeom>
            <a:solidFill>
              <a:schemeClr val="bg1"/>
            </a:solidFill>
            <a:ln w="9525">
              <a:solidFill>
                <a:schemeClr val="tx1"/>
              </a:solidFill>
              <a:round/>
              <a:headEnd/>
              <a:tailEnd/>
            </a:ln>
            <a:effectLst/>
          </p:spPr>
          <p:txBody>
            <a:bodyPr wrap="none" anchor="ctr"/>
            <a:lstStyle/>
            <a:p>
              <a:endParaRPr lang="en-US" altLang="en-US"/>
            </a:p>
          </p:txBody>
        </p:sp>
        <p:sp>
          <p:nvSpPr>
            <p:cNvPr id="678" name="Oval 542"/>
            <p:cNvSpPr>
              <a:spLocks noChangeAspect="1" noChangeArrowheads="1"/>
            </p:cNvSpPr>
            <p:nvPr/>
          </p:nvSpPr>
          <p:spPr bwMode="auto">
            <a:xfrm>
              <a:off x="3661798" y="3314303"/>
              <a:ext cx="36278" cy="36513"/>
            </a:xfrm>
            <a:prstGeom prst="ellipse">
              <a:avLst/>
            </a:prstGeom>
            <a:solidFill>
              <a:srgbClr val="FF0000"/>
            </a:solidFill>
            <a:ln w="9525">
              <a:solidFill>
                <a:schemeClr val="tx1"/>
              </a:solidFill>
              <a:round/>
              <a:headEnd/>
              <a:tailEnd/>
            </a:ln>
          </p:spPr>
          <p:txBody>
            <a:bodyPr wrap="none" anchor="ctr"/>
            <a:lstStyle/>
            <a:p>
              <a:endParaRPr lang="en-US" altLang="en-US"/>
            </a:p>
          </p:txBody>
        </p:sp>
        <p:sp>
          <p:nvSpPr>
            <p:cNvPr id="679" name="Oval 543"/>
            <p:cNvSpPr>
              <a:spLocks noChangeAspect="1" noChangeArrowheads="1"/>
            </p:cNvSpPr>
            <p:nvPr/>
          </p:nvSpPr>
          <p:spPr bwMode="auto">
            <a:xfrm>
              <a:off x="3803886" y="3317346"/>
              <a:ext cx="36278" cy="36513"/>
            </a:xfrm>
            <a:prstGeom prst="ellipse">
              <a:avLst/>
            </a:prstGeom>
            <a:solidFill>
              <a:srgbClr val="7030A0"/>
            </a:solidFill>
            <a:ln w="9525">
              <a:solidFill>
                <a:schemeClr val="tx1"/>
              </a:solidFill>
              <a:round/>
              <a:headEnd/>
              <a:tailEnd/>
            </a:ln>
          </p:spPr>
          <p:txBody>
            <a:bodyPr wrap="none" anchor="ctr"/>
            <a:lstStyle/>
            <a:p>
              <a:endParaRPr lang="en-US" altLang="en-US"/>
            </a:p>
          </p:txBody>
        </p:sp>
        <p:sp>
          <p:nvSpPr>
            <p:cNvPr id="680" name="Oval 544"/>
            <p:cNvSpPr>
              <a:spLocks noChangeAspect="1" noChangeArrowheads="1"/>
            </p:cNvSpPr>
            <p:nvPr/>
          </p:nvSpPr>
          <p:spPr bwMode="auto">
            <a:xfrm>
              <a:off x="3701099" y="3320389"/>
              <a:ext cx="36278" cy="36513"/>
            </a:xfrm>
            <a:prstGeom prst="ellipse">
              <a:avLst/>
            </a:prstGeom>
            <a:solidFill>
              <a:schemeClr val="bg1"/>
            </a:solidFill>
            <a:ln w="9525">
              <a:solidFill>
                <a:schemeClr val="tx1"/>
              </a:solidFill>
              <a:round/>
              <a:headEnd/>
              <a:tailEnd/>
            </a:ln>
            <a:effectLst/>
          </p:spPr>
          <p:txBody>
            <a:bodyPr wrap="none" anchor="ctr"/>
            <a:lstStyle/>
            <a:p>
              <a:endParaRPr lang="en-US" altLang="en-US"/>
            </a:p>
          </p:txBody>
        </p:sp>
        <p:sp>
          <p:nvSpPr>
            <p:cNvPr id="681" name="Oval 545"/>
            <p:cNvSpPr>
              <a:spLocks noChangeAspect="1" noChangeArrowheads="1"/>
            </p:cNvSpPr>
            <p:nvPr/>
          </p:nvSpPr>
          <p:spPr bwMode="auto">
            <a:xfrm>
              <a:off x="3574126" y="3335602"/>
              <a:ext cx="36278" cy="36513"/>
            </a:xfrm>
            <a:prstGeom prst="ellipse">
              <a:avLst/>
            </a:prstGeom>
            <a:solidFill>
              <a:srgbClr val="FFFF00"/>
            </a:solidFill>
            <a:ln w="9525">
              <a:solidFill>
                <a:schemeClr val="tx1"/>
              </a:solidFill>
              <a:round/>
              <a:headEnd/>
              <a:tailEnd/>
            </a:ln>
          </p:spPr>
          <p:txBody>
            <a:bodyPr wrap="none" anchor="ctr"/>
            <a:lstStyle/>
            <a:p>
              <a:endParaRPr lang="en-US" altLang="en-US"/>
            </a:p>
          </p:txBody>
        </p:sp>
        <p:sp>
          <p:nvSpPr>
            <p:cNvPr id="682" name="Oval 546"/>
            <p:cNvSpPr>
              <a:spLocks noChangeAspect="1" noChangeArrowheads="1"/>
            </p:cNvSpPr>
            <p:nvPr/>
          </p:nvSpPr>
          <p:spPr bwMode="auto">
            <a:xfrm>
              <a:off x="3546918" y="3308218"/>
              <a:ext cx="36278" cy="36513"/>
            </a:xfrm>
            <a:prstGeom prst="ellipse">
              <a:avLst/>
            </a:prstGeom>
            <a:solidFill>
              <a:srgbClr val="FF9900"/>
            </a:solidFill>
            <a:ln w="9525">
              <a:solidFill>
                <a:schemeClr val="tx1"/>
              </a:solidFill>
              <a:round/>
              <a:headEnd/>
              <a:tailEnd/>
            </a:ln>
          </p:spPr>
          <p:txBody>
            <a:bodyPr wrap="none" anchor="ctr"/>
            <a:lstStyle/>
            <a:p>
              <a:endParaRPr lang="en-US" altLang="en-US"/>
            </a:p>
          </p:txBody>
        </p:sp>
        <p:sp>
          <p:nvSpPr>
            <p:cNvPr id="683" name="Oval 547"/>
            <p:cNvSpPr>
              <a:spLocks noChangeAspect="1" noChangeArrowheads="1"/>
            </p:cNvSpPr>
            <p:nvPr/>
          </p:nvSpPr>
          <p:spPr bwMode="auto">
            <a:xfrm>
              <a:off x="3492501" y="3341688"/>
              <a:ext cx="36278" cy="36513"/>
            </a:xfrm>
            <a:prstGeom prst="ellipse">
              <a:avLst/>
            </a:prstGeom>
            <a:solidFill>
              <a:srgbClr val="0000FF"/>
            </a:solidFill>
            <a:ln w="9525">
              <a:solidFill>
                <a:schemeClr val="tx1"/>
              </a:solidFill>
              <a:round/>
              <a:headEnd/>
              <a:tailEnd/>
            </a:ln>
          </p:spPr>
          <p:txBody>
            <a:bodyPr wrap="none" anchor="ctr"/>
            <a:lstStyle/>
            <a:p>
              <a:endParaRPr lang="en-US" altLang="en-US"/>
            </a:p>
          </p:txBody>
        </p:sp>
        <p:sp>
          <p:nvSpPr>
            <p:cNvPr id="684" name="Oval 548"/>
            <p:cNvSpPr>
              <a:spLocks noChangeAspect="1" noChangeArrowheads="1"/>
            </p:cNvSpPr>
            <p:nvPr/>
          </p:nvSpPr>
          <p:spPr bwMode="auto">
            <a:xfrm>
              <a:off x="3767608" y="3305175"/>
              <a:ext cx="36278" cy="36513"/>
            </a:xfrm>
            <a:prstGeom prst="ellipse">
              <a:avLst/>
            </a:prstGeom>
            <a:solidFill>
              <a:srgbClr val="996600"/>
            </a:solidFill>
            <a:ln w="9525">
              <a:solidFill>
                <a:schemeClr val="tx1"/>
              </a:solidFill>
              <a:round/>
              <a:headEnd/>
              <a:tailEnd/>
            </a:ln>
          </p:spPr>
          <p:txBody>
            <a:bodyPr wrap="none" anchor="ctr"/>
            <a:lstStyle/>
            <a:p>
              <a:endParaRPr lang="en-US" altLang="en-US"/>
            </a:p>
          </p:txBody>
        </p:sp>
        <p:sp>
          <p:nvSpPr>
            <p:cNvPr id="685" name="Oval 549"/>
            <p:cNvSpPr>
              <a:spLocks noChangeAspect="1" noChangeArrowheads="1"/>
            </p:cNvSpPr>
            <p:nvPr/>
          </p:nvSpPr>
          <p:spPr bwMode="auto">
            <a:xfrm>
              <a:off x="3731330" y="3305175"/>
              <a:ext cx="36278" cy="36513"/>
            </a:xfrm>
            <a:prstGeom prst="ellipse">
              <a:avLst/>
            </a:prstGeom>
            <a:solidFill>
              <a:srgbClr val="FFFF00"/>
            </a:solidFill>
            <a:ln w="9525">
              <a:solidFill>
                <a:schemeClr val="tx1"/>
              </a:solidFill>
              <a:round/>
              <a:headEnd/>
              <a:tailEnd/>
            </a:ln>
          </p:spPr>
          <p:txBody>
            <a:bodyPr wrap="none" anchor="ctr"/>
            <a:lstStyle/>
            <a:p>
              <a:endParaRPr lang="en-US" altLang="en-US"/>
            </a:p>
          </p:txBody>
        </p:sp>
        <p:sp>
          <p:nvSpPr>
            <p:cNvPr id="686" name="Oval 550"/>
            <p:cNvSpPr>
              <a:spLocks noChangeAspect="1" noChangeArrowheads="1"/>
            </p:cNvSpPr>
            <p:nvPr/>
          </p:nvSpPr>
          <p:spPr bwMode="auto">
            <a:xfrm>
              <a:off x="3510640" y="3311260"/>
              <a:ext cx="36278" cy="36513"/>
            </a:xfrm>
            <a:prstGeom prst="ellipse">
              <a:avLst/>
            </a:prstGeom>
            <a:solidFill>
              <a:srgbClr val="CC0000"/>
            </a:solidFill>
            <a:ln w="9525">
              <a:solidFill>
                <a:schemeClr val="tx1"/>
              </a:solidFill>
              <a:round/>
              <a:headEnd/>
              <a:tailEnd/>
            </a:ln>
          </p:spPr>
          <p:txBody>
            <a:bodyPr wrap="none" anchor="ctr"/>
            <a:lstStyle/>
            <a:p>
              <a:endParaRPr lang="en-US" altLang="en-US"/>
            </a:p>
          </p:txBody>
        </p:sp>
      </p:grpSp>
      <p:sp>
        <p:nvSpPr>
          <p:cNvPr id="21" name="Freeform 551"/>
          <p:cNvSpPr>
            <a:spLocks/>
          </p:cNvSpPr>
          <p:nvPr/>
        </p:nvSpPr>
        <p:spPr bwMode="auto">
          <a:xfrm>
            <a:off x="2611877" y="1760960"/>
            <a:ext cx="1138136" cy="271670"/>
          </a:xfrm>
          <a:custGeom>
            <a:avLst/>
            <a:gdLst>
              <a:gd name="T0" fmla="*/ 0 w 432"/>
              <a:gd name="T1" fmla="*/ 241935000 h 96"/>
              <a:gd name="T2" fmla="*/ 120967500 w 432"/>
              <a:gd name="T3" fmla="*/ 120967500 h 96"/>
              <a:gd name="T4" fmla="*/ 483870000 w 432"/>
              <a:gd name="T5" fmla="*/ 0 h 96"/>
              <a:gd name="T6" fmla="*/ 846772500 w 432"/>
              <a:gd name="T7" fmla="*/ 120967500 h 96"/>
              <a:gd name="T8" fmla="*/ 1088707500 w 432"/>
              <a:gd name="T9" fmla="*/ 241935000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96">
                <a:moveTo>
                  <a:pt x="0" y="96"/>
                </a:moveTo>
                <a:cubicBezTo>
                  <a:pt x="8" y="80"/>
                  <a:pt x="16" y="64"/>
                  <a:pt x="48" y="48"/>
                </a:cubicBezTo>
                <a:cubicBezTo>
                  <a:pt x="80" y="32"/>
                  <a:pt x="144" y="0"/>
                  <a:pt x="192" y="0"/>
                </a:cubicBezTo>
                <a:cubicBezTo>
                  <a:pt x="240" y="0"/>
                  <a:pt x="296" y="32"/>
                  <a:pt x="336" y="48"/>
                </a:cubicBezTo>
                <a:cubicBezTo>
                  <a:pt x="376" y="64"/>
                  <a:pt x="404" y="80"/>
                  <a:pt x="432" y="96"/>
                </a:cubicBezTo>
              </a:path>
            </a:pathLst>
          </a:custGeom>
          <a:noFill/>
          <a:ln w="9525">
            <a:solidFill>
              <a:schemeClr val="tx1"/>
            </a:solidFill>
            <a:round/>
            <a:headEnd type="none" w="med" len="med"/>
            <a:tailEnd type="triangle" w="med" len="med"/>
          </a:ln>
          <a:effectLst/>
        </p:spPr>
        <p:txBody>
          <a:bodyPr/>
          <a:lstStyle/>
          <a:p>
            <a:endParaRPr lang="en-US"/>
          </a:p>
        </p:txBody>
      </p:sp>
      <p:sp>
        <p:nvSpPr>
          <p:cNvPr id="22" name="Freeform 552"/>
          <p:cNvSpPr>
            <a:spLocks/>
          </p:cNvSpPr>
          <p:nvPr/>
        </p:nvSpPr>
        <p:spPr bwMode="auto">
          <a:xfrm>
            <a:off x="2970179" y="2983473"/>
            <a:ext cx="758757" cy="687664"/>
          </a:xfrm>
          <a:custGeom>
            <a:avLst/>
            <a:gdLst>
              <a:gd name="T0" fmla="*/ 20161250 w 288"/>
              <a:gd name="T1" fmla="*/ 0 h 243"/>
              <a:gd name="T2" fmla="*/ 20161250 w 288"/>
              <a:gd name="T3" fmla="*/ 120967657 h 243"/>
              <a:gd name="T4" fmla="*/ 141128750 w 288"/>
              <a:gd name="T5" fmla="*/ 362902970 h 243"/>
              <a:gd name="T6" fmla="*/ 524192500 w 288"/>
              <a:gd name="T7" fmla="*/ 574596370 h 243"/>
              <a:gd name="T8" fmla="*/ 725805000 w 288"/>
              <a:gd name="T9" fmla="*/ 594757646 h 2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 h="243">
                <a:moveTo>
                  <a:pt x="8" y="0"/>
                </a:moveTo>
                <a:cubicBezTo>
                  <a:pt x="4" y="12"/>
                  <a:pt x="0" y="24"/>
                  <a:pt x="8" y="48"/>
                </a:cubicBezTo>
                <a:cubicBezTo>
                  <a:pt x="16" y="72"/>
                  <a:pt x="23" y="114"/>
                  <a:pt x="56" y="144"/>
                </a:cubicBezTo>
                <a:cubicBezTo>
                  <a:pt x="89" y="174"/>
                  <a:pt x="169" y="213"/>
                  <a:pt x="208" y="228"/>
                </a:cubicBezTo>
                <a:cubicBezTo>
                  <a:pt x="247" y="243"/>
                  <a:pt x="271" y="234"/>
                  <a:pt x="288" y="236"/>
                </a:cubicBezTo>
              </a:path>
            </a:pathLst>
          </a:custGeom>
          <a:noFill/>
          <a:ln w="9525">
            <a:solidFill>
              <a:schemeClr val="tx1"/>
            </a:solidFill>
            <a:round/>
            <a:headEnd type="none" w="med" len="med"/>
            <a:tailEnd type="triangle" w="med" len="med"/>
          </a:ln>
          <a:effectLst/>
        </p:spPr>
        <p:txBody>
          <a:bodyPr/>
          <a:lstStyle/>
          <a:p>
            <a:endParaRPr lang="en-US"/>
          </a:p>
        </p:txBody>
      </p:sp>
      <p:sp>
        <p:nvSpPr>
          <p:cNvPr id="23" name="Line 553"/>
          <p:cNvSpPr>
            <a:spLocks noChangeShapeType="1"/>
          </p:cNvSpPr>
          <p:nvPr/>
        </p:nvSpPr>
        <p:spPr bwMode="auto">
          <a:xfrm>
            <a:off x="4066162" y="3787163"/>
            <a:ext cx="252919" cy="0"/>
          </a:xfrm>
          <a:prstGeom prst="line">
            <a:avLst/>
          </a:prstGeom>
          <a:noFill/>
          <a:ln w="9525">
            <a:solidFill>
              <a:schemeClr val="tx1"/>
            </a:solidFill>
            <a:round/>
            <a:headEnd/>
            <a:tailEnd type="triangle" w="med" len="med"/>
          </a:ln>
          <a:effectLst/>
        </p:spPr>
        <p:txBody>
          <a:bodyPr/>
          <a:lstStyle/>
          <a:p>
            <a:endParaRPr lang="en-US"/>
          </a:p>
        </p:txBody>
      </p:sp>
      <p:sp>
        <p:nvSpPr>
          <p:cNvPr id="24" name="Line 554"/>
          <p:cNvSpPr>
            <a:spLocks noChangeShapeType="1"/>
          </p:cNvSpPr>
          <p:nvPr/>
        </p:nvSpPr>
        <p:spPr bwMode="auto">
          <a:xfrm>
            <a:off x="4087238" y="2315619"/>
            <a:ext cx="252919" cy="0"/>
          </a:xfrm>
          <a:prstGeom prst="line">
            <a:avLst/>
          </a:prstGeom>
          <a:noFill/>
          <a:ln w="9525">
            <a:solidFill>
              <a:schemeClr val="tx1"/>
            </a:solidFill>
            <a:round/>
            <a:headEnd/>
            <a:tailEnd type="triangle" w="med" len="med"/>
          </a:ln>
          <a:effectLst/>
        </p:spPr>
        <p:txBody>
          <a:bodyPr/>
          <a:lstStyle/>
          <a:p>
            <a:endParaRPr lang="en-US"/>
          </a:p>
        </p:txBody>
      </p:sp>
      <p:sp>
        <p:nvSpPr>
          <p:cNvPr id="25" name="Line 555"/>
          <p:cNvSpPr>
            <a:spLocks noChangeShapeType="1"/>
          </p:cNvSpPr>
          <p:nvPr/>
        </p:nvSpPr>
        <p:spPr bwMode="auto">
          <a:xfrm flipV="1">
            <a:off x="5141068" y="1896795"/>
            <a:ext cx="379379" cy="271670"/>
          </a:xfrm>
          <a:prstGeom prst="line">
            <a:avLst/>
          </a:prstGeom>
          <a:noFill/>
          <a:ln w="9525">
            <a:solidFill>
              <a:schemeClr val="tx1"/>
            </a:solidFill>
            <a:round/>
            <a:headEnd/>
            <a:tailEnd type="triangle" w="med" len="med"/>
          </a:ln>
          <a:effectLst/>
        </p:spPr>
        <p:txBody>
          <a:bodyPr/>
          <a:lstStyle/>
          <a:p>
            <a:endParaRPr lang="en-US"/>
          </a:p>
        </p:txBody>
      </p:sp>
      <p:sp>
        <p:nvSpPr>
          <p:cNvPr id="26" name="Line 556"/>
          <p:cNvSpPr>
            <a:spLocks noChangeShapeType="1"/>
          </p:cNvSpPr>
          <p:nvPr/>
        </p:nvSpPr>
        <p:spPr bwMode="auto">
          <a:xfrm>
            <a:off x="5141068" y="2304299"/>
            <a:ext cx="885217" cy="0"/>
          </a:xfrm>
          <a:prstGeom prst="line">
            <a:avLst/>
          </a:prstGeom>
          <a:noFill/>
          <a:ln w="9525">
            <a:solidFill>
              <a:schemeClr val="tx1"/>
            </a:solidFill>
            <a:round/>
            <a:headEnd/>
            <a:tailEnd type="triangle" w="med" len="med"/>
          </a:ln>
          <a:effectLst/>
        </p:spPr>
        <p:txBody>
          <a:bodyPr/>
          <a:lstStyle/>
          <a:p>
            <a:endParaRPr lang="en-US"/>
          </a:p>
        </p:txBody>
      </p:sp>
      <p:sp>
        <p:nvSpPr>
          <p:cNvPr id="27" name="Line 557"/>
          <p:cNvSpPr>
            <a:spLocks noChangeShapeType="1"/>
          </p:cNvSpPr>
          <p:nvPr/>
        </p:nvSpPr>
        <p:spPr bwMode="auto">
          <a:xfrm>
            <a:off x="5141068" y="2440134"/>
            <a:ext cx="252919" cy="135835"/>
          </a:xfrm>
          <a:prstGeom prst="line">
            <a:avLst/>
          </a:prstGeom>
          <a:noFill/>
          <a:ln w="9525">
            <a:solidFill>
              <a:schemeClr val="tx1"/>
            </a:solidFill>
            <a:round/>
            <a:headEnd/>
            <a:tailEnd type="triangle" w="med" len="med"/>
          </a:ln>
          <a:effectLst/>
        </p:spPr>
        <p:txBody>
          <a:bodyPr/>
          <a:lstStyle/>
          <a:p>
            <a:endParaRPr lang="en-US"/>
          </a:p>
        </p:txBody>
      </p:sp>
      <p:sp>
        <p:nvSpPr>
          <p:cNvPr id="28" name="Line 558"/>
          <p:cNvSpPr>
            <a:spLocks noChangeShapeType="1"/>
          </p:cNvSpPr>
          <p:nvPr/>
        </p:nvSpPr>
        <p:spPr bwMode="auto">
          <a:xfrm flipV="1">
            <a:off x="5077838" y="3255143"/>
            <a:ext cx="1201366" cy="339587"/>
          </a:xfrm>
          <a:prstGeom prst="line">
            <a:avLst/>
          </a:prstGeom>
          <a:noFill/>
          <a:ln w="9525">
            <a:solidFill>
              <a:schemeClr val="tx1"/>
            </a:solidFill>
            <a:round/>
            <a:headEnd/>
            <a:tailEnd type="triangle" w="med" len="med"/>
          </a:ln>
          <a:effectLst/>
        </p:spPr>
        <p:txBody>
          <a:bodyPr/>
          <a:lstStyle/>
          <a:p>
            <a:endParaRPr lang="en-US"/>
          </a:p>
        </p:txBody>
      </p:sp>
      <p:sp>
        <p:nvSpPr>
          <p:cNvPr id="29" name="Line 559"/>
          <p:cNvSpPr>
            <a:spLocks noChangeShapeType="1"/>
          </p:cNvSpPr>
          <p:nvPr/>
        </p:nvSpPr>
        <p:spPr bwMode="auto">
          <a:xfrm>
            <a:off x="5077838" y="3730565"/>
            <a:ext cx="885217" cy="0"/>
          </a:xfrm>
          <a:prstGeom prst="line">
            <a:avLst/>
          </a:prstGeom>
          <a:noFill/>
          <a:ln w="9525">
            <a:solidFill>
              <a:schemeClr val="tx1"/>
            </a:solidFill>
            <a:round/>
            <a:headEnd/>
            <a:tailEnd type="triangle" w="med" len="med"/>
          </a:ln>
          <a:effectLst/>
        </p:spPr>
        <p:txBody>
          <a:bodyPr/>
          <a:lstStyle/>
          <a:p>
            <a:endParaRPr lang="en-US"/>
          </a:p>
        </p:txBody>
      </p:sp>
      <p:sp>
        <p:nvSpPr>
          <p:cNvPr id="30" name="Line 560"/>
          <p:cNvSpPr>
            <a:spLocks noChangeShapeType="1"/>
          </p:cNvSpPr>
          <p:nvPr/>
        </p:nvSpPr>
        <p:spPr bwMode="auto">
          <a:xfrm>
            <a:off x="5077838" y="3866399"/>
            <a:ext cx="252919" cy="135835"/>
          </a:xfrm>
          <a:prstGeom prst="line">
            <a:avLst/>
          </a:prstGeom>
          <a:noFill/>
          <a:ln w="9525">
            <a:solidFill>
              <a:schemeClr val="tx1"/>
            </a:solidFill>
            <a:round/>
            <a:headEnd/>
            <a:tailEnd type="triangle" w="med" len="med"/>
          </a:ln>
          <a:effectLst/>
        </p:spPr>
        <p:txBody>
          <a:bodyPr/>
          <a:lstStyle/>
          <a:p>
            <a:endParaRPr lang="en-US"/>
          </a:p>
        </p:txBody>
      </p:sp>
      <p:grpSp>
        <p:nvGrpSpPr>
          <p:cNvPr id="31" name="Group 395"/>
          <p:cNvGrpSpPr>
            <a:grpSpLocks noChangeAspect="1"/>
          </p:cNvGrpSpPr>
          <p:nvPr/>
        </p:nvGrpSpPr>
        <p:grpSpPr bwMode="auto">
          <a:xfrm>
            <a:off x="5634323" y="1490728"/>
            <a:ext cx="350409" cy="541933"/>
            <a:chOff x="2657475" y="1909763"/>
            <a:chExt cx="422275" cy="608013"/>
          </a:xfrm>
        </p:grpSpPr>
        <p:grpSp>
          <p:nvGrpSpPr>
            <p:cNvPr id="642" name="Group 38"/>
            <p:cNvGrpSpPr>
              <a:grpSpLocks/>
            </p:cNvGrpSpPr>
            <p:nvPr/>
          </p:nvGrpSpPr>
          <p:grpSpPr bwMode="auto">
            <a:xfrm rot="-5400000">
              <a:off x="2694044" y="2157415"/>
              <a:ext cx="328613" cy="73027"/>
              <a:chOff x="432" y="3252"/>
              <a:chExt cx="1878" cy="120"/>
            </a:xfrm>
          </p:grpSpPr>
          <p:grpSp>
            <p:nvGrpSpPr>
              <p:cNvPr id="664" name="Group 39"/>
              <p:cNvGrpSpPr>
                <a:grpSpLocks/>
              </p:cNvGrpSpPr>
              <p:nvPr/>
            </p:nvGrpSpPr>
            <p:grpSpPr bwMode="auto">
              <a:xfrm>
                <a:off x="432" y="3253"/>
                <a:ext cx="474" cy="118"/>
                <a:chOff x="432" y="3253"/>
                <a:chExt cx="474" cy="118"/>
              </a:xfrm>
            </p:grpSpPr>
            <p:sp>
              <p:nvSpPr>
                <p:cNvPr id="674" name="Freeform 4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75" name="Freeform 4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665" name="Group 42"/>
              <p:cNvGrpSpPr>
                <a:grpSpLocks/>
              </p:cNvGrpSpPr>
              <p:nvPr/>
            </p:nvGrpSpPr>
            <p:grpSpPr bwMode="auto">
              <a:xfrm>
                <a:off x="900" y="3252"/>
                <a:ext cx="474" cy="118"/>
                <a:chOff x="432" y="3253"/>
                <a:chExt cx="474" cy="118"/>
              </a:xfrm>
            </p:grpSpPr>
            <p:sp>
              <p:nvSpPr>
                <p:cNvPr id="672" name="Freeform 4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73" name="Freeform 4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666" name="Group 45"/>
              <p:cNvGrpSpPr>
                <a:grpSpLocks/>
              </p:cNvGrpSpPr>
              <p:nvPr/>
            </p:nvGrpSpPr>
            <p:grpSpPr bwMode="auto">
              <a:xfrm>
                <a:off x="1368" y="3254"/>
                <a:ext cx="474" cy="118"/>
                <a:chOff x="432" y="3253"/>
                <a:chExt cx="474" cy="118"/>
              </a:xfrm>
            </p:grpSpPr>
            <p:sp>
              <p:nvSpPr>
                <p:cNvPr id="670" name="Freeform 4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71" name="Freeform 4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667" name="Group 48"/>
              <p:cNvGrpSpPr>
                <a:grpSpLocks/>
              </p:cNvGrpSpPr>
              <p:nvPr/>
            </p:nvGrpSpPr>
            <p:grpSpPr bwMode="auto">
              <a:xfrm>
                <a:off x="1836" y="3253"/>
                <a:ext cx="474" cy="118"/>
                <a:chOff x="432" y="3253"/>
                <a:chExt cx="474" cy="118"/>
              </a:xfrm>
            </p:grpSpPr>
            <p:sp>
              <p:nvSpPr>
                <p:cNvPr id="668" name="Freeform 4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69" name="Freeform 5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sp>
          <p:nvSpPr>
            <p:cNvPr id="643" name="Oval 94" descr="5%"/>
            <p:cNvSpPr>
              <a:spLocks noChangeArrowheads="1"/>
            </p:cNvSpPr>
            <p:nvPr/>
          </p:nvSpPr>
          <p:spPr bwMode="auto">
            <a:xfrm rot="-1545830">
              <a:off x="2663825" y="19097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44" name="Oval 95" descr="5%"/>
            <p:cNvSpPr>
              <a:spLocks noChangeArrowheads="1"/>
            </p:cNvSpPr>
            <p:nvPr/>
          </p:nvSpPr>
          <p:spPr bwMode="auto">
            <a:xfrm rot="-1545830">
              <a:off x="2795588" y="19192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45" name="Oval 96" descr="5%"/>
            <p:cNvSpPr>
              <a:spLocks noChangeArrowheads="1"/>
            </p:cNvSpPr>
            <p:nvPr/>
          </p:nvSpPr>
          <p:spPr bwMode="auto">
            <a:xfrm rot="-1545830">
              <a:off x="2927350" y="19304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46" name="Oval 98" descr="5%"/>
            <p:cNvSpPr>
              <a:spLocks noChangeArrowheads="1"/>
            </p:cNvSpPr>
            <p:nvPr/>
          </p:nvSpPr>
          <p:spPr bwMode="auto">
            <a:xfrm rot="-1545830">
              <a:off x="2662238" y="19939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47" name="Oval 99" descr="5%"/>
            <p:cNvSpPr>
              <a:spLocks noChangeArrowheads="1"/>
            </p:cNvSpPr>
            <p:nvPr/>
          </p:nvSpPr>
          <p:spPr bwMode="auto">
            <a:xfrm rot="-1545830">
              <a:off x="2794000" y="20050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48" name="Oval 100" descr="5%"/>
            <p:cNvSpPr>
              <a:spLocks noChangeArrowheads="1"/>
            </p:cNvSpPr>
            <p:nvPr/>
          </p:nvSpPr>
          <p:spPr bwMode="auto">
            <a:xfrm rot="-1545830">
              <a:off x="2927350" y="20145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49" name="Oval 102" descr="5%"/>
            <p:cNvSpPr>
              <a:spLocks noChangeArrowheads="1"/>
            </p:cNvSpPr>
            <p:nvPr/>
          </p:nvSpPr>
          <p:spPr bwMode="auto">
            <a:xfrm rot="-1545830">
              <a:off x="2662238" y="20796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50" name="Oval 103" descr="5%"/>
            <p:cNvSpPr>
              <a:spLocks noChangeArrowheads="1"/>
            </p:cNvSpPr>
            <p:nvPr/>
          </p:nvSpPr>
          <p:spPr bwMode="auto">
            <a:xfrm rot="-1545830">
              <a:off x="2794000" y="20891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51" name="Oval 104" descr="5%"/>
            <p:cNvSpPr>
              <a:spLocks noChangeArrowheads="1"/>
            </p:cNvSpPr>
            <p:nvPr/>
          </p:nvSpPr>
          <p:spPr bwMode="auto">
            <a:xfrm rot="-1545830">
              <a:off x="2925763" y="21002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52" name="Oval 106" descr="5%"/>
            <p:cNvSpPr>
              <a:spLocks noChangeArrowheads="1"/>
            </p:cNvSpPr>
            <p:nvPr/>
          </p:nvSpPr>
          <p:spPr bwMode="auto">
            <a:xfrm rot="-1545830">
              <a:off x="2660650" y="21653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53" name="Oval 107" descr="5%"/>
            <p:cNvSpPr>
              <a:spLocks noChangeArrowheads="1"/>
            </p:cNvSpPr>
            <p:nvPr/>
          </p:nvSpPr>
          <p:spPr bwMode="auto">
            <a:xfrm rot="-1545830">
              <a:off x="2792413" y="21748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54" name="Oval 108" descr="5%"/>
            <p:cNvSpPr>
              <a:spLocks noChangeArrowheads="1"/>
            </p:cNvSpPr>
            <p:nvPr/>
          </p:nvSpPr>
          <p:spPr bwMode="auto">
            <a:xfrm rot="-1545830">
              <a:off x="2924175" y="21859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55" name="Oval 110" descr="5%"/>
            <p:cNvSpPr>
              <a:spLocks noChangeArrowheads="1"/>
            </p:cNvSpPr>
            <p:nvPr/>
          </p:nvSpPr>
          <p:spPr bwMode="auto">
            <a:xfrm rot="-1545830">
              <a:off x="2659063" y="22494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56" name="Oval 111" descr="5%"/>
            <p:cNvSpPr>
              <a:spLocks noChangeArrowheads="1"/>
            </p:cNvSpPr>
            <p:nvPr/>
          </p:nvSpPr>
          <p:spPr bwMode="auto">
            <a:xfrm rot="-1545830">
              <a:off x="2790825" y="22606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57" name="Oval 112" descr="5%"/>
            <p:cNvSpPr>
              <a:spLocks noChangeArrowheads="1"/>
            </p:cNvSpPr>
            <p:nvPr/>
          </p:nvSpPr>
          <p:spPr bwMode="auto">
            <a:xfrm rot="-1545830">
              <a:off x="2922588" y="22701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58" name="Oval 114" descr="5%"/>
            <p:cNvSpPr>
              <a:spLocks noChangeArrowheads="1"/>
            </p:cNvSpPr>
            <p:nvPr/>
          </p:nvSpPr>
          <p:spPr bwMode="auto">
            <a:xfrm rot="-1545830">
              <a:off x="2657475" y="23352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59" name="Oval 115" descr="5%"/>
            <p:cNvSpPr>
              <a:spLocks noChangeArrowheads="1"/>
            </p:cNvSpPr>
            <p:nvPr/>
          </p:nvSpPr>
          <p:spPr bwMode="auto">
            <a:xfrm rot="-1545830">
              <a:off x="2789238" y="23447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60" name="Oval 116" descr="5%"/>
            <p:cNvSpPr>
              <a:spLocks noChangeArrowheads="1"/>
            </p:cNvSpPr>
            <p:nvPr/>
          </p:nvSpPr>
          <p:spPr bwMode="auto">
            <a:xfrm rot="-1545830">
              <a:off x="2922588" y="23558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61" name="Oval 118" descr="5%"/>
            <p:cNvSpPr>
              <a:spLocks noChangeArrowheads="1"/>
            </p:cNvSpPr>
            <p:nvPr/>
          </p:nvSpPr>
          <p:spPr bwMode="auto">
            <a:xfrm rot="-1545830">
              <a:off x="2657475" y="24209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62" name="Oval 119" descr="5%"/>
            <p:cNvSpPr>
              <a:spLocks noChangeArrowheads="1"/>
            </p:cNvSpPr>
            <p:nvPr/>
          </p:nvSpPr>
          <p:spPr bwMode="auto">
            <a:xfrm rot="-1545830">
              <a:off x="2789238" y="24304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63" name="Oval 120" descr="5%"/>
            <p:cNvSpPr>
              <a:spLocks noChangeArrowheads="1"/>
            </p:cNvSpPr>
            <p:nvPr/>
          </p:nvSpPr>
          <p:spPr bwMode="auto">
            <a:xfrm rot="-1545830">
              <a:off x="2921000" y="24415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grpSp>
      <p:grpSp>
        <p:nvGrpSpPr>
          <p:cNvPr id="32" name="Group 430"/>
          <p:cNvGrpSpPr>
            <a:grpSpLocks noChangeAspect="1"/>
          </p:cNvGrpSpPr>
          <p:nvPr/>
        </p:nvGrpSpPr>
        <p:grpSpPr bwMode="auto">
          <a:xfrm>
            <a:off x="5406696" y="2433366"/>
            <a:ext cx="350409" cy="541933"/>
            <a:chOff x="2657475" y="1909763"/>
            <a:chExt cx="422275" cy="608013"/>
          </a:xfrm>
        </p:grpSpPr>
        <p:grpSp>
          <p:nvGrpSpPr>
            <p:cNvPr id="608" name="Group 38"/>
            <p:cNvGrpSpPr>
              <a:grpSpLocks/>
            </p:cNvGrpSpPr>
            <p:nvPr/>
          </p:nvGrpSpPr>
          <p:grpSpPr bwMode="auto">
            <a:xfrm rot="-5400000">
              <a:off x="2694044" y="2157415"/>
              <a:ext cx="328613" cy="73027"/>
              <a:chOff x="432" y="3252"/>
              <a:chExt cx="1878" cy="120"/>
            </a:xfrm>
          </p:grpSpPr>
          <p:grpSp>
            <p:nvGrpSpPr>
              <p:cNvPr id="630" name="Group 39"/>
              <p:cNvGrpSpPr>
                <a:grpSpLocks/>
              </p:cNvGrpSpPr>
              <p:nvPr/>
            </p:nvGrpSpPr>
            <p:grpSpPr bwMode="auto">
              <a:xfrm>
                <a:off x="432" y="3253"/>
                <a:ext cx="474" cy="118"/>
                <a:chOff x="432" y="3253"/>
                <a:chExt cx="474" cy="118"/>
              </a:xfrm>
            </p:grpSpPr>
            <p:sp>
              <p:nvSpPr>
                <p:cNvPr id="640" name="Freeform 4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41" name="Freeform 4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631" name="Group 42"/>
              <p:cNvGrpSpPr>
                <a:grpSpLocks/>
              </p:cNvGrpSpPr>
              <p:nvPr/>
            </p:nvGrpSpPr>
            <p:grpSpPr bwMode="auto">
              <a:xfrm>
                <a:off x="900" y="3252"/>
                <a:ext cx="474" cy="118"/>
                <a:chOff x="432" y="3253"/>
                <a:chExt cx="474" cy="118"/>
              </a:xfrm>
            </p:grpSpPr>
            <p:sp>
              <p:nvSpPr>
                <p:cNvPr id="638" name="Freeform 4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39" name="Freeform 4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632" name="Group 45"/>
              <p:cNvGrpSpPr>
                <a:grpSpLocks/>
              </p:cNvGrpSpPr>
              <p:nvPr/>
            </p:nvGrpSpPr>
            <p:grpSpPr bwMode="auto">
              <a:xfrm>
                <a:off x="1368" y="3254"/>
                <a:ext cx="474" cy="118"/>
                <a:chOff x="432" y="3253"/>
                <a:chExt cx="474" cy="118"/>
              </a:xfrm>
            </p:grpSpPr>
            <p:sp>
              <p:nvSpPr>
                <p:cNvPr id="636" name="Freeform 4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37" name="Freeform 4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633" name="Group 48"/>
              <p:cNvGrpSpPr>
                <a:grpSpLocks/>
              </p:cNvGrpSpPr>
              <p:nvPr/>
            </p:nvGrpSpPr>
            <p:grpSpPr bwMode="auto">
              <a:xfrm>
                <a:off x="1836" y="3253"/>
                <a:ext cx="474" cy="118"/>
                <a:chOff x="432" y="3253"/>
                <a:chExt cx="474" cy="118"/>
              </a:xfrm>
            </p:grpSpPr>
            <p:sp>
              <p:nvSpPr>
                <p:cNvPr id="634" name="Freeform 4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35" name="Freeform 5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sp>
          <p:nvSpPr>
            <p:cNvPr id="609" name="Oval 94" descr="5%"/>
            <p:cNvSpPr>
              <a:spLocks noChangeArrowheads="1"/>
            </p:cNvSpPr>
            <p:nvPr/>
          </p:nvSpPr>
          <p:spPr bwMode="auto">
            <a:xfrm rot="-1545830">
              <a:off x="2663825" y="19097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10" name="Oval 95" descr="5%"/>
            <p:cNvSpPr>
              <a:spLocks noChangeArrowheads="1"/>
            </p:cNvSpPr>
            <p:nvPr/>
          </p:nvSpPr>
          <p:spPr bwMode="auto">
            <a:xfrm rot="-1545830">
              <a:off x="2795588" y="19192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11" name="Oval 96" descr="5%"/>
            <p:cNvSpPr>
              <a:spLocks noChangeArrowheads="1"/>
            </p:cNvSpPr>
            <p:nvPr/>
          </p:nvSpPr>
          <p:spPr bwMode="auto">
            <a:xfrm rot="-1545830">
              <a:off x="2927350" y="19304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12" name="Oval 98" descr="5%"/>
            <p:cNvSpPr>
              <a:spLocks noChangeArrowheads="1"/>
            </p:cNvSpPr>
            <p:nvPr/>
          </p:nvSpPr>
          <p:spPr bwMode="auto">
            <a:xfrm rot="-1545830">
              <a:off x="2662238" y="19939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13" name="Oval 99" descr="5%"/>
            <p:cNvSpPr>
              <a:spLocks noChangeArrowheads="1"/>
            </p:cNvSpPr>
            <p:nvPr/>
          </p:nvSpPr>
          <p:spPr bwMode="auto">
            <a:xfrm rot="-1545830">
              <a:off x="2794000" y="20050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14" name="Oval 100" descr="5%"/>
            <p:cNvSpPr>
              <a:spLocks noChangeArrowheads="1"/>
            </p:cNvSpPr>
            <p:nvPr/>
          </p:nvSpPr>
          <p:spPr bwMode="auto">
            <a:xfrm rot="-1545830">
              <a:off x="2927350" y="20145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15" name="Oval 102" descr="5%"/>
            <p:cNvSpPr>
              <a:spLocks noChangeArrowheads="1"/>
            </p:cNvSpPr>
            <p:nvPr/>
          </p:nvSpPr>
          <p:spPr bwMode="auto">
            <a:xfrm rot="-1545830">
              <a:off x="2662238" y="20796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16" name="Oval 103" descr="5%"/>
            <p:cNvSpPr>
              <a:spLocks noChangeArrowheads="1"/>
            </p:cNvSpPr>
            <p:nvPr/>
          </p:nvSpPr>
          <p:spPr bwMode="auto">
            <a:xfrm rot="-1545830">
              <a:off x="2794000" y="20891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17" name="Oval 104" descr="5%"/>
            <p:cNvSpPr>
              <a:spLocks noChangeArrowheads="1"/>
            </p:cNvSpPr>
            <p:nvPr/>
          </p:nvSpPr>
          <p:spPr bwMode="auto">
            <a:xfrm rot="-1545830">
              <a:off x="2925763" y="21002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18" name="Oval 106" descr="5%"/>
            <p:cNvSpPr>
              <a:spLocks noChangeArrowheads="1"/>
            </p:cNvSpPr>
            <p:nvPr/>
          </p:nvSpPr>
          <p:spPr bwMode="auto">
            <a:xfrm rot="-1545830">
              <a:off x="2660650" y="21653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19" name="Oval 107" descr="5%"/>
            <p:cNvSpPr>
              <a:spLocks noChangeArrowheads="1"/>
            </p:cNvSpPr>
            <p:nvPr/>
          </p:nvSpPr>
          <p:spPr bwMode="auto">
            <a:xfrm rot="-1545830">
              <a:off x="2792413" y="21748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20" name="Oval 108" descr="5%"/>
            <p:cNvSpPr>
              <a:spLocks noChangeArrowheads="1"/>
            </p:cNvSpPr>
            <p:nvPr/>
          </p:nvSpPr>
          <p:spPr bwMode="auto">
            <a:xfrm rot="-1545830">
              <a:off x="2924175" y="21859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21" name="Oval 110" descr="5%"/>
            <p:cNvSpPr>
              <a:spLocks noChangeArrowheads="1"/>
            </p:cNvSpPr>
            <p:nvPr/>
          </p:nvSpPr>
          <p:spPr bwMode="auto">
            <a:xfrm rot="-1545830">
              <a:off x="2659063" y="22494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22" name="Oval 111" descr="5%"/>
            <p:cNvSpPr>
              <a:spLocks noChangeArrowheads="1"/>
            </p:cNvSpPr>
            <p:nvPr/>
          </p:nvSpPr>
          <p:spPr bwMode="auto">
            <a:xfrm rot="-1545830">
              <a:off x="2790825" y="22606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23" name="Oval 112" descr="5%"/>
            <p:cNvSpPr>
              <a:spLocks noChangeArrowheads="1"/>
            </p:cNvSpPr>
            <p:nvPr/>
          </p:nvSpPr>
          <p:spPr bwMode="auto">
            <a:xfrm rot="-1545830">
              <a:off x="2922588" y="22701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24" name="Oval 114" descr="5%"/>
            <p:cNvSpPr>
              <a:spLocks noChangeArrowheads="1"/>
            </p:cNvSpPr>
            <p:nvPr/>
          </p:nvSpPr>
          <p:spPr bwMode="auto">
            <a:xfrm rot="-1545830">
              <a:off x="2657475" y="23352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25" name="Oval 115" descr="5%"/>
            <p:cNvSpPr>
              <a:spLocks noChangeArrowheads="1"/>
            </p:cNvSpPr>
            <p:nvPr/>
          </p:nvSpPr>
          <p:spPr bwMode="auto">
            <a:xfrm rot="-1545830">
              <a:off x="2789238" y="23447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26" name="Oval 116" descr="5%"/>
            <p:cNvSpPr>
              <a:spLocks noChangeArrowheads="1"/>
            </p:cNvSpPr>
            <p:nvPr/>
          </p:nvSpPr>
          <p:spPr bwMode="auto">
            <a:xfrm rot="-1545830">
              <a:off x="2922588" y="23558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27" name="Oval 118" descr="5%"/>
            <p:cNvSpPr>
              <a:spLocks noChangeArrowheads="1"/>
            </p:cNvSpPr>
            <p:nvPr/>
          </p:nvSpPr>
          <p:spPr bwMode="auto">
            <a:xfrm rot="-1545830">
              <a:off x="2657475" y="24209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28" name="Oval 119" descr="5%"/>
            <p:cNvSpPr>
              <a:spLocks noChangeArrowheads="1"/>
            </p:cNvSpPr>
            <p:nvPr/>
          </p:nvSpPr>
          <p:spPr bwMode="auto">
            <a:xfrm rot="-1545830">
              <a:off x="2789238" y="24304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629" name="Oval 120" descr="5%"/>
            <p:cNvSpPr>
              <a:spLocks noChangeArrowheads="1"/>
            </p:cNvSpPr>
            <p:nvPr/>
          </p:nvSpPr>
          <p:spPr bwMode="auto">
            <a:xfrm rot="-1545830">
              <a:off x="2921000" y="24415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grpSp>
      <p:grpSp>
        <p:nvGrpSpPr>
          <p:cNvPr id="33" name="Group 465"/>
          <p:cNvGrpSpPr>
            <a:grpSpLocks noChangeAspect="1"/>
          </p:cNvGrpSpPr>
          <p:nvPr/>
        </p:nvGrpSpPr>
        <p:grpSpPr bwMode="auto">
          <a:xfrm>
            <a:off x="6133839" y="2119737"/>
            <a:ext cx="350409" cy="541933"/>
            <a:chOff x="2657475" y="1909763"/>
            <a:chExt cx="422275" cy="608013"/>
          </a:xfrm>
        </p:grpSpPr>
        <p:grpSp>
          <p:nvGrpSpPr>
            <p:cNvPr id="574" name="Group 38"/>
            <p:cNvGrpSpPr>
              <a:grpSpLocks/>
            </p:cNvGrpSpPr>
            <p:nvPr/>
          </p:nvGrpSpPr>
          <p:grpSpPr bwMode="auto">
            <a:xfrm rot="-5400000">
              <a:off x="2694044" y="2157415"/>
              <a:ext cx="328613" cy="73027"/>
              <a:chOff x="432" y="3252"/>
              <a:chExt cx="1878" cy="120"/>
            </a:xfrm>
          </p:grpSpPr>
          <p:grpSp>
            <p:nvGrpSpPr>
              <p:cNvPr id="596" name="Group 39"/>
              <p:cNvGrpSpPr>
                <a:grpSpLocks/>
              </p:cNvGrpSpPr>
              <p:nvPr/>
            </p:nvGrpSpPr>
            <p:grpSpPr bwMode="auto">
              <a:xfrm>
                <a:off x="432" y="3253"/>
                <a:ext cx="474" cy="118"/>
                <a:chOff x="432" y="3253"/>
                <a:chExt cx="474" cy="118"/>
              </a:xfrm>
            </p:grpSpPr>
            <p:sp>
              <p:nvSpPr>
                <p:cNvPr id="606" name="Freeform 4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07" name="Freeform 4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597" name="Group 42"/>
              <p:cNvGrpSpPr>
                <a:grpSpLocks/>
              </p:cNvGrpSpPr>
              <p:nvPr/>
            </p:nvGrpSpPr>
            <p:grpSpPr bwMode="auto">
              <a:xfrm>
                <a:off x="900" y="3252"/>
                <a:ext cx="474" cy="118"/>
                <a:chOff x="432" y="3253"/>
                <a:chExt cx="474" cy="118"/>
              </a:xfrm>
            </p:grpSpPr>
            <p:sp>
              <p:nvSpPr>
                <p:cNvPr id="604" name="Freeform 4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05" name="Freeform 4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598" name="Group 45"/>
              <p:cNvGrpSpPr>
                <a:grpSpLocks/>
              </p:cNvGrpSpPr>
              <p:nvPr/>
            </p:nvGrpSpPr>
            <p:grpSpPr bwMode="auto">
              <a:xfrm>
                <a:off x="1368" y="3254"/>
                <a:ext cx="474" cy="118"/>
                <a:chOff x="432" y="3253"/>
                <a:chExt cx="474" cy="118"/>
              </a:xfrm>
            </p:grpSpPr>
            <p:sp>
              <p:nvSpPr>
                <p:cNvPr id="602" name="Freeform 4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03" name="Freeform 4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nvGrpSpPr>
              <p:cNvPr id="599" name="Group 48"/>
              <p:cNvGrpSpPr>
                <a:grpSpLocks/>
              </p:cNvGrpSpPr>
              <p:nvPr/>
            </p:nvGrpSpPr>
            <p:grpSpPr bwMode="auto">
              <a:xfrm>
                <a:off x="1836" y="3253"/>
                <a:ext cx="474" cy="118"/>
                <a:chOff x="432" y="3253"/>
                <a:chExt cx="474" cy="118"/>
              </a:xfrm>
            </p:grpSpPr>
            <p:sp>
              <p:nvSpPr>
                <p:cNvPr id="600" name="Freeform 4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sp>
              <p:nvSpPr>
                <p:cNvPr id="601" name="Freeform 5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FF00"/>
                  </a:solidFill>
                  <a:round/>
                  <a:headEnd type="none" w="med" len="med"/>
                  <a:tailEnd type="none" w="med" len="med"/>
                </a:ln>
                <a:effectLst/>
              </p:spPr>
              <p:txBody>
                <a:bodyPr/>
                <a:lstStyle/>
                <a:p>
                  <a:endParaRPr lang="en-US"/>
                </a:p>
              </p:txBody>
            </p:sp>
          </p:grpSp>
        </p:grpSp>
        <p:sp>
          <p:nvSpPr>
            <p:cNvPr id="575" name="Oval 94" descr="5%"/>
            <p:cNvSpPr>
              <a:spLocks noChangeArrowheads="1"/>
            </p:cNvSpPr>
            <p:nvPr/>
          </p:nvSpPr>
          <p:spPr bwMode="auto">
            <a:xfrm rot="-1545830">
              <a:off x="2663825" y="19097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76" name="Oval 95" descr="5%"/>
            <p:cNvSpPr>
              <a:spLocks noChangeArrowheads="1"/>
            </p:cNvSpPr>
            <p:nvPr/>
          </p:nvSpPr>
          <p:spPr bwMode="auto">
            <a:xfrm rot="-1545830">
              <a:off x="2795588" y="19192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77" name="Oval 96" descr="5%"/>
            <p:cNvSpPr>
              <a:spLocks noChangeArrowheads="1"/>
            </p:cNvSpPr>
            <p:nvPr/>
          </p:nvSpPr>
          <p:spPr bwMode="auto">
            <a:xfrm rot="-1545830">
              <a:off x="2927350" y="19304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78" name="Oval 98" descr="5%"/>
            <p:cNvSpPr>
              <a:spLocks noChangeArrowheads="1"/>
            </p:cNvSpPr>
            <p:nvPr/>
          </p:nvSpPr>
          <p:spPr bwMode="auto">
            <a:xfrm rot="-1545830">
              <a:off x="2662238" y="19939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79" name="Oval 99" descr="5%"/>
            <p:cNvSpPr>
              <a:spLocks noChangeArrowheads="1"/>
            </p:cNvSpPr>
            <p:nvPr/>
          </p:nvSpPr>
          <p:spPr bwMode="auto">
            <a:xfrm rot="-1545830">
              <a:off x="2794000" y="20050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80" name="Oval 100" descr="5%"/>
            <p:cNvSpPr>
              <a:spLocks noChangeArrowheads="1"/>
            </p:cNvSpPr>
            <p:nvPr/>
          </p:nvSpPr>
          <p:spPr bwMode="auto">
            <a:xfrm rot="-1545830">
              <a:off x="2927350" y="20145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81" name="Oval 102" descr="5%"/>
            <p:cNvSpPr>
              <a:spLocks noChangeArrowheads="1"/>
            </p:cNvSpPr>
            <p:nvPr/>
          </p:nvSpPr>
          <p:spPr bwMode="auto">
            <a:xfrm rot="-1545830">
              <a:off x="2662238" y="20796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82" name="Oval 103" descr="5%"/>
            <p:cNvSpPr>
              <a:spLocks noChangeArrowheads="1"/>
            </p:cNvSpPr>
            <p:nvPr/>
          </p:nvSpPr>
          <p:spPr bwMode="auto">
            <a:xfrm rot="-1545830">
              <a:off x="2794000" y="20891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83" name="Oval 104" descr="5%"/>
            <p:cNvSpPr>
              <a:spLocks noChangeArrowheads="1"/>
            </p:cNvSpPr>
            <p:nvPr/>
          </p:nvSpPr>
          <p:spPr bwMode="auto">
            <a:xfrm rot="-1545830">
              <a:off x="2925763" y="21002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84" name="Oval 106" descr="5%"/>
            <p:cNvSpPr>
              <a:spLocks noChangeArrowheads="1"/>
            </p:cNvSpPr>
            <p:nvPr/>
          </p:nvSpPr>
          <p:spPr bwMode="auto">
            <a:xfrm rot="-1545830">
              <a:off x="2660650" y="21653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85" name="Oval 107" descr="5%"/>
            <p:cNvSpPr>
              <a:spLocks noChangeArrowheads="1"/>
            </p:cNvSpPr>
            <p:nvPr/>
          </p:nvSpPr>
          <p:spPr bwMode="auto">
            <a:xfrm rot="-1545830">
              <a:off x="2792413" y="21748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86" name="Oval 108" descr="5%"/>
            <p:cNvSpPr>
              <a:spLocks noChangeArrowheads="1"/>
            </p:cNvSpPr>
            <p:nvPr/>
          </p:nvSpPr>
          <p:spPr bwMode="auto">
            <a:xfrm rot="-1545830">
              <a:off x="2924175" y="21859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87" name="Oval 110" descr="5%"/>
            <p:cNvSpPr>
              <a:spLocks noChangeArrowheads="1"/>
            </p:cNvSpPr>
            <p:nvPr/>
          </p:nvSpPr>
          <p:spPr bwMode="auto">
            <a:xfrm rot="-1545830">
              <a:off x="2659063" y="22494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88" name="Oval 111" descr="5%"/>
            <p:cNvSpPr>
              <a:spLocks noChangeArrowheads="1"/>
            </p:cNvSpPr>
            <p:nvPr/>
          </p:nvSpPr>
          <p:spPr bwMode="auto">
            <a:xfrm rot="-1545830">
              <a:off x="2790825" y="22606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89" name="Oval 112" descr="5%"/>
            <p:cNvSpPr>
              <a:spLocks noChangeArrowheads="1"/>
            </p:cNvSpPr>
            <p:nvPr/>
          </p:nvSpPr>
          <p:spPr bwMode="auto">
            <a:xfrm rot="-1545830">
              <a:off x="2922588" y="22701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90" name="Oval 114" descr="5%"/>
            <p:cNvSpPr>
              <a:spLocks noChangeArrowheads="1"/>
            </p:cNvSpPr>
            <p:nvPr/>
          </p:nvSpPr>
          <p:spPr bwMode="auto">
            <a:xfrm rot="-1545830">
              <a:off x="2657475" y="23352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91" name="Oval 115" descr="5%"/>
            <p:cNvSpPr>
              <a:spLocks noChangeArrowheads="1"/>
            </p:cNvSpPr>
            <p:nvPr/>
          </p:nvSpPr>
          <p:spPr bwMode="auto">
            <a:xfrm rot="-1545830">
              <a:off x="2789238" y="23447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92" name="Oval 116" descr="5%"/>
            <p:cNvSpPr>
              <a:spLocks noChangeArrowheads="1"/>
            </p:cNvSpPr>
            <p:nvPr/>
          </p:nvSpPr>
          <p:spPr bwMode="auto">
            <a:xfrm rot="-1545830">
              <a:off x="2922588" y="23558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93" name="Oval 118" descr="5%"/>
            <p:cNvSpPr>
              <a:spLocks noChangeArrowheads="1"/>
            </p:cNvSpPr>
            <p:nvPr/>
          </p:nvSpPr>
          <p:spPr bwMode="auto">
            <a:xfrm rot="-1545830">
              <a:off x="2657475" y="24209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94" name="Oval 119" descr="5%"/>
            <p:cNvSpPr>
              <a:spLocks noChangeArrowheads="1"/>
            </p:cNvSpPr>
            <p:nvPr/>
          </p:nvSpPr>
          <p:spPr bwMode="auto">
            <a:xfrm rot="-1545830">
              <a:off x="2789238" y="24304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95" name="Oval 120" descr="5%"/>
            <p:cNvSpPr>
              <a:spLocks noChangeArrowheads="1"/>
            </p:cNvSpPr>
            <p:nvPr/>
          </p:nvSpPr>
          <p:spPr bwMode="auto">
            <a:xfrm rot="-1545830">
              <a:off x="2921000" y="24415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grpSp>
      <p:grpSp>
        <p:nvGrpSpPr>
          <p:cNvPr id="34" name="Group 501"/>
          <p:cNvGrpSpPr>
            <a:grpSpLocks noChangeAspect="1"/>
          </p:cNvGrpSpPr>
          <p:nvPr/>
        </p:nvGrpSpPr>
        <p:grpSpPr bwMode="auto">
          <a:xfrm>
            <a:off x="6432600" y="2847104"/>
            <a:ext cx="350409" cy="541933"/>
            <a:chOff x="2644775" y="2722563"/>
            <a:chExt cx="422275" cy="608013"/>
          </a:xfrm>
        </p:grpSpPr>
        <p:grpSp>
          <p:nvGrpSpPr>
            <p:cNvPr id="540" name="Group 330"/>
            <p:cNvGrpSpPr>
              <a:grpSpLocks/>
            </p:cNvGrpSpPr>
            <p:nvPr/>
          </p:nvGrpSpPr>
          <p:grpSpPr bwMode="auto">
            <a:xfrm rot="16200000">
              <a:off x="2681344" y="2970215"/>
              <a:ext cx="328613" cy="73027"/>
              <a:chOff x="432" y="3252"/>
              <a:chExt cx="1878" cy="120"/>
            </a:xfrm>
            <a:solidFill>
              <a:srgbClr val="0000FF"/>
            </a:solidFill>
          </p:grpSpPr>
          <p:grpSp>
            <p:nvGrpSpPr>
              <p:cNvPr id="562" name="Group 331"/>
              <p:cNvGrpSpPr>
                <a:grpSpLocks/>
              </p:cNvGrpSpPr>
              <p:nvPr/>
            </p:nvGrpSpPr>
            <p:grpSpPr bwMode="auto">
              <a:xfrm>
                <a:off x="432" y="3253"/>
                <a:ext cx="474" cy="118"/>
                <a:chOff x="432" y="3253"/>
                <a:chExt cx="474" cy="118"/>
              </a:xfrm>
              <a:grpFill/>
            </p:grpSpPr>
            <p:sp>
              <p:nvSpPr>
                <p:cNvPr id="572" name="Freeform 332"/>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573" name="Freeform 33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563" name="Group 334"/>
              <p:cNvGrpSpPr>
                <a:grpSpLocks/>
              </p:cNvGrpSpPr>
              <p:nvPr/>
            </p:nvGrpSpPr>
            <p:grpSpPr bwMode="auto">
              <a:xfrm>
                <a:off x="900" y="3252"/>
                <a:ext cx="474" cy="118"/>
                <a:chOff x="432" y="3253"/>
                <a:chExt cx="474" cy="118"/>
              </a:xfrm>
              <a:grpFill/>
            </p:grpSpPr>
            <p:sp>
              <p:nvSpPr>
                <p:cNvPr id="570" name="Freeform 335"/>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571" name="Freeform 33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564" name="Group 337"/>
              <p:cNvGrpSpPr>
                <a:grpSpLocks/>
              </p:cNvGrpSpPr>
              <p:nvPr/>
            </p:nvGrpSpPr>
            <p:grpSpPr bwMode="auto">
              <a:xfrm>
                <a:off x="1368" y="3254"/>
                <a:ext cx="474" cy="118"/>
                <a:chOff x="432" y="3253"/>
                <a:chExt cx="474" cy="118"/>
              </a:xfrm>
              <a:grpFill/>
            </p:grpSpPr>
            <p:sp>
              <p:nvSpPr>
                <p:cNvPr id="568" name="Freeform 338"/>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569" name="Freeform 339"/>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565" name="Group 340"/>
              <p:cNvGrpSpPr>
                <a:grpSpLocks/>
              </p:cNvGrpSpPr>
              <p:nvPr/>
            </p:nvGrpSpPr>
            <p:grpSpPr bwMode="auto">
              <a:xfrm>
                <a:off x="1836" y="3253"/>
                <a:ext cx="474" cy="118"/>
                <a:chOff x="432" y="3253"/>
                <a:chExt cx="474" cy="118"/>
              </a:xfrm>
              <a:grpFill/>
            </p:grpSpPr>
            <p:sp>
              <p:nvSpPr>
                <p:cNvPr id="566" name="Freeform 341"/>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567" name="Freeform 342"/>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sp>
          <p:nvSpPr>
            <p:cNvPr id="541" name="Oval 343" descr="5%"/>
            <p:cNvSpPr>
              <a:spLocks noChangeArrowheads="1"/>
            </p:cNvSpPr>
            <p:nvPr/>
          </p:nvSpPr>
          <p:spPr bwMode="auto">
            <a:xfrm rot="-1545830">
              <a:off x="2651125" y="27225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42" name="Oval 344" descr="5%"/>
            <p:cNvSpPr>
              <a:spLocks noChangeArrowheads="1"/>
            </p:cNvSpPr>
            <p:nvPr/>
          </p:nvSpPr>
          <p:spPr bwMode="auto">
            <a:xfrm rot="-1545830">
              <a:off x="2782888" y="27320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43" name="Oval 345" descr="5%"/>
            <p:cNvSpPr>
              <a:spLocks noChangeArrowheads="1"/>
            </p:cNvSpPr>
            <p:nvPr/>
          </p:nvSpPr>
          <p:spPr bwMode="auto">
            <a:xfrm rot="-1545830">
              <a:off x="2914650" y="27432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44" name="Oval 346" descr="5%"/>
            <p:cNvSpPr>
              <a:spLocks noChangeArrowheads="1"/>
            </p:cNvSpPr>
            <p:nvPr/>
          </p:nvSpPr>
          <p:spPr bwMode="auto">
            <a:xfrm rot="-1545830">
              <a:off x="2649538" y="28067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45" name="Oval 347" descr="5%"/>
            <p:cNvSpPr>
              <a:spLocks noChangeArrowheads="1"/>
            </p:cNvSpPr>
            <p:nvPr/>
          </p:nvSpPr>
          <p:spPr bwMode="auto">
            <a:xfrm rot="-1545830">
              <a:off x="2781300" y="28178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46" name="Oval 348" descr="5%"/>
            <p:cNvSpPr>
              <a:spLocks noChangeArrowheads="1"/>
            </p:cNvSpPr>
            <p:nvPr/>
          </p:nvSpPr>
          <p:spPr bwMode="auto">
            <a:xfrm rot="-1545830">
              <a:off x="2914650" y="28273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47" name="Oval 349" descr="5%"/>
            <p:cNvSpPr>
              <a:spLocks noChangeArrowheads="1"/>
            </p:cNvSpPr>
            <p:nvPr/>
          </p:nvSpPr>
          <p:spPr bwMode="auto">
            <a:xfrm rot="-1545830">
              <a:off x="2649538" y="28924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48" name="Oval 350" descr="5%"/>
            <p:cNvSpPr>
              <a:spLocks noChangeArrowheads="1"/>
            </p:cNvSpPr>
            <p:nvPr/>
          </p:nvSpPr>
          <p:spPr bwMode="auto">
            <a:xfrm rot="-1545830">
              <a:off x="2781300" y="29019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49" name="Oval 351" descr="5%"/>
            <p:cNvSpPr>
              <a:spLocks noChangeArrowheads="1"/>
            </p:cNvSpPr>
            <p:nvPr/>
          </p:nvSpPr>
          <p:spPr bwMode="auto">
            <a:xfrm rot="-1545830">
              <a:off x="2913063" y="29130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50" name="Oval 352" descr="5%"/>
            <p:cNvSpPr>
              <a:spLocks noChangeArrowheads="1"/>
            </p:cNvSpPr>
            <p:nvPr/>
          </p:nvSpPr>
          <p:spPr bwMode="auto">
            <a:xfrm rot="-1545830">
              <a:off x="2647950" y="29781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51" name="Oval 353" descr="5%"/>
            <p:cNvSpPr>
              <a:spLocks noChangeArrowheads="1"/>
            </p:cNvSpPr>
            <p:nvPr/>
          </p:nvSpPr>
          <p:spPr bwMode="auto">
            <a:xfrm rot="-1545830">
              <a:off x="2779713" y="29876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52" name="Oval 354" descr="5%"/>
            <p:cNvSpPr>
              <a:spLocks noChangeArrowheads="1"/>
            </p:cNvSpPr>
            <p:nvPr/>
          </p:nvSpPr>
          <p:spPr bwMode="auto">
            <a:xfrm rot="-1545830">
              <a:off x="2911475" y="29987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53" name="Oval 355" descr="5%"/>
            <p:cNvSpPr>
              <a:spLocks noChangeArrowheads="1"/>
            </p:cNvSpPr>
            <p:nvPr/>
          </p:nvSpPr>
          <p:spPr bwMode="auto">
            <a:xfrm rot="-1545830">
              <a:off x="2646363" y="30622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54" name="Oval 356" descr="5%"/>
            <p:cNvSpPr>
              <a:spLocks noChangeArrowheads="1"/>
            </p:cNvSpPr>
            <p:nvPr/>
          </p:nvSpPr>
          <p:spPr bwMode="auto">
            <a:xfrm rot="-1545830">
              <a:off x="2778125" y="30734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55" name="Oval 357" descr="5%"/>
            <p:cNvSpPr>
              <a:spLocks noChangeArrowheads="1"/>
            </p:cNvSpPr>
            <p:nvPr/>
          </p:nvSpPr>
          <p:spPr bwMode="auto">
            <a:xfrm rot="-1545830">
              <a:off x="2909888" y="30829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56" name="Oval 358" descr="5%"/>
            <p:cNvSpPr>
              <a:spLocks noChangeArrowheads="1"/>
            </p:cNvSpPr>
            <p:nvPr/>
          </p:nvSpPr>
          <p:spPr bwMode="auto">
            <a:xfrm rot="-1545830">
              <a:off x="2644775" y="31480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57" name="Oval 359" descr="5%"/>
            <p:cNvSpPr>
              <a:spLocks noChangeArrowheads="1"/>
            </p:cNvSpPr>
            <p:nvPr/>
          </p:nvSpPr>
          <p:spPr bwMode="auto">
            <a:xfrm rot="-1545830">
              <a:off x="2776538" y="31575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58" name="Oval 360" descr="5%"/>
            <p:cNvSpPr>
              <a:spLocks noChangeArrowheads="1"/>
            </p:cNvSpPr>
            <p:nvPr/>
          </p:nvSpPr>
          <p:spPr bwMode="auto">
            <a:xfrm rot="-1545830">
              <a:off x="2909888" y="31686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59" name="Oval 361" descr="5%"/>
            <p:cNvSpPr>
              <a:spLocks noChangeArrowheads="1"/>
            </p:cNvSpPr>
            <p:nvPr/>
          </p:nvSpPr>
          <p:spPr bwMode="auto">
            <a:xfrm rot="-1545830">
              <a:off x="2644775" y="32337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60" name="Oval 362" descr="5%"/>
            <p:cNvSpPr>
              <a:spLocks noChangeArrowheads="1"/>
            </p:cNvSpPr>
            <p:nvPr/>
          </p:nvSpPr>
          <p:spPr bwMode="auto">
            <a:xfrm rot="-1545830">
              <a:off x="2776538" y="32432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61" name="Oval 363" descr="5%"/>
            <p:cNvSpPr>
              <a:spLocks noChangeArrowheads="1"/>
            </p:cNvSpPr>
            <p:nvPr/>
          </p:nvSpPr>
          <p:spPr bwMode="auto">
            <a:xfrm rot="-1545830">
              <a:off x="2908300" y="32543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grpSp>
      <p:grpSp>
        <p:nvGrpSpPr>
          <p:cNvPr id="35" name="Group 536"/>
          <p:cNvGrpSpPr>
            <a:grpSpLocks noChangeAspect="1"/>
          </p:cNvGrpSpPr>
          <p:nvPr/>
        </p:nvGrpSpPr>
        <p:grpSpPr bwMode="auto">
          <a:xfrm>
            <a:off x="6036956" y="3473078"/>
            <a:ext cx="350409" cy="541933"/>
            <a:chOff x="2644775" y="2722563"/>
            <a:chExt cx="422275" cy="608013"/>
          </a:xfrm>
        </p:grpSpPr>
        <p:grpSp>
          <p:nvGrpSpPr>
            <p:cNvPr id="506" name="Group 330"/>
            <p:cNvGrpSpPr>
              <a:grpSpLocks/>
            </p:cNvGrpSpPr>
            <p:nvPr/>
          </p:nvGrpSpPr>
          <p:grpSpPr bwMode="auto">
            <a:xfrm rot="16200000">
              <a:off x="2681344" y="2970215"/>
              <a:ext cx="328613" cy="73027"/>
              <a:chOff x="432" y="3252"/>
              <a:chExt cx="1878" cy="120"/>
            </a:xfrm>
            <a:solidFill>
              <a:srgbClr val="0000FF"/>
            </a:solidFill>
          </p:grpSpPr>
          <p:grpSp>
            <p:nvGrpSpPr>
              <p:cNvPr id="528" name="Group 331"/>
              <p:cNvGrpSpPr>
                <a:grpSpLocks/>
              </p:cNvGrpSpPr>
              <p:nvPr/>
            </p:nvGrpSpPr>
            <p:grpSpPr bwMode="auto">
              <a:xfrm>
                <a:off x="432" y="3253"/>
                <a:ext cx="474" cy="118"/>
                <a:chOff x="432" y="3253"/>
                <a:chExt cx="474" cy="118"/>
              </a:xfrm>
              <a:grpFill/>
            </p:grpSpPr>
            <p:sp>
              <p:nvSpPr>
                <p:cNvPr id="538" name="Freeform 332"/>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539" name="Freeform 33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529" name="Group 334"/>
              <p:cNvGrpSpPr>
                <a:grpSpLocks/>
              </p:cNvGrpSpPr>
              <p:nvPr/>
            </p:nvGrpSpPr>
            <p:grpSpPr bwMode="auto">
              <a:xfrm>
                <a:off x="900" y="3252"/>
                <a:ext cx="474" cy="118"/>
                <a:chOff x="432" y="3253"/>
                <a:chExt cx="474" cy="118"/>
              </a:xfrm>
              <a:grpFill/>
            </p:grpSpPr>
            <p:sp>
              <p:nvSpPr>
                <p:cNvPr id="536" name="Freeform 335"/>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537" name="Freeform 33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530" name="Group 337"/>
              <p:cNvGrpSpPr>
                <a:grpSpLocks/>
              </p:cNvGrpSpPr>
              <p:nvPr/>
            </p:nvGrpSpPr>
            <p:grpSpPr bwMode="auto">
              <a:xfrm>
                <a:off x="1368" y="3254"/>
                <a:ext cx="474" cy="118"/>
                <a:chOff x="432" y="3253"/>
                <a:chExt cx="474" cy="118"/>
              </a:xfrm>
              <a:grpFill/>
            </p:grpSpPr>
            <p:sp>
              <p:nvSpPr>
                <p:cNvPr id="534" name="Freeform 338"/>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535" name="Freeform 339"/>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531" name="Group 340"/>
              <p:cNvGrpSpPr>
                <a:grpSpLocks/>
              </p:cNvGrpSpPr>
              <p:nvPr/>
            </p:nvGrpSpPr>
            <p:grpSpPr bwMode="auto">
              <a:xfrm>
                <a:off x="1836" y="3253"/>
                <a:ext cx="474" cy="118"/>
                <a:chOff x="432" y="3253"/>
                <a:chExt cx="474" cy="118"/>
              </a:xfrm>
              <a:grpFill/>
            </p:grpSpPr>
            <p:sp>
              <p:nvSpPr>
                <p:cNvPr id="532" name="Freeform 341"/>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533" name="Freeform 342"/>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sp>
          <p:nvSpPr>
            <p:cNvPr id="507" name="Oval 343" descr="5%"/>
            <p:cNvSpPr>
              <a:spLocks noChangeArrowheads="1"/>
            </p:cNvSpPr>
            <p:nvPr/>
          </p:nvSpPr>
          <p:spPr bwMode="auto">
            <a:xfrm rot="-1545830">
              <a:off x="2651125" y="27225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08" name="Oval 344" descr="5%"/>
            <p:cNvSpPr>
              <a:spLocks noChangeArrowheads="1"/>
            </p:cNvSpPr>
            <p:nvPr/>
          </p:nvSpPr>
          <p:spPr bwMode="auto">
            <a:xfrm rot="-1545830">
              <a:off x="2782888" y="27320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09" name="Oval 345" descr="5%"/>
            <p:cNvSpPr>
              <a:spLocks noChangeArrowheads="1"/>
            </p:cNvSpPr>
            <p:nvPr/>
          </p:nvSpPr>
          <p:spPr bwMode="auto">
            <a:xfrm rot="-1545830">
              <a:off x="2914650" y="27432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10" name="Oval 346" descr="5%"/>
            <p:cNvSpPr>
              <a:spLocks noChangeArrowheads="1"/>
            </p:cNvSpPr>
            <p:nvPr/>
          </p:nvSpPr>
          <p:spPr bwMode="auto">
            <a:xfrm rot="-1545830">
              <a:off x="2649538" y="28067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11" name="Oval 347" descr="5%"/>
            <p:cNvSpPr>
              <a:spLocks noChangeArrowheads="1"/>
            </p:cNvSpPr>
            <p:nvPr/>
          </p:nvSpPr>
          <p:spPr bwMode="auto">
            <a:xfrm rot="-1545830">
              <a:off x="2781300" y="28178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12" name="Oval 348" descr="5%"/>
            <p:cNvSpPr>
              <a:spLocks noChangeArrowheads="1"/>
            </p:cNvSpPr>
            <p:nvPr/>
          </p:nvSpPr>
          <p:spPr bwMode="auto">
            <a:xfrm rot="-1545830">
              <a:off x="2914650" y="28273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13" name="Oval 349" descr="5%"/>
            <p:cNvSpPr>
              <a:spLocks noChangeArrowheads="1"/>
            </p:cNvSpPr>
            <p:nvPr/>
          </p:nvSpPr>
          <p:spPr bwMode="auto">
            <a:xfrm rot="-1545830">
              <a:off x="2649538" y="28924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14" name="Oval 350" descr="5%"/>
            <p:cNvSpPr>
              <a:spLocks noChangeArrowheads="1"/>
            </p:cNvSpPr>
            <p:nvPr/>
          </p:nvSpPr>
          <p:spPr bwMode="auto">
            <a:xfrm rot="-1545830">
              <a:off x="2781300" y="29019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15" name="Oval 351" descr="5%"/>
            <p:cNvSpPr>
              <a:spLocks noChangeArrowheads="1"/>
            </p:cNvSpPr>
            <p:nvPr/>
          </p:nvSpPr>
          <p:spPr bwMode="auto">
            <a:xfrm rot="-1545830">
              <a:off x="2913063" y="29130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16" name="Oval 352" descr="5%"/>
            <p:cNvSpPr>
              <a:spLocks noChangeArrowheads="1"/>
            </p:cNvSpPr>
            <p:nvPr/>
          </p:nvSpPr>
          <p:spPr bwMode="auto">
            <a:xfrm rot="-1545830">
              <a:off x="2647950" y="29781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17" name="Oval 353" descr="5%"/>
            <p:cNvSpPr>
              <a:spLocks noChangeArrowheads="1"/>
            </p:cNvSpPr>
            <p:nvPr/>
          </p:nvSpPr>
          <p:spPr bwMode="auto">
            <a:xfrm rot="-1545830">
              <a:off x="2779713" y="29876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18" name="Oval 354" descr="5%"/>
            <p:cNvSpPr>
              <a:spLocks noChangeArrowheads="1"/>
            </p:cNvSpPr>
            <p:nvPr/>
          </p:nvSpPr>
          <p:spPr bwMode="auto">
            <a:xfrm rot="-1545830">
              <a:off x="2911475" y="29987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19" name="Oval 355" descr="5%"/>
            <p:cNvSpPr>
              <a:spLocks noChangeArrowheads="1"/>
            </p:cNvSpPr>
            <p:nvPr/>
          </p:nvSpPr>
          <p:spPr bwMode="auto">
            <a:xfrm rot="-1545830">
              <a:off x="2646363" y="30622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20" name="Oval 356" descr="5%"/>
            <p:cNvSpPr>
              <a:spLocks noChangeArrowheads="1"/>
            </p:cNvSpPr>
            <p:nvPr/>
          </p:nvSpPr>
          <p:spPr bwMode="auto">
            <a:xfrm rot="-1545830">
              <a:off x="2778125" y="30734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21" name="Oval 357" descr="5%"/>
            <p:cNvSpPr>
              <a:spLocks noChangeArrowheads="1"/>
            </p:cNvSpPr>
            <p:nvPr/>
          </p:nvSpPr>
          <p:spPr bwMode="auto">
            <a:xfrm rot="-1545830">
              <a:off x="2909888" y="30829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22" name="Oval 358" descr="5%"/>
            <p:cNvSpPr>
              <a:spLocks noChangeArrowheads="1"/>
            </p:cNvSpPr>
            <p:nvPr/>
          </p:nvSpPr>
          <p:spPr bwMode="auto">
            <a:xfrm rot="-1545830">
              <a:off x="2644775" y="31480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23" name="Oval 359" descr="5%"/>
            <p:cNvSpPr>
              <a:spLocks noChangeArrowheads="1"/>
            </p:cNvSpPr>
            <p:nvPr/>
          </p:nvSpPr>
          <p:spPr bwMode="auto">
            <a:xfrm rot="-1545830">
              <a:off x="2776538" y="31575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24" name="Oval 360" descr="5%"/>
            <p:cNvSpPr>
              <a:spLocks noChangeArrowheads="1"/>
            </p:cNvSpPr>
            <p:nvPr/>
          </p:nvSpPr>
          <p:spPr bwMode="auto">
            <a:xfrm rot="-1545830">
              <a:off x="2909888" y="31686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25" name="Oval 361" descr="5%"/>
            <p:cNvSpPr>
              <a:spLocks noChangeArrowheads="1"/>
            </p:cNvSpPr>
            <p:nvPr/>
          </p:nvSpPr>
          <p:spPr bwMode="auto">
            <a:xfrm rot="-1545830">
              <a:off x="2644775" y="32337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26" name="Oval 362" descr="5%"/>
            <p:cNvSpPr>
              <a:spLocks noChangeArrowheads="1"/>
            </p:cNvSpPr>
            <p:nvPr/>
          </p:nvSpPr>
          <p:spPr bwMode="auto">
            <a:xfrm rot="-1545830">
              <a:off x="2776538" y="32432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527" name="Oval 363" descr="5%"/>
            <p:cNvSpPr>
              <a:spLocks noChangeArrowheads="1"/>
            </p:cNvSpPr>
            <p:nvPr/>
          </p:nvSpPr>
          <p:spPr bwMode="auto">
            <a:xfrm rot="-1545830">
              <a:off x="2908300" y="32543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grpSp>
      <p:grpSp>
        <p:nvGrpSpPr>
          <p:cNvPr id="36" name="Group 571"/>
          <p:cNvGrpSpPr>
            <a:grpSpLocks noChangeAspect="1"/>
          </p:cNvGrpSpPr>
          <p:nvPr/>
        </p:nvGrpSpPr>
        <p:grpSpPr bwMode="auto">
          <a:xfrm>
            <a:off x="5413028" y="3841215"/>
            <a:ext cx="350409" cy="541933"/>
            <a:chOff x="2644775" y="2722563"/>
            <a:chExt cx="422275" cy="608013"/>
          </a:xfrm>
        </p:grpSpPr>
        <p:grpSp>
          <p:nvGrpSpPr>
            <p:cNvPr id="472" name="Group 330"/>
            <p:cNvGrpSpPr>
              <a:grpSpLocks/>
            </p:cNvGrpSpPr>
            <p:nvPr/>
          </p:nvGrpSpPr>
          <p:grpSpPr bwMode="auto">
            <a:xfrm rot="16200000">
              <a:off x="2681344" y="2970215"/>
              <a:ext cx="328613" cy="73027"/>
              <a:chOff x="432" y="3252"/>
              <a:chExt cx="1878" cy="120"/>
            </a:xfrm>
            <a:solidFill>
              <a:srgbClr val="0000FF"/>
            </a:solidFill>
          </p:grpSpPr>
          <p:grpSp>
            <p:nvGrpSpPr>
              <p:cNvPr id="494" name="Group 331"/>
              <p:cNvGrpSpPr>
                <a:grpSpLocks/>
              </p:cNvGrpSpPr>
              <p:nvPr/>
            </p:nvGrpSpPr>
            <p:grpSpPr bwMode="auto">
              <a:xfrm>
                <a:off x="432" y="3253"/>
                <a:ext cx="474" cy="118"/>
                <a:chOff x="432" y="3253"/>
                <a:chExt cx="474" cy="118"/>
              </a:xfrm>
              <a:grpFill/>
            </p:grpSpPr>
            <p:sp>
              <p:nvSpPr>
                <p:cNvPr id="504" name="Freeform 332"/>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505" name="Freeform 33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495" name="Group 334"/>
              <p:cNvGrpSpPr>
                <a:grpSpLocks/>
              </p:cNvGrpSpPr>
              <p:nvPr/>
            </p:nvGrpSpPr>
            <p:grpSpPr bwMode="auto">
              <a:xfrm>
                <a:off x="900" y="3252"/>
                <a:ext cx="474" cy="118"/>
                <a:chOff x="432" y="3253"/>
                <a:chExt cx="474" cy="118"/>
              </a:xfrm>
              <a:grpFill/>
            </p:grpSpPr>
            <p:sp>
              <p:nvSpPr>
                <p:cNvPr id="502" name="Freeform 335"/>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503" name="Freeform 33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496" name="Group 337"/>
              <p:cNvGrpSpPr>
                <a:grpSpLocks/>
              </p:cNvGrpSpPr>
              <p:nvPr/>
            </p:nvGrpSpPr>
            <p:grpSpPr bwMode="auto">
              <a:xfrm>
                <a:off x="1368" y="3254"/>
                <a:ext cx="474" cy="118"/>
                <a:chOff x="432" y="3253"/>
                <a:chExt cx="474" cy="118"/>
              </a:xfrm>
              <a:grpFill/>
            </p:grpSpPr>
            <p:sp>
              <p:nvSpPr>
                <p:cNvPr id="500" name="Freeform 338"/>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501" name="Freeform 339"/>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nvGrpSpPr>
              <p:cNvPr id="497" name="Group 340"/>
              <p:cNvGrpSpPr>
                <a:grpSpLocks/>
              </p:cNvGrpSpPr>
              <p:nvPr/>
            </p:nvGrpSpPr>
            <p:grpSpPr bwMode="auto">
              <a:xfrm>
                <a:off x="1836" y="3253"/>
                <a:ext cx="474" cy="118"/>
                <a:chOff x="432" y="3253"/>
                <a:chExt cx="474" cy="118"/>
              </a:xfrm>
              <a:grpFill/>
            </p:grpSpPr>
            <p:sp>
              <p:nvSpPr>
                <p:cNvPr id="498" name="Freeform 341"/>
                <p:cNvSpPr>
                  <a:spLocks/>
                </p:cNvSpPr>
                <p:nvPr/>
              </p:nvSpPr>
              <p:spPr bwMode="auto">
                <a:xfrm>
                  <a:off x="432" y="3253"/>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499" name="Freeform 342"/>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Lst>
                  <a:ahLst/>
                  <a:cxnLst>
                    <a:cxn ang="0">
                      <a:pos x="T0" y="T1"/>
                    </a:cxn>
                    <a:cxn ang="0">
                      <a:pos x="T2" y="T3"/>
                    </a:cxn>
                    <a:cxn ang="0">
                      <a:pos x="T4" y="T5"/>
                    </a:cxn>
                  </a:cxnLst>
                  <a:rect l="0" t="0" r="r" b="b"/>
                  <a:pathLst>
                    <a:path w="240" h="59">
                      <a:moveTo>
                        <a:pt x="0" y="59"/>
                      </a:moveTo>
                      <a:cubicBezTo>
                        <a:pt x="19" y="49"/>
                        <a:pt x="72" y="0"/>
                        <a:pt x="112" y="0"/>
                      </a:cubicBezTo>
                      <a:cubicBezTo>
                        <a:pt x="152" y="0"/>
                        <a:pt x="213" y="47"/>
                        <a:pt x="240" y="59"/>
                      </a:cubicBezTo>
                    </a:path>
                  </a:pathLst>
                </a:custGeom>
                <a:grpFill/>
                <a:ln w="28575" cmpd="sng">
                  <a:solidFill>
                    <a:srgbClr val="0000FF"/>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grpSp>
        </p:grpSp>
        <p:sp>
          <p:nvSpPr>
            <p:cNvPr id="473" name="Oval 343" descr="5%"/>
            <p:cNvSpPr>
              <a:spLocks noChangeArrowheads="1"/>
            </p:cNvSpPr>
            <p:nvPr/>
          </p:nvSpPr>
          <p:spPr bwMode="auto">
            <a:xfrm rot="-1545830">
              <a:off x="2651125" y="27225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74" name="Oval 344" descr="5%"/>
            <p:cNvSpPr>
              <a:spLocks noChangeArrowheads="1"/>
            </p:cNvSpPr>
            <p:nvPr/>
          </p:nvSpPr>
          <p:spPr bwMode="auto">
            <a:xfrm rot="-1545830">
              <a:off x="2782888" y="27320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75" name="Oval 345" descr="5%"/>
            <p:cNvSpPr>
              <a:spLocks noChangeArrowheads="1"/>
            </p:cNvSpPr>
            <p:nvPr/>
          </p:nvSpPr>
          <p:spPr bwMode="auto">
            <a:xfrm rot="-1545830">
              <a:off x="2914650" y="27432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76" name="Oval 346" descr="5%"/>
            <p:cNvSpPr>
              <a:spLocks noChangeArrowheads="1"/>
            </p:cNvSpPr>
            <p:nvPr/>
          </p:nvSpPr>
          <p:spPr bwMode="auto">
            <a:xfrm rot="-1545830">
              <a:off x="2649538" y="28067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77" name="Oval 347" descr="5%"/>
            <p:cNvSpPr>
              <a:spLocks noChangeArrowheads="1"/>
            </p:cNvSpPr>
            <p:nvPr/>
          </p:nvSpPr>
          <p:spPr bwMode="auto">
            <a:xfrm rot="-1545830">
              <a:off x="2781300" y="28178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78" name="Oval 348" descr="5%"/>
            <p:cNvSpPr>
              <a:spLocks noChangeArrowheads="1"/>
            </p:cNvSpPr>
            <p:nvPr/>
          </p:nvSpPr>
          <p:spPr bwMode="auto">
            <a:xfrm rot="-1545830">
              <a:off x="2914650" y="28273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79" name="Oval 349" descr="5%"/>
            <p:cNvSpPr>
              <a:spLocks noChangeArrowheads="1"/>
            </p:cNvSpPr>
            <p:nvPr/>
          </p:nvSpPr>
          <p:spPr bwMode="auto">
            <a:xfrm rot="-1545830">
              <a:off x="2649538" y="28924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80" name="Oval 350" descr="5%"/>
            <p:cNvSpPr>
              <a:spLocks noChangeArrowheads="1"/>
            </p:cNvSpPr>
            <p:nvPr/>
          </p:nvSpPr>
          <p:spPr bwMode="auto">
            <a:xfrm rot="-1545830">
              <a:off x="2781300" y="29019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81" name="Oval 351" descr="5%"/>
            <p:cNvSpPr>
              <a:spLocks noChangeArrowheads="1"/>
            </p:cNvSpPr>
            <p:nvPr/>
          </p:nvSpPr>
          <p:spPr bwMode="auto">
            <a:xfrm rot="-1545830">
              <a:off x="2913063" y="29130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82" name="Oval 352" descr="5%"/>
            <p:cNvSpPr>
              <a:spLocks noChangeArrowheads="1"/>
            </p:cNvSpPr>
            <p:nvPr/>
          </p:nvSpPr>
          <p:spPr bwMode="auto">
            <a:xfrm rot="-1545830">
              <a:off x="2647950" y="29781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83" name="Oval 353" descr="5%"/>
            <p:cNvSpPr>
              <a:spLocks noChangeArrowheads="1"/>
            </p:cNvSpPr>
            <p:nvPr/>
          </p:nvSpPr>
          <p:spPr bwMode="auto">
            <a:xfrm rot="-1545830">
              <a:off x="2779713" y="29876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84" name="Oval 354" descr="5%"/>
            <p:cNvSpPr>
              <a:spLocks noChangeArrowheads="1"/>
            </p:cNvSpPr>
            <p:nvPr/>
          </p:nvSpPr>
          <p:spPr bwMode="auto">
            <a:xfrm rot="-1545830">
              <a:off x="2911475" y="29987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85" name="Oval 355" descr="5%"/>
            <p:cNvSpPr>
              <a:spLocks noChangeArrowheads="1"/>
            </p:cNvSpPr>
            <p:nvPr/>
          </p:nvSpPr>
          <p:spPr bwMode="auto">
            <a:xfrm rot="-1545830">
              <a:off x="2646363" y="306228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86" name="Oval 356" descr="5%"/>
            <p:cNvSpPr>
              <a:spLocks noChangeArrowheads="1"/>
            </p:cNvSpPr>
            <p:nvPr/>
          </p:nvSpPr>
          <p:spPr bwMode="auto">
            <a:xfrm rot="-1545830">
              <a:off x="2778125" y="307340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87" name="Oval 357" descr="5%"/>
            <p:cNvSpPr>
              <a:spLocks noChangeArrowheads="1"/>
            </p:cNvSpPr>
            <p:nvPr/>
          </p:nvSpPr>
          <p:spPr bwMode="auto">
            <a:xfrm rot="-1545830">
              <a:off x="2909888" y="308292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88" name="Oval 358" descr="5%"/>
            <p:cNvSpPr>
              <a:spLocks noChangeArrowheads="1"/>
            </p:cNvSpPr>
            <p:nvPr/>
          </p:nvSpPr>
          <p:spPr bwMode="auto">
            <a:xfrm rot="-1545830">
              <a:off x="2644775" y="314801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89" name="Oval 359" descr="5%"/>
            <p:cNvSpPr>
              <a:spLocks noChangeArrowheads="1"/>
            </p:cNvSpPr>
            <p:nvPr/>
          </p:nvSpPr>
          <p:spPr bwMode="auto">
            <a:xfrm rot="-1545830">
              <a:off x="2776538" y="31575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90" name="Oval 360" descr="5%"/>
            <p:cNvSpPr>
              <a:spLocks noChangeArrowheads="1"/>
            </p:cNvSpPr>
            <p:nvPr/>
          </p:nvSpPr>
          <p:spPr bwMode="auto">
            <a:xfrm rot="-1545830">
              <a:off x="2909888" y="3168651"/>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91" name="Oval 361" descr="5%"/>
            <p:cNvSpPr>
              <a:spLocks noChangeArrowheads="1"/>
            </p:cNvSpPr>
            <p:nvPr/>
          </p:nvSpPr>
          <p:spPr bwMode="auto">
            <a:xfrm rot="-1545830">
              <a:off x="2644775" y="3233738"/>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92" name="Oval 362" descr="5%"/>
            <p:cNvSpPr>
              <a:spLocks noChangeArrowheads="1"/>
            </p:cNvSpPr>
            <p:nvPr/>
          </p:nvSpPr>
          <p:spPr bwMode="auto">
            <a:xfrm rot="-1545830">
              <a:off x="2776538" y="3243263"/>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sp>
          <p:nvSpPr>
            <p:cNvPr id="493" name="Oval 363" descr="5%"/>
            <p:cNvSpPr>
              <a:spLocks noChangeArrowheads="1"/>
            </p:cNvSpPr>
            <p:nvPr/>
          </p:nvSpPr>
          <p:spPr bwMode="auto">
            <a:xfrm rot="-1545830">
              <a:off x="2908300" y="3254376"/>
              <a:ext cx="152400" cy="76200"/>
            </a:xfrm>
            <a:prstGeom prst="ellipse">
              <a:avLst/>
            </a:prstGeom>
            <a:pattFill prst="pct5">
              <a:fgClr>
                <a:srgbClr val="000000">
                  <a:alpha val="50195"/>
                </a:srgbClr>
              </a:fgClr>
              <a:bgClr>
                <a:schemeClr val="bg1">
                  <a:alpha val="50195"/>
                </a:schemeClr>
              </a:bgClr>
            </a:pattFill>
            <a:ln w="9525">
              <a:solidFill>
                <a:schemeClr val="tx1"/>
              </a:solidFill>
              <a:round/>
              <a:headEnd/>
              <a:tailEnd/>
            </a:ln>
            <a:effectLst/>
          </p:spPr>
          <p:txBody>
            <a:bodyPr wrap="none" anchor="ctr"/>
            <a:lstStyle/>
            <a:p>
              <a:endParaRPr lang="en-US" altLang="en-US"/>
            </a:p>
          </p:txBody>
        </p:sp>
      </p:grpSp>
      <p:grpSp>
        <p:nvGrpSpPr>
          <p:cNvPr id="37" name="Group 607"/>
          <p:cNvGrpSpPr>
            <a:grpSpLocks/>
          </p:cNvGrpSpPr>
          <p:nvPr/>
        </p:nvGrpSpPr>
        <p:grpSpPr bwMode="auto">
          <a:xfrm>
            <a:off x="5717533" y="2881205"/>
            <a:ext cx="592780" cy="147154"/>
            <a:chOff x="3600451" y="2000250"/>
            <a:chExt cx="357188" cy="82550"/>
          </a:xfrm>
        </p:grpSpPr>
        <p:sp>
          <p:nvSpPr>
            <p:cNvPr id="462" name="Oval 306"/>
            <p:cNvSpPr>
              <a:spLocks noChangeAspect="1" noChangeArrowheads="1"/>
            </p:cNvSpPr>
            <p:nvPr/>
          </p:nvSpPr>
          <p:spPr bwMode="auto">
            <a:xfrm>
              <a:off x="3680568" y="2026666"/>
              <a:ext cx="40058" cy="39624"/>
            </a:xfrm>
            <a:prstGeom prst="ellipse">
              <a:avLst/>
            </a:prstGeom>
            <a:solidFill>
              <a:schemeClr val="bg1"/>
            </a:solidFill>
            <a:ln w="9525">
              <a:solidFill>
                <a:schemeClr val="tx1"/>
              </a:solidFill>
              <a:round/>
              <a:headEnd/>
              <a:tailEnd/>
            </a:ln>
            <a:effectLst/>
          </p:spPr>
          <p:txBody>
            <a:bodyPr wrap="none" anchor="ctr"/>
            <a:lstStyle/>
            <a:p>
              <a:endParaRPr lang="en-US" altLang="en-US"/>
            </a:p>
          </p:txBody>
        </p:sp>
        <p:sp>
          <p:nvSpPr>
            <p:cNvPr id="463" name="Oval 307"/>
            <p:cNvSpPr>
              <a:spLocks noChangeAspect="1" noChangeArrowheads="1"/>
            </p:cNvSpPr>
            <p:nvPr/>
          </p:nvSpPr>
          <p:spPr bwMode="auto">
            <a:xfrm>
              <a:off x="3640509" y="2043176"/>
              <a:ext cx="40058" cy="39624"/>
            </a:xfrm>
            <a:prstGeom prst="ellipse">
              <a:avLst/>
            </a:prstGeom>
            <a:solidFill>
              <a:srgbClr val="00B050"/>
            </a:solidFill>
            <a:ln w="9525">
              <a:solidFill>
                <a:schemeClr val="tx1"/>
              </a:solidFill>
              <a:round/>
              <a:headEnd/>
              <a:tailEnd/>
            </a:ln>
          </p:spPr>
          <p:txBody>
            <a:bodyPr wrap="none" anchor="ctr"/>
            <a:lstStyle/>
            <a:p>
              <a:endParaRPr lang="en-US" altLang="en-US"/>
            </a:p>
          </p:txBody>
        </p:sp>
        <p:sp>
          <p:nvSpPr>
            <p:cNvPr id="464" name="Oval 308"/>
            <p:cNvSpPr>
              <a:spLocks noChangeAspect="1" noChangeArrowheads="1"/>
            </p:cNvSpPr>
            <p:nvPr/>
          </p:nvSpPr>
          <p:spPr bwMode="auto">
            <a:xfrm>
              <a:off x="3600451" y="2043176"/>
              <a:ext cx="40058" cy="39624"/>
            </a:xfrm>
            <a:prstGeom prst="ellipse">
              <a:avLst/>
            </a:prstGeom>
            <a:solidFill>
              <a:srgbClr val="FF0000"/>
            </a:solidFill>
            <a:ln w="9525">
              <a:solidFill>
                <a:schemeClr val="tx1"/>
              </a:solidFill>
              <a:round/>
              <a:headEnd/>
              <a:tailEnd/>
            </a:ln>
          </p:spPr>
          <p:txBody>
            <a:bodyPr wrap="none" anchor="ctr"/>
            <a:lstStyle/>
            <a:p>
              <a:endParaRPr lang="en-US" altLang="en-US"/>
            </a:p>
          </p:txBody>
        </p:sp>
        <p:sp>
          <p:nvSpPr>
            <p:cNvPr id="465" name="Oval 309"/>
            <p:cNvSpPr>
              <a:spLocks noChangeAspect="1" noChangeArrowheads="1"/>
            </p:cNvSpPr>
            <p:nvPr/>
          </p:nvSpPr>
          <p:spPr bwMode="auto">
            <a:xfrm>
              <a:off x="3750670" y="2003552"/>
              <a:ext cx="40058" cy="39624"/>
            </a:xfrm>
            <a:prstGeom prst="ellipse">
              <a:avLst/>
            </a:prstGeom>
            <a:solidFill>
              <a:srgbClr val="00B0F0"/>
            </a:solidFill>
            <a:ln w="9525">
              <a:solidFill>
                <a:schemeClr val="tx1"/>
              </a:solidFill>
              <a:round/>
              <a:headEnd/>
              <a:tailEnd/>
            </a:ln>
          </p:spPr>
          <p:txBody>
            <a:bodyPr wrap="none" anchor="ctr"/>
            <a:lstStyle/>
            <a:p>
              <a:endParaRPr lang="en-US" altLang="en-US"/>
            </a:p>
          </p:txBody>
        </p:sp>
        <p:sp>
          <p:nvSpPr>
            <p:cNvPr id="466" name="Oval 310"/>
            <p:cNvSpPr>
              <a:spLocks noChangeAspect="1" noChangeArrowheads="1"/>
            </p:cNvSpPr>
            <p:nvPr/>
          </p:nvSpPr>
          <p:spPr bwMode="auto">
            <a:xfrm>
              <a:off x="3713950" y="2006854"/>
              <a:ext cx="40058" cy="39624"/>
            </a:xfrm>
            <a:prstGeom prst="ellipse">
              <a:avLst/>
            </a:prstGeom>
            <a:solidFill>
              <a:srgbClr val="92D050"/>
            </a:solidFill>
            <a:ln w="9525">
              <a:solidFill>
                <a:schemeClr val="tx1"/>
              </a:solidFill>
              <a:round/>
              <a:headEnd/>
              <a:tailEnd/>
            </a:ln>
          </p:spPr>
          <p:txBody>
            <a:bodyPr wrap="none" anchor="ctr"/>
            <a:lstStyle/>
            <a:p>
              <a:endParaRPr lang="en-US" altLang="en-US"/>
            </a:p>
          </p:txBody>
        </p:sp>
        <p:sp>
          <p:nvSpPr>
            <p:cNvPr id="467" name="Oval 311"/>
            <p:cNvSpPr>
              <a:spLocks noChangeAspect="1" noChangeArrowheads="1"/>
            </p:cNvSpPr>
            <p:nvPr/>
          </p:nvSpPr>
          <p:spPr bwMode="auto">
            <a:xfrm>
              <a:off x="3857493" y="2033270"/>
              <a:ext cx="40058" cy="39624"/>
            </a:xfrm>
            <a:prstGeom prst="ellipse">
              <a:avLst/>
            </a:prstGeom>
            <a:solidFill>
              <a:srgbClr val="EAEAEA"/>
            </a:solidFill>
            <a:ln w="9525">
              <a:solidFill>
                <a:schemeClr val="tx1"/>
              </a:solidFill>
              <a:round/>
              <a:headEnd/>
              <a:tailEnd/>
            </a:ln>
            <a:effectLst/>
          </p:spPr>
          <p:txBody>
            <a:bodyPr wrap="none" anchor="ctr"/>
            <a:lstStyle/>
            <a:p>
              <a:endParaRPr lang="en-US" altLang="en-US"/>
            </a:p>
          </p:txBody>
        </p:sp>
        <p:sp>
          <p:nvSpPr>
            <p:cNvPr id="468" name="Oval 312"/>
            <p:cNvSpPr>
              <a:spLocks noChangeAspect="1" noChangeArrowheads="1"/>
            </p:cNvSpPr>
            <p:nvPr/>
          </p:nvSpPr>
          <p:spPr bwMode="auto">
            <a:xfrm>
              <a:off x="3824111" y="2029968"/>
              <a:ext cx="40058" cy="39624"/>
            </a:xfrm>
            <a:prstGeom prst="ellipse">
              <a:avLst/>
            </a:prstGeom>
            <a:solidFill>
              <a:srgbClr val="CC00CC"/>
            </a:solidFill>
            <a:ln w="9525">
              <a:solidFill>
                <a:schemeClr val="tx1"/>
              </a:solidFill>
              <a:round/>
              <a:headEnd/>
              <a:tailEnd/>
            </a:ln>
          </p:spPr>
          <p:txBody>
            <a:bodyPr wrap="none" anchor="ctr"/>
            <a:lstStyle/>
            <a:p>
              <a:endParaRPr lang="en-US" altLang="en-US"/>
            </a:p>
          </p:txBody>
        </p:sp>
        <p:sp>
          <p:nvSpPr>
            <p:cNvPr id="469" name="Oval 313"/>
            <p:cNvSpPr>
              <a:spLocks noChangeAspect="1" noChangeArrowheads="1"/>
            </p:cNvSpPr>
            <p:nvPr/>
          </p:nvSpPr>
          <p:spPr bwMode="auto">
            <a:xfrm>
              <a:off x="3790729" y="2010156"/>
              <a:ext cx="40058" cy="39624"/>
            </a:xfrm>
            <a:prstGeom prst="ellipse">
              <a:avLst/>
            </a:prstGeom>
            <a:solidFill>
              <a:srgbClr val="FF0000"/>
            </a:solidFill>
            <a:ln w="9525">
              <a:solidFill>
                <a:schemeClr val="tx1"/>
              </a:solidFill>
              <a:round/>
              <a:headEnd/>
              <a:tailEnd/>
            </a:ln>
          </p:spPr>
          <p:txBody>
            <a:bodyPr wrap="none" anchor="ctr"/>
            <a:lstStyle/>
            <a:p>
              <a:endParaRPr lang="en-US" altLang="en-US"/>
            </a:p>
          </p:txBody>
        </p:sp>
        <p:sp>
          <p:nvSpPr>
            <p:cNvPr id="470" name="Oval 314"/>
            <p:cNvSpPr>
              <a:spLocks noChangeAspect="1" noChangeArrowheads="1"/>
            </p:cNvSpPr>
            <p:nvPr/>
          </p:nvSpPr>
          <p:spPr bwMode="auto">
            <a:xfrm>
              <a:off x="3917581" y="2000250"/>
              <a:ext cx="40058" cy="39624"/>
            </a:xfrm>
            <a:prstGeom prst="ellipse">
              <a:avLst/>
            </a:prstGeom>
            <a:solidFill>
              <a:srgbClr val="FFC000"/>
            </a:solidFill>
            <a:ln w="9525">
              <a:solidFill>
                <a:schemeClr val="tx1"/>
              </a:solidFill>
              <a:round/>
              <a:headEnd/>
              <a:tailEnd/>
            </a:ln>
          </p:spPr>
          <p:txBody>
            <a:bodyPr wrap="none" anchor="ctr"/>
            <a:lstStyle/>
            <a:p>
              <a:endParaRPr lang="en-US" altLang="en-US"/>
            </a:p>
          </p:txBody>
        </p:sp>
        <p:sp>
          <p:nvSpPr>
            <p:cNvPr id="471" name="Oval 315"/>
            <p:cNvSpPr>
              <a:spLocks noChangeAspect="1" noChangeArrowheads="1"/>
            </p:cNvSpPr>
            <p:nvPr/>
          </p:nvSpPr>
          <p:spPr bwMode="auto">
            <a:xfrm>
              <a:off x="3880860" y="2010156"/>
              <a:ext cx="40058" cy="39624"/>
            </a:xfrm>
            <a:prstGeom prst="ellipse">
              <a:avLst/>
            </a:prstGeom>
            <a:solidFill>
              <a:srgbClr val="C0C0C0"/>
            </a:solidFill>
            <a:ln w="9525">
              <a:solidFill>
                <a:schemeClr val="tx1"/>
              </a:solidFill>
              <a:round/>
              <a:headEnd/>
              <a:tailEnd/>
            </a:ln>
            <a:effectLst/>
          </p:spPr>
          <p:txBody>
            <a:bodyPr wrap="none" anchor="ctr"/>
            <a:lstStyle/>
            <a:p>
              <a:endParaRPr lang="en-US" altLang="en-US"/>
            </a:p>
          </p:txBody>
        </p:sp>
      </p:grpSp>
      <p:grpSp>
        <p:nvGrpSpPr>
          <p:cNvPr id="38" name="Group 618"/>
          <p:cNvGrpSpPr>
            <a:grpSpLocks/>
          </p:cNvGrpSpPr>
          <p:nvPr/>
        </p:nvGrpSpPr>
        <p:grpSpPr bwMode="auto">
          <a:xfrm>
            <a:off x="6454781" y="2555767"/>
            <a:ext cx="592780" cy="147154"/>
            <a:chOff x="3600451" y="2000250"/>
            <a:chExt cx="357188" cy="82550"/>
          </a:xfrm>
        </p:grpSpPr>
        <p:sp>
          <p:nvSpPr>
            <p:cNvPr id="452" name="Oval 306"/>
            <p:cNvSpPr>
              <a:spLocks noChangeAspect="1" noChangeArrowheads="1"/>
            </p:cNvSpPr>
            <p:nvPr/>
          </p:nvSpPr>
          <p:spPr bwMode="auto">
            <a:xfrm>
              <a:off x="3680568" y="2026666"/>
              <a:ext cx="40058" cy="39624"/>
            </a:xfrm>
            <a:prstGeom prst="ellipse">
              <a:avLst/>
            </a:prstGeom>
            <a:solidFill>
              <a:schemeClr val="bg1"/>
            </a:solidFill>
            <a:ln w="9525">
              <a:solidFill>
                <a:schemeClr val="tx1"/>
              </a:solidFill>
              <a:round/>
              <a:headEnd/>
              <a:tailEnd/>
            </a:ln>
            <a:effectLst/>
          </p:spPr>
          <p:txBody>
            <a:bodyPr wrap="none" anchor="ctr"/>
            <a:lstStyle/>
            <a:p>
              <a:endParaRPr lang="en-US" altLang="en-US"/>
            </a:p>
          </p:txBody>
        </p:sp>
        <p:sp>
          <p:nvSpPr>
            <p:cNvPr id="453" name="Oval 307"/>
            <p:cNvSpPr>
              <a:spLocks noChangeAspect="1" noChangeArrowheads="1"/>
            </p:cNvSpPr>
            <p:nvPr/>
          </p:nvSpPr>
          <p:spPr bwMode="auto">
            <a:xfrm>
              <a:off x="3640509" y="2043176"/>
              <a:ext cx="40058" cy="39624"/>
            </a:xfrm>
            <a:prstGeom prst="ellipse">
              <a:avLst/>
            </a:prstGeom>
            <a:solidFill>
              <a:srgbClr val="00B050"/>
            </a:solidFill>
            <a:ln w="9525">
              <a:solidFill>
                <a:schemeClr val="tx1"/>
              </a:solidFill>
              <a:round/>
              <a:headEnd/>
              <a:tailEnd/>
            </a:ln>
          </p:spPr>
          <p:txBody>
            <a:bodyPr wrap="none" anchor="ctr"/>
            <a:lstStyle/>
            <a:p>
              <a:endParaRPr lang="en-US" altLang="en-US"/>
            </a:p>
          </p:txBody>
        </p:sp>
        <p:sp>
          <p:nvSpPr>
            <p:cNvPr id="454" name="Oval 308"/>
            <p:cNvSpPr>
              <a:spLocks noChangeAspect="1" noChangeArrowheads="1"/>
            </p:cNvSpPr>
            <p:nvPr/>
          </p:nvSpPr>
          <p:spPr bwMode="auto">
            <a:xfrm>
              <a:off x="3600451" y="2043176"/>
              <a:ext cx="40058" cy="39624"/>
            </a:xfrm>
            <a:prstGeom prst="ellipse">
              <a:avLst/>
            </a:prstGeom>
            <a:solidFill>
              <a:srgbClr val="FF0000"/>
            </a:solidFill>
            <a:ln w="9525">
              <a:solidFill>
                <a:schemeClr val="tx1"/>
              </a:solidFill>
              <a:round/>
              <a:headEnd/>
              <a:tailEnd/>
            </a:ln>
          </p:spPr>
          <p:txBody>
            <a:bodyPr wrap="none" anchor="ctr"/>
            <a:lstStyle/>
            <a:p>
              <a:endParaRPr lang="en-US" altLang="en-US"/>
            </a:p>
          </p:txBody>
        </p:sp>
        <p:sp>
          <p:nvSpPr>
            <p:cNvPr id="455" name="Oval 309"/>
            <p:cNvSpPr>
              <a:spLocks noChangeAspect="1" noChangeArrowheads="1"/>
            </p:cNvSpPr>
            <p:nvPr/>
          </p:nvSpPr>
          <p:spPr bwMode="auto">
            <a:xfrm>
              <a:off x="3750670" y="2003552"/>
              <a:ext cx="40058" cy="39624"/>
            </a:xfrm>
            <a:prstGeom prst="ellipse">
              <a:avLst/>
            </a:prstGeom>
            <a:solidFill>
              <a:srgbClr val="00B0F0"/>
            </a:solidFill>
            <a:ln w="9525">
              <a:solidFill>
                <a:schemeClr val="tx1"/>
              </a:solidFill>
              <a:round/>
              <a:headEnd/>
              <a:tailEnd/>
            </a:ln>
          </p:spPr>
          <p:txBody>
            <a:bodyPr wrap="none" anchor="ctr"/>
            <a:lstStyle/>
            <a:p>
              <a:endParaRPr lang="en-US" altLang="en-US"/>
            </a:p>
          </p:txBody>
        </p:sp>
        <p:sp>
          <p:nvSpPr>
            <p:cNvPr id="456" name="Oval 310"/>
            <p:cNvSpPr>
              <a:spLocks noChangeAspect="1" noChangeArrowheads="1"/>
            </p:cNvSpPr>
            <p:nvPr/>
          </p:nvSpPr>
          <p:spPr bwMode="auto">
            <a:xfrm>
              <a:off x="3713950" y="2006854"/>
              <a:ext cx="40058" cy="39624"/>
            </a:xfrm>
            <a:prstGeom prst="ellipse">
              <a:avLst/>
            </a:prstGeom>
            <a:solidFill>
              <a:srgbClr val="92D050"/>
            </a:solidFill>
            <a:ln w="9525">
              <a:solidFill>
                <a:schemeClr val="tx1"/>
              </a:solidFill>
              <a:round/>
              <a:headEnd/>
              <a:tailEnd/>
            </a:ln>
          </p:spPr>
          <p:txBody>
            <a:bodyPr wrap="none" anchor="ctr"/>
            <a:lstStyle/>
            <a:p>
              <a:endParaRPr lang="en-US" altLang="en-US"/>
            </a:p>
          </p:txBody>
        </p:sp>
        <p:sp>
          <p:nvSpPr>
            <p:cNvPr id="457" name="Oval 311"/>
            <p:cNvSpPr>
              <a:spLocks noChangeAspect="1" noChangeArrowheads="1"/>
            </p:cNvSpPr>
            <p:nvPr/>
          </p:nvSpPr>
          <p:spPr bwMode="auto">
            <a:xfrm>
              <a:off x="3857493" y="2033270"/>
              <a:ext cx="40058" cy="39624"/>
            </a:xfrm>
            <a:prstGeom prst="ellipse">
              <a:avLst/>
            </a:prstGeom>
            <a:solidFill>
              <a:srgbClr val="EAEAEA"/>
            </a:solidFill>
            <a:ln w="9525">
              <a:solidFill>
                <a:schemeClr val="tx1"/>
              </a:solidFill>
              <a:round/>
              <a:headEnd/>
              <a:tailEnd/>
            </a:ln>
            <a:effectLst/>
          </p:spPr>
          <p:txBody>
            <a:bodyPr wrap="none" anchor="ctr"/>
            <a:lstStyle/>
            <a:p>
              <a:endParaRPr lang="en-US" altLang="en-US"/>
            </a:p>
          </p:txBody>
        </p:sp>
        <p:sp>
          <p:nvSpPr>
            <p:cNvPr id="458" name="Oval 312"/>
            <p:cNvSpPr>
              <a:spLocks noChangeAspect="1" noChangeArrowheads="1"/>
            </p:cNvSpPr>
            <p:nvPr/>
          </p:nvSpPr>
          <p:spPr bwMode="auto">
            <a:xfrm>
              <a:off x="3824111" y="2029968"/>
              <a:ext cx="40058" cy="39624"/>
            </a:xfrm>
            <a:prstGeom prst="ellipse">
              <a:avLst/>
            </a:prstGeom>
            <a:solidFill>
              <a:srgbClr val="CC00CC"/>
            </a:solidFill>
            <a:ln w="9525">
              <a:solidFill>
                <a:schemeClr val="tx1"/>
              </a:solidFill>
              <a:round/>
              <a:headEnd/>
              <a:tailEnd/>
            </a:ln>
          </p:spPr>
          <p:txBody>
            <a:bodyPr wrap="none" anchor="ctr"/>
            <a:lstStyle/>
            <a:p>
              <a:endParaRPr lang="en-US" altLang="en-US"/>
            </a:p>
          </p:txBody>
        </p:sp>
        <p:sp>
          <p:nvSpPr>
            <p:cNvPr id="459" name="Oval 313"/>
            <p:cNvSpPr>
              <a:spLocks noChangeAspect="1" noChangeArrowheads="1"/>
            </p:cNvSpPr>
            <p:nvPr/>
          </p:nvSpPr>
          <p:spPr bwMode="auto">
            <a:xfrm>
              <a:off x="3790729" y="2010156"/>
              <a:ext cx="40058" cy="39624"/>
            </a:xfrm>
            <a:prstGeom prst="ellipse">
              <a:avLst/>
            </a:prstGeom>
            <a:solidFill>
              <a:srgbClr val="FF0000"/>
            </a:solidFill>
            <a:ln w="9525">
              <a:solidFill>
                <a:schemeClr val="tx1"/>
              </a:solidFill>
              <a:round/>
              <a:headEnd/>
              <a:tailEnd/>
            </a:ln>
          </p:spPr>
          <p:txBody>
            <a:bodyPr wrap="none" anchor="ctr"/>
            <a:lstStyle/>
            <a:p>
              <a:endParaRPr lang="en-US" altLang="en-US"/>
            </a:p>
          </p:txBody>
        </p:sp>
        <p:sp>
          <p:nvSpPr>
            <p:cNvPr id="460" name="Oval 314"/>
            <p:cNvSpPr>
              <a:spLocks noChangeAspect="1" noChangeArrowheads="1"/>
            </p:cNvSpPr>
            <p:nvPr/>
          </p:nvSpPr>
          <p:spPr bwMode="auto">
            <a:xfrm>
              <a:off x="3917581" y="2000250"/>
              <a:ext cx="40058" cy="39624"/>
            </a:xfrm>
            <a:prstGeom prst="ellipse">
              <a:avLst/>
            </a:prstGeom>
            <a:solidFill>
              <a:srgbClr val="FFC000"/>
            </a:solidFill>
            <a:ln w="9525">
              <a:solidFill>
                <a:schemeClr val="tx1"/>
              </a:solidFill>
              <a:round/>
              <a:headEnd/>
              <a:tailEnd/>
            </a:ln>
          </p:spPr>
          <p:txBody>
            <a:bodyPr wrap="none" anchor="ctr"/>
            <a:lstStyle/>
            <a:p>
              <a:endParaRPr lang="en-US" altLang="en-US"/>
            </a:p>
          </p:txBody>
        </p:sp>
        <p:sp>
          <p:nvSpPr>
            <p:cNvPr id="461" name="Oval 315"/>
            <p:cNvSpPr>
              <a:spLocks noChangeAspect="1" noChangeArrowheads="1"/>
            </p:cNvSpPr>
            <p:nvPr/>
          </p:nvSpPr>
          <p:spPr bwMode="auto">
            <a:xfrm>
              <a:off x="3880860" y="2010156"/>
              <a:ext cx="40058" cy="39624"/>
            </a:xfrm>
            <a:prstGeom prst="ellipse">
              <a:avLst/>
            </a:prstGeom>
            <a:solidFill>
              <a:srgbClr val="C0C0C0"/>
            </a:solidFill>
            <a:ln w="9525">
              <a:solidFill>
                <a:schemeClr val="tx1"/>
              </a:solidFill>
              <a:round/>
              <a:headEnd/>
              <a:tailEnd/>
            </a:ln>
            <a:effectLst/>
          </p:spPr>
          <p:txBody>
            <a:bodyPr wrap="none" anchor="ctr"/>
            <a:lstStyle/>
            <a:p>
              <a:endParaRPr lang="en-US" altLang="en-US"/>
            </a:p>
          </p:txBody>
        </p:sp>
      </p:grpSp>
      <p:grpSp>
        <p:nvGrpSpPr>
          <p:cNvPr id="39" name="Group 630"/>
          <p:cNvGrpSpPr>
            <a:grpSpLocks/>
          </p:cNvGrpSpPr>
          <p:nvPr/>
        </p:nvGrpSpPr>
        <p:grpSpPr bwMode="auto">
          <a:xfrm>
            <a:off x="6369834" y="3897248"/>
            <a:ext cx="576973" cy="130177"/>
            <a:chOff x="3492501" y="3305175"/>
            <a:chExt cx="347663" cy="73026"/>
          </a:xfrm>
        </p:grpSpPr>
        <p:sp>
          <p:nvSpPr>
            <p:cNvPr id="441" name="Oval 540"/>
            <p:cNvSpPr>
              <a:spLocks noChangeAspect="1" noChangeArrowheads="1"/>
            </p:cNvSpPr>
            <p:nvPr/>
          </p:nvSpPr>
          <p:spPr bwMode="auto">
            <a:xfrm>
              <a:off x="3607381" y="3341688"/>
              <a:ext cx="36278" cy="36513"/>
            </a:xfrm>
            <a:prstGeom prst="ellipse">
              <a:avLst/>
            </a:prstGeom>
            <a:solidFill>
              <a:srgbClr val="EAEAEA"/>
            </a:solidFill>
            <a:ln w="9525">
              <a:solidFill>
                <a:schemeClr val="tx1"/>
              </a:solidFill>
              <a:round/>
              <a:headEnd/>
              <a:tailEnd/>
            </a:ln>
            <a:effectLst/>
          </p:spPr>
          <p:txBody>
            <a:bodyPr wrap="none" anchor="ctr"/>
            <a:lstStyle/>
            <a:p>
              <a:endParaRPr lang="en-US" altLang="en-US"/>
            </a:p>
          </p:txBody>
        </p:sp>
        <p:sp>
          <p:nvSpPr>
            <p:cNvPr id="442" name="Oval 541"/>
            <p:cNvSpPr>
              <a:spLocks noChangeAspect="1" noChangeArrowheads="1"/>
            </p:cNvSpPr>
            <p:nvPr/>
          </p:nvSpPr>
          <p:spPr bwMode="auto">
            <a:xfrm>
              <a:off x="3637613" y="3341688"/>
              <a:ext cx="36278" cy="36513"/>
            </a:xfrm>
            <a:prstGeom prst="ellipse">
              <a:avLst/>
            </a:prstGeom>
            <a:solidFill>
              <a:schemeClr val="bg1"/>
            </a:solidFill>
            <a:ln w="9525">
              <a:solidFill>
                <a:schemeClr val="tx1"/>
              </a:solidFill>
              <a:round/>
              <a:headEnd/>
              <a:tailEnd/>
            </a:ln>
            <a:effectLst/>
          </p:spPr>
          <p:txBody>
            <a:bodyPr wrap="none" anchor="ctr"/>
            <a:lstStyle/>
            <a:p>
              <a:endParaRPr lang="en-US" altLang="en-US"/>
            </a:p>
          </p:txBody>
        </p:sp>
        <p:sp>
          <p:nvSpPr>
            <p:cNvPr id="443" name="Oval 542"/>
            <p:cNvSpPr>
              <a:spLocks noChangeAspect="1" noChangeArrowheads="1"/>
            </p:cNvSpPr>
            <p:nvPr/>
          </p:nvSpPr>
          <p:spPr bwMode="auto">
            <a:xfrm>
              <a:off x="3661798" y="3314303"/>
              <a:ext cx="36278" cy="36513"/>
            </a:xfrm>
            <a:prstGeom prst="ellipse">
              <a:avLst/>
            </a:prstGeom>
            <a:solidFill>
              <a:srgbClr val="FF0000"/>
            </a:solidFill>
            <a:ln w="9525">
              <a:solidFill>
                <a:schemeClr val="tx1"/>
              </a:solidFill>
              <a:round/>
              <a:headEnd/>
              <a:tailEnd/>
            </a:ln>
          </p:spPr>
          <p:txBody>
            <a:bodyPr wrap="none" anchor="ctr"/>
            <a:lstStyle/>
            <a:p>
              <a:endParaRPr lang="en-US" altLang="en-US"/>
            </a:p>
          </p:txBody>
        </p:sp>
        <p:sp>
          <p:nvSpPr>
            <p:cNvPr id="444" name="Oval 543"/>
            <p:cNvSpPr>
              <a:spLocks noChangeAspect="1" noChangeArrowheads="1"/>
            </p:cNvSpPr>
            <p:nvPr/>
          </p:nvSpPr>
          <p:spPr bwMode="auto">
            <a:xfrm>
              <a:off x="3803886" y="3317346"/>
              <a:ext cx="36278" cy="36513"/>
            </a:xfrm>
            <a:prstGeom prst="ellipse">
              <a:avLst/>
            </a:prstGeom>
            <a:solidFill>
              <a:srgbClr val="7030A0"/>
            </a:solidFill>
            <a:ln w="9525">
              <a:solidFill>
                <a:schemeClr val="tx1"/>
              </a:solidFill>
              <a:round/>
              <a:headEnd/>
              <a:tailEnd/>
            </a:ln>
          </p:spPr>
          <p:txBody>
            <a:bodyPr wrap="none" anchor="ctr"/>
            <a:lstStyle/>
            <a:p>
              <a:endParaRPr lang="en-US" altLang="en-US"/>
            </a:p>
          </p:txBody>
        </p:sp>
        <p:sp>
          <p:nvSpPr>
            <p:cNvPr id="445" name="Oval 544"/>
            <p:cNvSpPr>
              <a:spLocks noChangeAspect="1" noChangeArrowheads="1"/>
            </p:cNvSpPr>
            <p:nvPr/>
          </p:nvSpPr>
          <p:spPr bwMode="auto">
            <a:xfrm>
              <a:off x="3701099" y="3320389"/>
              <a:ext cx="36278" cy="36513"/>
            </a:xfrm>
            <a:prstGeom prst="ellipse">
              <a:avLst/>
            </a:prstGeom>
            <a:solidFill>
              <a:schemeClr val="bg1"/>
            </a:solidFill>
            <a:ln w="9525">
              <a:solidFill>
                <a:schemeClr val="tx1"/>
              </a:solidFill>
              <a:round/>
              <a:headEnd/>
              <a:tailEnd/>
            </a:ln>
            <a:effectLst/>
          </p:spPr>
          <p:txBody>
            <a:bodyPr wrap="none" anchor="ctr"/>
            <a:lstStyle/>
            <a:p>
              <a:endParaRPr lang="en-US" altLang="en-US"/>
            </a:p>
          </p:txBody>
        </p:sp>
        <p:sp>
          <p:nvSpPr>
            <p:cNvPr id="446" name="Oval 545"/>
            <p:cNvSpPr>
              <a:spLocks noChangeAspect="1" noChangeArrowheads="1"/>
            </p:cNvSpPr>
            <p:nvPr/>
          </p:nvSpPr>
          <p:spPr bwMode="auto">
            <a:xfrm>
              <a:off x="3574126" y="3335602"/>
              <a:ext cx="36278" cy="36513"/>
            </a:xfrm>
            <a:prstGeom prst="ellipse">
              <a:avLst/>
            </a:prstGeom>
            <a:solidFill>
              <a:srgbClr val="FFFF00"/>
            </a:solidFill>
            <a:ln w="9525">
              <a:solidFill>
                <a:schemeClr val="tx1"/>
              </a:solidFill>
              <a:round/>
              <a:headEnd/>
              <a:tailEnd/>
            </a:ln>
          </p:spPr>
          <p:txBody>
            <a:bodyPr wrap="none" anchor="ctr"/>
            <a:lstStyle/>
            <a:p>
              <a:endParaRPr lang="en-US" altLang="en-US"/>
            </a:p>
          </p:txBody>
        </p:sp>
        <p:sp>
          <p:nvSpPr>
            <p:cNvPr id="447" name="Oval 546"/>
            <p:cNvSpPr>
              <a:spLocks noChangeAspect="1" noChangeArrowheads="1"/>
            </p:cNvSpPr>
            <p:nvPr/>
          </p:nvSpPr>
          <p:spPr bwMode="auto">
            <a:xfrm>
              <a:off x="3546918" y="3308218"/>
              <a:ext cx="36278" cy="36513"/>
            </a:xfrm>
            <a:prstGeom prst="ellipse">
              <a:avLst/>
            </a:prstGeom>
            <a:solidFill>
              <a:srgbClr val="FF9900"/>
            </a:solidFill>
            <a:ln w="9525">
              <a:solidFill>
                <a:schemeClr val="tx1"/>
              </a:solidFill>
              <a:round/>
              <a:headEnd/>
              <a:tailEnd/>
            </a:ln>
          </p:spPr>
          <p:txBody>
            <a:bodyPr wrap="none" anchor="ctr"/>
            <a:lstStyle/>
            <a:p>
              <a:endParaRPr lang="en-US" altLang="en-US"/>
            </a:p>
          </p:txBody>
        </p:sp>
        <p:sp>
          <p:nvSpPr>
            <p:cNvPr id="448" name="Oval 547"/>
            <p:cNvSpPr>
              <a:spLocks noChangeAspect="1" noChangeArrowheads="1"/>
            </p:cNvSpPr>
            <p:nvPr/>
          </p:nvSpPr>
          <p:spPr bwMode="auto">
            <a:xfrm>
              <a:off x="3492501" y="3341688"/>
              <a:ext cx="36278" cy="36513"/>
            </a:xfrm>
            <a:prstGeom prst="ellipse">
              <a:avLst/>
            </a:prstGeom>
            <a:solidFill>
              <a:srgbClr val="0000FF"/>
            </a:solidFill>
            <a:ln w="9525">
              <a:solidFill>
                <a:schemeClr val="tx1"/>
              </a:solidFill>
              <a:round/>
              <a:headEnd/>
              <a:tailEnd/>
            </a:ln>
          </p:spPr>
          <p:txBody>
            <a:bodyPr wrap="none" anchor="ctr"/>
            <a:lstStyle/>
            <a:p>
              <a:endParaRPr lang="en-US" altLang="en-US"/>
            </a:p>
          </p:txBody>
        </p:sp>
        <p:sp>
          <p:nvSpPr>
            <p:cNvPr id="449" name="Oval 548"/>
            <p:cNvSpPr>
              <a:spLocks noChangeAspect="1" noChangeArrowheads="1"/>
            </p:cNvSpPr>
            <p:nvPr/>
          </p:nvSpPr>
          <p:spPr bwMode="auto">
            <a:xfrm>
              <a:off x="3767608" y="3305175"/>
              <a:ext cx="36278" cy="36513"/>
            </a:xfrm>
            <a:prstGeom prst="ellipse">
              <a:avLst/>
            </a:prstGeom>
            <a:solidFill>
              <a:srgbClr val="996600"/>
            </a:solidFill>
            <a:ln w="9525">
              <a:solidFill>
                <a:schemeClr val="tx1"/>
              </a:solidFill>
              <a:round/>
              <a:headEnd/>
              <a:tailEnd/>
            </a:ln>
          </p:spPr>
          <p:txBody>
            <a:bodyPr wrap="none" anchor="ctr"/>
            <a:lstStyle/>
            <a:p>
              <a:endParaRPr lang="en-US" altLang="en-US"/>
            </a:p>
          </p:txBody>
        </p:sp>
        <p:sp>
          <p:nvSpPr>
            <p:cNvPr id="450" name="Oval 549"/>
            <p:cNvSpPr>
              <a:spLocks noChangeAspect="1" noChangeArrowheads="1"/>
            </p:cNvSpPr>
            <p:nvPr/>
          </p:nvSpPr>
          <p:spPr bwMode="auto">
            <a:xfrm>
              <a:off x="3731330" y="3305175"/>
              <a:ext cx="36278" cy="36513"/>
            </a:xfrm>
            <a:prstGeom prst="ellipse">
              <a:avLst/>
            </a:prstGeom>
            <a:solidFill>
              <a:srgbClr val="FFFF00"/>
            </a:solidFill>
            <a:ln w="9525">
              <a:solidFill>
                <a:schemeClr val="tx1"/>
              </a:solidFill>
              <a:round/>
              <a:headEnd/>
              <a:tailEnd/>
            </a:ln>
          </p:spPr>
          <p:txBody>
            <a:bodyPr wrap="none" anchor="ctr"/>
            <a:lstStyle/>
            <a:p>
              <a:endParaRPr lang="en-US" altLang="en-US"/>
            </a:p>
          </p:txBody>
        </p:sp>
        <p:sp>
          <p:nvSpPr>
            <p:cNvPr id="451" name="Oval 550"/>
            <p:cNvSpPr>
              <a:spLocks noChangeAspect="1" noChangeArrowheads="1"/>
            </p:cNvSpPr>
            <p:nvPr/>
          </p:nvSpPr>
          <p:spPr bwMode="auto">
            <a:xfrm>
              <a:off x="3510640" y="3311260"/>
              <a:ext cx="36278" cy="36513"/>
            </a:xfrm>
            <a:prstGeom prst="ellipse">
              <a:avLst/>
            </a:prstGeom>
            <a:solidFill>
              <a:srgbClr val="CC0000"/>
            </a:solidFill>
            <a:ln w="9525">
              <a:solidFill>
                <a:schemeClr val="tx1"/>
              </a:solidFill>
              <a:round/>
              <a:headEnd/>
              <a:tailEnd/>
            </a:ln>
          </p:spPr>
          <p:txBody>
            <a:bodyPr wrap="none" anchor="ctr"/>
            <a:lstStyle/>
            <a:p>
              <a:endParaRPr lang="en-US" altLang="en-US"/>
            </a:p>
          </p:txBody>
        </p:sp>
      </p:grpSp>
      <p:grpSp>
        <p:nvGrpSpPr>
          <p:cNvPr id="40" name="Group 642"/>
          <p:cNvGrpSpPr>
            <a:grpSpLocks/>
          </p:cNvGrpSpPr>
          <p:nvPr/>
        </p:nvGrpSpPr>
        <p:grpSpPr bwMode="auto">
          <a:xfrm>
            <a:off x="6758167" y="3282310"/>
            <a:ext cx="576973" cy="130177"/>
            <a:chOff x="3492501" y="3305175"/>
            <a:chExt cx="347663" cy="73026"/>
          </a:xfrm>
        </p:grpSpPr>
        <p:sp>
          <p:nvSpPr>
            <p:cNvPr id="430" name="Oval 540"/>
            <p:cNvSpPr>
              <a:spLocks noChangeAspect="1" noChangeArrowheads="1"/>
            </p:cNvSpPr>
            <p:nvPr/>
          </p:nvSpPr>
          <p:spPr bwMode="auto">
            <a:xfrm>
              <a:off x="3607381" y="3341688"/>
              <a:ext cx="36278" cy="36513"/>
            </a:xfrm>
            <a:prstGeom prst="ellipse">
              <a:avLst/>
            </a:prstGeom>
            <a:solidFill>
              <a:srgbClr val="EAEAEA"/>
            </a:solidFill>
            <a:ln w="9525">
              <a:solidFill>
                <a:schemeClr val="tx1"/>
              </a:solidFill>
              <a:round/>
              <a:headEnd/>
              <a:tailEnd/>
            </a:ln>
            <a:effectLst/>
          </p:spPr>
          <p:txBody>
            <a:bodyPr wrap="none" anchor="ctr"/>
            <a:lstStyle/>
            <a:p>
              <a:endParaRPr lang="en-US" altLang="en-US"/>
            </a:p>
          </p:txBody>
        </p:sp>
        <p:sp>
          <p:nvSpPr>
            <p:cNvPr id="431" name="Oval 541"/>
            <p:cNvSpPr>
              <a:spLocks noChangeAspect="1" noChangeArrowheads="1"/>
            </p:cNvSpPr>
            <p:nvPr/>
          </p:nvSpPr>
          <p:spPr bwMode="auto">
            <a:xfrm>
              <a:off x="3637613" y="3341688"/>
              <a:ext cx="36278" cy="36513"/>
            </a:xfrm>
            <a:prstGeom prst="ellipse">
              <a:avLst/>
            </a:prstGeom>
            <a:solidFill>
              <a:schemeClr val="bg1"/>
            </a:solidFill>
            <a:ln w="9525">
              <a:solidFill>
                <a:schemeClr val="tx1"/>
              </a:solidFill>
              <a:round/>
              <a:headEnd/>
              <a:tailEnd/>
            </a:ln>
            <a:effectLst/>
          </p:spPr>
          <p:txBody>
            <a:bodyPr wrap="none" anchor="ctr"/>
            <a:lstStyle/>
            <a:p>
              <a:endParaRPr lang="en-US" altLang="en-US"/>
            </a:p>
          </p:txBody>
        </p:sp>
        <p:sp>
          <p:nvSpPr>
            <p:cNvPr id="432" name="Oval 542"/>
            <p:cNvSpPr>
              <a:spLocks noChangeAspect="1" noChangeArrowheads="1"/>
            </p:cNvSpPr>
            <p:nvPr/>
          </p:nvSpPr>
          <p:spPr bwMode="auto">
            <a:xfrm>
              <a:off x="3661798" y="3314303"/>
              <a:ext cx="36278" cy="36513"/>
            </a:xfrm>
            <a:prstGeom prst="ellipse">
              <a:avLst/>
            </a:prstGeom>
            <a:solidFill>
              <a:srgbClr val="FF0000"/>
            </a:solidFill>
            <a:ln w="9525">
              <a:solidFill>
                <a:schemeClr val="tx1"/>
              </a:solidFill>
              <a:round/>
              <a:headEnd/>
              <a:tailEnd/>
            </a:ln>
          </p:spPr>
          <p:txBody>
            <a:bodyPr wrap="none" anchor="ctr"/>
            <a:lstStyle/>
            <a:p>
              <a:endParaRPr lang="en-US" altLang="en-US"/>
            </a:p>
          </p:txBody>
        </p:sp>
        <p:sp>
          <p:nvSpPr>
            <p:cNvPr id="433" name="Oval 543"/>
            <p:cNvSpPr>
              <a:spLocks noChangeAspect="1" noChangeArrowheads="1"/>
            </p:cNvSpPr>
            <p:nvPr/>
          </p:nvSpPr>
          <p:spPr bwMode="auto">
            <a:xfrm>
              <a:off x="3803886" y="3317346"/>
              <a:ext cx="36278" cy="36513"/>
            </a:xfrm>
            <a:prstGeom prst="ellipse">
              <a:avLst/>
            </a:prstGeom>
            <a:solidFill>
              <a:srgbClr val="7030A0"/>
            </a:solidFill>
            <a:ln w="9525">
              <a:solidFill>
                <a:schemeClr val="tx1"/>
              </a:solidFill>
              <a:round/>
              <a:headEnd/>
              <a:tailEnd/>
            </a:ln>
          </p:spPr>
          <p:txBody>
            <a:bodyPr wrap="none" anchor="ctr"/>
            <a:lstStyle/>
            <a:p>
              <a:endParaRPr lang="en-US" altLang="en-US"/>
            </a:p>
          </p:txBody>
        </p:sp>
        <p:sp>
          <p:nvSpPr>
            <p:cNvPr id="434" name="Oval 544"/>
            <p:cNvSpPr>
              <a:spLocks noChangeAspect="1" noChangeArrowheads="1"/>
            </p:cNvSpPr>
            <p:nvPr/>
          </p:nvSpPr>
          <p:spPr bwMode="auto">
            <a:xfrm>
              <a:off x="3701099" y="3320389"/>
              <a:ext cx="36278" cy="36513"/>
            </a:xfrm>
            <a:prstGeom prst="ellipse">
              <a:avLst/>
            </a:prstGeom>
            <a:solidFill>
              <a:schemeClr val="bg1"/>
            </a:solidFill>
            <a:ln w="9525">
              <a:solidFill>
                <a:schemeClr val="tx1"/>
              </a:solidFill>
              <a:round/>
              <a:headEnd/>
              <a:tailEnd/>
            </a:ln>
            <a:effectLst/>
          </p:spPr>
          <p:txBody>
            <a:bodyPr wrap="none" anchor="ctr"/>
            <a:lstStyle/>
            <a:p>
              <a:endParaRPr lang="en-US" altLang="en-US"/>
            </a:p>
          </p:txBody>
        </p:sp>
        <p:sp>
          <p:nvSpPr>
            <p:cNvPr id="435" name="Oval 545"/>
            <p:cNvSpPr>
              <a:spLocks noChangeAspect="1" noChangeArrowheads="1"/>
            </p:cNvSpPr>
            <p:nvPr/>
          </p:nvSpPr>
          <p:spPr bwMode="auto">
            <a:xfrm>
              <a:off x="3574126" y="3335602"/>
              <a:ext cx="36278" cy="36513"/>
            </a:xfrm>
            <a:prstGeom prst="ellipse">
              <a:avLst/>
            </a:prstGeom>
            <a:solidFill>
              <a:srgbClr val="FFFF00"/>
            </a:solidFill>
            <a:ln w="9525">
              <a:solidFill>
                <a:schemeClr val="tx1"/>
              </a:solidFill>
              <a:round/>
              <a:headEnd/>
              <a:tailEnd/>
            </a:ln>
          </p:spPr>
          <p:txBody>
            <a:bodyPr wrap="none" anchor="ctr"/>
            <a:lstStyle/>
            <a:p>
              <a:endParaRPr lang="en-US" altLang="en-US"/>
            </a:p>
          </p:txBody>
        </p:sp>
        <p:sp>
          <p:nvSpPr>
            <p:cNvPr id="436" name="Oval 546"/>
            <p:cNvSpPr>
              <a:spLocks noChangeAspect="1" noChangeArrowheads="1"/>
            </p:cNvSpPr>
            <p:nvPr/>
          </p:nvSpPr>
          <p:spPr bwMode="auto">
            <a:xfrm>
              <a:off x="3546918" y="3308218"/>
              <a:ext cx="36278" cy="36513"/>
            </a:xfrm>
            <a:prstGeom prst="ellipse">
              <a:avLst/>
            </a:prstGeom>
            <a:solidFill>
              <a:srgbClr val="FF9900"/>
            </a:solidFill>
            <a:ln w="9525">
              <a:solidFill>
                <a:schemeClr val="tx1"/>
              </a:solidFill>
              <a:round/>
              <a:headEnd/>
              <a:tailEnd/>
            </a:ln>
          </p:spPr>
          <p:txBody>
            <a:bodyPr wrap="none" anchor="ctr"/>
            <a:lstStyle/>
            <a:p>
              <a:endParaRPr lang="en-US" altLang="en-US"/>
            </a:p>
          </p:txBody>
        </p:sp>
        <p:sp>
          <p:nvSpPr>
            <p:cNvPr id="437" name="Oval 547"/>
            <p:cNvSpPr>
              <a:spLocks noChangeAspect="1" noChangeArrowheads="1"/>
            </p:cNvSpPr>
            <p:nvPr/>
          </p:nvSpPr>
          <p:spPr bwMode="auto">
            <a:xfrm>
              <a:off x="3492501" y="3341688"/>
              <a:ext cx="36278" cy="36513"/>
            </a:xfrm>
            <a:prstGeom prst="ellipse">
              <a:avLst/>
            </a:prstGeom>
            <a:solidFill>
              <a:srgbClr val="0000FF"/>
            </a:solidFill>
            <a:ln w="9525">
              <a:solidFill>
                <a:schemeClr val="tx1"/>
              </a:solidFill>
              <a:round/>
              <a:headEnd/>
              <a:tailEnd/>
            </a:ln>
          </p:spPr>
          <p:txBody>
            <a:bodyPr wrap="none" anchor="ctr"/>
            <a:lstStyle/>
            <a:p>
              <a:endParaRPr lang="en-US" altLang="en-US"/>
            </a:p>
          </p:txBody>
        </p:sp>
        <p:sp>
          <p:nvSpPr>
            <p:cNvPr id="438" name="Oval 548"/>
            <p:cNvSpPr>
              <a:spLocks noChangeAspect="1" noChangeArrowheads="1"/>
            </p:cNvSpPr>
            <p:nvPr/>
          </p:nvSpPr>
          <p:spPr bwMode="auto">
            <a:xfrm>
              <a:off x="3767608" y="3305175"/>
              <a:ext cx="36278" cy="36513"/>
            </a:xfrm>
            <a:prstGeom prst="ellipse">
              <a:avLst/>
            </a:prstGeom>
            <a:solidFill>
              <a:srgbClr val="996600"/>
            </a:solidFill>
            <a:ln w="9525">
              <a:solidFill>
                <a:schemeClr val="tx1"/>
              </a:solidFill>
              <a:round/>
              <a:headEnd/>
              <a:tailEnd/>
            </a:ln>
          </p:spPr>
          <p:txBody>
            <a:bodyPr wrap="none" anchor="ctr"/>
            <a:lstStyle/>
            <a:p>
              <a:endParaRPr lang="en-US" altLang="en-US"/>
            </a:p>
          </p:txBody>
        </p:sp>
        <p:sp>
          <p:nvSpPr>
            <p:cNvPr id="439" name="Oval 549"/>
            <p:cNvSpPr>
              <a:spLocks noChangeAspect="1" noChangeArrowheads="1"/>
            </p:cNvSpPr>
            <p:nvPr/>
          </p:nvSpPr>
          <p:spPr bwMode="auto">
            <a:xfrm>
              <a:off x="3731330" y="3305175"/>
              <a:ext cx="36278" cy="36513"/>
            </a:xfrm>
            <a:prstGeom prst="ellipse">
              <a:avLst/>
            </a:prstGeom>
            <a:solidFill>
              <a:srgbClr val="FFFF00"/>
            </a:solidFill>
            <a:ln w="9525">
              <a:solidFill>
                <a:schemeClr val="tx1"/>
              </a:solidFill>
              <a:round/>
              <a:headEnd/>
              <a:tailEnd/>
            </a:ln>
          </p:spPr>
          <p:txBody>
            <a:bodyPr wrap="none" anchor="ctr"/>
            <a:lstStyle/>
            <a:p>
              <a:endParaRPr lang="en-US" altLang="en-US"/>
            </a:p>
          </p:txBody>
        </p:sp>
        <p:sp>
          <p:nvSpPr>
            <p:cNvPr id="440" name="Oval 550"/>
            <p:cNvSpPr>
              <a:spLocks noChangeAspect="1" noChangeArrowheads="1"/>
            </p:cNvSpPr>
            <p:nvPr/>
          </p:nvSpPr>
          <p:spPr bwMode="auto">
            <a:xfrm>
              <a:off x="3510640" y="3311260"/>
              <a:ext cx="36278" cy="36513"/>
            </a:xfrm>
            <a:prstGeom prst="ellipse">
              <a:avLst/>
            </a:prstGeom>
            <a:solidFill>
              <a:srgbClr val="CC0000"/>
            </a:solidFill>
            <a:ln w="9525">
              <a:solidFill>
                <a:schemeClr val="tx1"/>
              </a:solidFill>
              <a:round/>
              <a:headEnd/>
              <a:tailEnd/>
            </a:ln>
          </p:spPr>
          <p:txBody>
            <a:bodyPr wrap="none" anchor="ctr"/>
            <a:lstStyle/>
            <a:p>
              <a:endParaRPr lang="en-US" altLang="en-US"/>
            </a:p>
          </p:txBody>
        </p:sp>
      </p:grpSp>
      <p:sp>
        <p:nvSpPr>
          <p:cNvPr id="396" name="TextBox 395"/>
          <p:cNvSpPr txBox="1"/>
          <p:nvPr/>
        </p:nvSpPr>
        <p:spPr>
          <a:xfrm>
            <a:off x="61686" y="152400"/>
            <a:ext cx="8853714" cy="769441"/>
          </a:xfrm>
          <a:prstGeom prst="rect">
            <a:avLst/>
          </a:prstGeom>
          <a:noFill/>
        </p:spPr>
        <p:txBody>
          <a:bodyPr wrap="square" rtlCol="0">
            <a:spAutoFit/>
          </a:bodyPr>
          <a:lstStyle/>
          <a:p>
            <a:pPr algn="ctr"/>
            <a:r>
              <a:rPr lang="en-US" sz="4400" b="1" i="0" dirty="0" smtClean="0"/>
              <a:t>What are </a:t>
            </a:r>
            <a:r>
              <a:rPr lang="en-US" sz="4400" b="1" i="0" dirty="0" err="1" smtClean="0"/>
              <a:t>Ribosomes</a:t>
            </a:r>
            <a:r>
              <a:rPr lang="en-US" sz="4400" i="0" dirty="0" smtClean="0"/>
              <a:t>?</a:t>
            </a:r>
            <a:r>
              <a:rPr lang="en-US" sz="4400" b="1" i="0" dirty="0" smtClean="0"/>
              <a:t> (1950’s)</a:t>
            </a:r>
            <a:endParaRPr lang="en-US" sz="4400" i="0" dirty="0"/>
          </a:p>
        </p:txBody>
      </p:sp>
      <p:sp>
        <p:nvSpPr>
          <p:cNvPr id="2" name="TextBox 1"/>
          <p:cNvSpPr txBox="1"/>
          <p:nvPr/>
        </p:nvSpPr>
        <p:spPr>
          <a:xfrm>
            <a:off x="609600" y="4724400"/>
            <a:ext cx="7924800" cy="646331"/>
          </a:xfrm>
          <a:prstGeom prst="rect">
            <a:avLst/>
          </a:prstGeom>
          <a:noFill/>
        </p:spPr>
        <p:txBody>
          <a:bodyPr wrap="square" rtlCol="0">
            <a:spAutoFit/>
          </a:bodyPr>
          <a:lstStyle/>
          <a:p>
            <a:r>
              <a:rPr lang="en-US" sz="3600" i="0" dirty="0" smtClean="0"/>
              <a:t>One Gene – One Ribosome – One Protein</a:t>
            </a:r>
            <a:endParaRPr lang="en-US" sz="3600" i="0" dirty="0"/>
          </a:p>
        </p:txBody>
      </p:sp>
    </p:spTree>
    <p:extLst>
      <p:ext uri="{BB962C8B-B14F-4D97-AF65-F5344CB8AC3E}">
        <p14:creationId xmlns:p14="http://schemas.microsoft.com/office/powerpoint/2010/main" val="3309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left)">
                                      <p:cBhvr>
                                        <p:cTn id="26" dur="500"/>
                                        <p:tgtEl>
                                          <p:spTgt spid="26"/>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par>
                          <p:cTn id="30" fill="hold">
                            <p:stCondLst>
                              <p:cond delay="500"/>
                            </p:stCondLst>
                            <p:childTnLst>
                              <p:par>
                                <p:cTn id="31" presetID="1" presetClass="entr" presetSubtype="0"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500"/>
                                        <p:tgtEl>
                                          <p:spTgt spid="23"/>
                                        </p:tgtEl>
                                      </p:cBhvr>
                                    </p:animEffec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1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wipe(left)">
                                      <p:cBhvr>
                                        <p:cTn id="71" dur="500"/>
                                        <p:tgtEl>
                                          <p:spTgt spid="29"/>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wipe(left)">
                                      <p:cBhvr>
                                        <p:cTn id="74" dur="500"/>
                                        <p:tgtEl>
                                          <p:spTgt spid="30"/>
                                        </p:tgtEl>
                                      </p:cBhvr>
                                    </p:animEffect>
                                  </p:childTnLst>
                                </p:cTn>
                              </p:par>
                            </p:childTnLst>
                          </p:cTn>
                        </p:par>
                        <p:par>
                          <p:cTn id="75" fill="hold">
                            <p:stCondLst>
                              <p:cond delay="500"/>
                            </p:stCondLst>
                            <p:childTnLst>
                              <p:par>
                                <p:cTn id="76" presetID="1" presetClass="entr" presetSubtype="0" fill="hold" nodeType="afterEffect">
                                  <p:stCondLst>
                                    <p:cond delay="0"/>
                                  </p:stCondLst>
                                  <p:childTnLst>
                                    <p:set>
                                      <p:cBhvr>
                                        <p:cTn id="77" dur="1" fill="hold">
                                          <p:stCondLst>
                                            <p:cond delay="0"/>
                                          </p:stCondLst>
                                        </p:cTn>
                                        <p:tgtEl>
                                          <p:spTgt spid="20"/>
                                        </p:tgtEl>
                                        <p:attrNameLst>
                                          <p:attrName>style.visibility</p:attrName>
                                        </p:attrNameLst>
                                      </p:cBhvr>
                                      <p:to>
                                        <p:strVal val="visible"/>
                                      </p:to>
                                    </p:set>
                                  </p:childTnLst>
                                </p:cTn>
                              </p:par>
                            </p:childTnLst>
                          </p:cTn>
                        </p:par>
                        <p:par>
                          <p:cTn id="78" fill="hold">
                            <p:stCondLst>
                              <p:cond delay="500"/>
                            </p:stCondLst>
                            <p:childTnLst>
                              <p:par>
                                <p:cTn id="79" presetID="1" presetClass="entr" presetSubtype="0" fill="hold" nodeType="after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par>
                          <p:cTn id="81" fill="hold">
                            <p:stCondLst>
                              <p:cond delay="500"/>
                            </p:stCondLst>
                            <p:childTnLst>
                              <p:par>
                                <p:cTn id="82" presetID="1" presetClass="entr" presetSubtype="0" fill="hold" nodeType="after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childTnLst>
                          </p:cTn>
                        </p:par>
                        <p:par>
                          <p:cTn id="87" fill="hold">
                            <p:stCondLst>
                              <p:cond delay="500"/>
                            </p:stCondLst>
                            <p:childTnLst>
                              <p:par>
                                <p:cTn id="88" presetID="1" presetClass="entr" presetSubtype="0" fill="hold" nodeType="afterEffect">
                                  <p:stCondLst>
                                    <p:cond delay="0"/>
                                  </p:stCondLst>
                                  <p:childTnLst>
                                    <p:set>
                                      <p:cBhvr>
                                        <p:cTn id="89" dur="1" fill="hold">
                                          <p:stCondLst>
                                            <p:cond delay="0"/>
                                          </p:stCondLst>
                                        </p:cTn>
                                        <p:tgtEl>
                                          <p:spTgt spid="40"/>
                                        </p:tgtEl>
                                        <p:attrNameLst>
                                          <p:attrName>style.visibility</p:attrName>
                                        </p:attrNameLst>
                                      </p:cBhvr>
                                      <p:to>
                                        <p:strVal val="visible"/>
                                      </p:to>
                                    </p:set>
                                  </p:childTnLst>
                                </p:cTn>
                              </p:par>
                            </p:childTnLst>
                          </p:cTn>
                        </p:par>
                        <p:par>
                          <p:cTn id="90" fill="hold">
                            <p:stCondLst>
                              <p:cond delay="500"/>
                            </p:stCondLst>
                            <p:childTnLst>
                              <p:par>
                                <p:cTn id="91" presetID="1" presetClass="entr" presetSubtype="0" fill="hold" nodeType="after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3695" t="1165" r="23928" b="66468"/>
          <a:stretch/>
        </p:blipFill>
        <p:spPr>
          <a:xfrm>
            <a:off x="6731541" y="0"/>
            <a:ext cx="1146087" cy="1554480"/>
          </a:xfrm>
          <a:prstGeom prst="rect">
            <a:avLst/>
          </a:prstGeom>
          <a:ln w="12700">
            <a:solidFill>
              <a:schemeClr val="tx1"/>
            </a:solidFill>
          </a:ln>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6638" r="31675" b="37422"/>
          <a:stretch/>
        </p:blipFill>
        <p:spPr>
          <a:xfrm>
            <a:off x="7901492" y="0"/>
            <a:ext cx="1227994" cy="1554480"/>
          </a:xfrm>
          <a:prstGeom prst="rect">
            <a:avLst/>
          </a:prstGeom>
          <a:ln w="12700">
            <a:solidFill>
              <a:schemeClr val="tx1"/>
            </a:solidFill>
          </a:ln>
        </p:spPr>
      </p:pic>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 y="303361"/>
            <a:ext cx="6309360" cy="61103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TextBox 14"/>
          <p:cNvSpPr txBox="1"/>
          <p:nvPr/>
        </p:nvSpPr>
        <p:spPr>
          <a:xfrm>
            <a:off x="6643914" y="1524000"/>
            <a:ext cx="1295400" cy="646331"/>
          </a:xfrm>
          <a:prstGeom prst="rect">
            <a:avLst/>
          </a:prstGeom>
          <a:noFill/>
        </p:spPr>
        <p:txBody>
          <a:bodyPr wrap="square" rtlCol="0">
            <a:spAutoFit/>
          </a:bodyPr>
          <a:lstStyle/>
          <a:p>
            <a:pPr algn="ctr"/>
            <a:r>
              <a:rPr lang="en-US" sz="1800" dirty="0" smtClean="0">
                <a:latin typeface="Calibri" pitchFamily="34" charset="0"/>
              </a:rPr>
              <a:t>Francoise</a:t>
            </a:r>
            <a:br>
              <a:rPr lang="en-US" sz="1800" dirty="0" smtClean="0">
                <a:latin typeface="Calibri" pitchFamily="34" charset="0"/>
              </a:rPr>
            </a:br>
            <a:r>
              <a:rPr lang="en-US" sz="1800" dirty="0" smtClean="0">
                <a:latin typeface="Calibri" pitchFamily="34" charset="0"/>
              </a:rPr>
              <a:t>Jacob</a:t>
            </a:r>
            <a:endParaRPr lang="en-US" sz="1800" dirty="0">
              <a:latin typeface="Calibri" pitchFamily="34" charset="0"/>
            </a:endParaRPr>
          </a:p>
        </p:txBody>
      </p:sp>
      <p:sp>
        <p:nvSpPr>
          <p:cNvPr id="16" name="TextBox 15"/>
          <p:cNvSpPr txBox="1"/>
          <p:nvPr/>
        </p:nvSpPr>
        <p:spPr>
          <a:xfrm>
            <a:off x="7895772" y="1524000"/>
            <a:ext cx="1295400" cy="646331"/>
          </a:xfrm>
          <a:prstGeom prst="rect">
            <a:avLst/>
          </a:prstGeom>
          <a:noFill/>
        </p:spPr>
        <p:txBody>
          <a:bodyPr wrap="square" rtlCol="0">
            <a:spAutoFit/>
          </a:bodyPr>
          <a:lstStyle/>
          <a:p>
            <a:pPr algn="ctr"/>
            <a:r>
              <a:rPr lang="en-US" sz="1800" dirty="0" smtClean="0">
                <a:latin typeface="Calibri" pitchFamily="34" charset="0"/>
              </a:rPr>
              <a:t>Sydney</a:t>
            </a:r>
            <a:br>
              <a:rPr lang="en-US" sz="1800" dirty="0" smtClean="0">
                <a:latin typeface="Calibri" pitchFamily="34" charset="0"/>
              </a:rPr>
            </a:br>
            <a:r>
              <a:rPr lang="en-US" sz="1800" dirty="0" smtClean="0">
                <a:latin typeface="Calibri" pitchFamily="34" charset="0"/>
              </a:rPr>
              <a:t>Brenner</a:t>
            </a:r>
            <a:endParaRPr lang="en-US" sz="1800" dirty="0">
              <a:latin typeface="Calibri" pitchFamily="34" charset="0"/>
            </a:endParaRPr>
          </a:p>
        </p:txBody>
      </p:sp>
      <p:grpSp>
        <p:nvGrpSpPr>
          <p:cNvPr id="17" name="Group 309"/>
          <p:cNvGrpSpPr>
            <a:grpSpLocks/>
          </p:cNvGrpSpPr>
          <p:nvPr/>
        </p:nvGrpSpPr>
        <p:grpSpPr bwMode="auto">
          <a:xfrm>
            <a:off x="304800" y="1371600"/>
            <a:ext cx="5257800" cy="4343400"/>
            <a:chOff x="1104" y="864"/>
            <a:chExt cx="3552" cy="2928"/>
          </a:xfrm>
        </p:grpSpPr>
        <p:sp>
          <p:nvSpPr>
            <p:cNvPr id="18" name="Rectangle 308"/>
            <p:cNvSpPr>
              <a:spLocks noChangeArrowheads="1"/>
            </p:cNvSpPr>
            <p:nvPr/>
          </p:nvSpPr>
          <p:spPr bwMode="auto">
            <a:xfrm>
              <a:off x="1104" y="864"/>
              <a:ext cx="3552" cy="2928"/>
            </a:xfrm>
            <a:prstGeom prst="rect">
              <a:avLst/>
            </a:prstGeom>
            <a:solidFill>
              <a:schemeClr val="bg1"/>
            </a:solidFill>
            <a:ln w="57150" cmpd="thickThin">
              <a:solidFill>
                <a:schemeClr val="tx1"/>
              </a:solidFill>
              <a:miter lim="800000"/>
              <a:headEnd/>
              <a:tailEnd/>
            </a:ln>
            <a:effectLst/>
          </p:spPr>
          <p:txBody>
            <a:bodyPr wrap="none" anchor="ctr"/>
            <a:lstStyle/>
            <a:p>
              <a:endParaRPr lang="en-US" altLang="en-US" i="0"/>
            </a:p>
          </p:txBody>
        </p:sp>
        <p:grpSp>
          <p:nvGrpSpPr>
            <p:cNvPr id="19" name="Group 5"/>
            <p:cNvGrpSpPr>
              <a:grpSpLocks/>
            </p:cNvGrpSpPr>
            <p:nvPr/>
          </p:nvGrpSpPr>
          <p:grpSpPr bwMode="auto">
            <a:xfrm>
              <a:off x="1134" y="882"/>
              <a:ext cx="3474" cy="2910"/>
              <a:chOff x="1295400" y="-19050"/>
              <a:chExt cx="5514975" cy="4619625"/>
            </a:xfrm>
          </p:grpSpPr>
          <p:grpSp>
            <p:nvGrpSpPr>
              <p:cNvPr id="20" name="Group 2"/>
              <p:cNvGrpSpPr>
                <a:grpSpLocks/>
              </p:cNvGrpSpPr>
              <p:nvPr/>
            </p:nvGrpSpPr>
            <p:grpSpPr bwMode="auto">
              <a:xfrm>
                <a:off x="1295400" y="-19050"/>
                <a:ext cx="5514975" cy="4619625"/>
                <a:chOff x="1295400" y="-19050"/>
                <a:chExt cx="5514975" cy="4619625"/>
              </a:xfrm>
            </p:grpSpPr>
            <p:grpSp>
              <p:nvGrpSpPr>
                <p:cNvPr id="22" name="Group 939"/>
                <p:cNvGrpSpPr>
                  <a:grpSpLocks/>
                </p:cNvGrpSpPr>
                <p:nvPr/>
              </p:nvGrpSpPr>
              <p:grpSpPr bwMode="auto">
                <a:xfrm>
                  <a:off x="1295400" y="-19050"/>
                  <a:ext cx="5514975" cy="4619625"/>
                  <a:chOff x="816" y="-12"/>
                  <a:chExt cx="3474" cy="2910"/>
                </a:xfrm>
              </p:grpSpPr>
              <p:sp>
                <p:nvSpPr>
                  <p:cNvPr id="24" name="Oval 509"/>
                  <p:cNvSpPr>
                    <a:spLocks noChangeArrowheads="1"/>
                  </p:cNvSpPr>
                  <p:nvPr/>
                </p:nvSpPr>
                <p:spPr bwMode="auto">
                  <a:xfrm>
                    <a:off x="900" y="1296"/>
                    <a:ext cx="240" cy="192"/>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25" name="Oval 510"/>
                  <p:cNvSpPr>
                    <a:spLocks noChangeAspect="1" noChangeArrowheads="1"/>
                  </p:cNvSpPr>
                  <p:nvPr/>
                </p:nvSpPr>
                <p:spPr bwMode="auto">
                  <a:xfrm>
                    <a:off x="864" y="1488"/>
                    <a:ext cx="317" cy="254"/>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26" name="Group 511"/>
                  <p:cNvGrpSpPr>
                    <a:grpSpLocks/>
                  </p:cNvGrpSpPr>
                  <p:nvPr/>
                </p:nvGrpSpPr>
                <p:grpSpPr bwMode="auto">
                  <a:xfrm rot="-5400000">
                    <a:off x="911" y="1479"/>
                    <a:ext cx="207" cy="46"/>
                    <a:chOff x="432" y="3252"/>
                    <a:chExt cx="1878" cy="120"/>
                  </a:xfrm>
                </p:grpSpPr>
                <p:grpSp>
                  <p:nvGrpSpPr>
                    <p:cNvPr id="310" name="Group 512"/>
                    <p:cNvGrpSpPr>
                      <a:grpSpLocks/>
                    </p:cNvGrpSpPr>
                    <p:nvPr/>
                  </p:nvGrpSpPr>
                  <p:grpSpPr bwMode="auto">
                    <a:xfrm>
                      <a:off x="432" y="3253"/>
                      <a:ext cx="474" cy="118"/>
                      <a:chOff x="432" y="3253"/>
                      <a:chExt cx="474" cy="118"/>
                    </a:xfrm>
                  </p:grpSpPr>
                  <p:sp>
                    <p:nvSpPr>
                      <p:cNvPr id="320" name="Freeform 51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321" name="Freeform 51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311" name="Group 515"/>
                    <p:cNvGrpSpPr>
                      <a:grpSpLocks/>
                    </p:cNvGrpSpPr>
                    <p:nvPr/>
                  </p:nvGrpSpPr>
                  <p:grpSpPr bwMode="auto">
                    <a:xfrm>
                      <a:off x="900" y="3252"/>
                      <a:ext cx="474" cy="118"/>
                      <a:chOff x="432" y="3253"/>
                      <a:chExt cx="474" cy="118"/>
                    </a:xfrm>
                  </p:grpSpPr>
                  <p:sp>
                    <p:nvSpPr>
                      <p:cNvPr id="318" name="Freeform 51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319" name="Freeform 51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312" name="Group 518"/>
                    <p:cNvGrpSpPr>
                      <a:grpSpLocks/>
                    </p:cNvGrpSpPr>
                    <p:nvPr/>
                  </p:nvGrpSpPr>
                  <p:grpSpPr bwMode="auto">
                    <a:xfrm>
                      <a:off x="1368" y="3254"/>
                      <a:ext cx="474" cy="118"/>
                      <a:chOff x="432" y="3253"/>
                      <a:chExt cx="474" cy="118"/>
                    </a:xfrm>
                  </p:grpSpPr>
                  <p:sp>
                    <p:nvSpPr>
                      <p:cNvPr id="316" name="Freeform 51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317" name="Freeform 52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313" name="Group 521"/>
                    <p:cNvGrpSpPr>
                      <a:grpSpLocks/>
                    </p:cNvGrpSpPr>
                    <p:nvPr/>
                  </p:nvGrpSpPr>
                  <p:grpSpPr bwMode="auto">
                    <a:xfrm>
                      <a:off x="1836" y="3253"/>
                      <a:ext cx="474" cy="118"/>
                      <a:chOff x="432" y="3253"/>
                      <a:chExt cx="474" cy="118"/>
                    </a:xfrm>
                  </p:grpSpPr>
                  <p:sp>
                    <p:nvSpPr>
                      <p:cNvPr id="314" name="Freeform 52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315" name="Freeform 52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grpSp>
                <p:nvGrpSpPr>
                  <p:cNvPr id="27" name="Group 537"/>
                  <p:cNvGrpSpPr>
                    <a:grpSpLocks/>
                  </p:cNvGrpSpPr>
                  <p:nvPr/>
                </p:nvGrpSpPr>
                <p:grpSpPr bwMode="auto">
                  <a:xfrm>
                    <a:off x="864" y="714"/>
                    <a:ext cx="985" cy="126"/>
                    <a:chOff x="432" y="3252"/>
                    <a:chExt cx="1974" cy="126"/>
                  </a:xfrm>
                </p:grpSpPr>
                <p:grpSp>
                  <p:nvGrpSpPr>
                    <p:cNvPr id="284" name="Group 9"/>
                    <p:cNvGrpSpPr>
                      <a:grpSpLocks/>
                    </p:cNvGrpSpPr>
                    <p:nvPr/>
                  </p:nvGrpSpPr>
                  <p:grpSpPr bwMode="auto">
                    <a:xfrm>
                      <a:off x="432" y="3252"/>
                      <a:ext cx="1878" cy="120"/>
                      <a:chOff x="432" y="3252"/>
                      <a:chExt cx="1878" cy="120"/>
                    </a:xfrm>
                  </p:grpSpPr>
                  <p:grpSp>
                    <p:nvGrpSpPr>
                      <p:cNvPr id="298" name="Group 10"/>
                      <p:cNvGrpSpPr>
                        <a:grpSpLocks/>
                      </p:cNvGrpSpPr>
                      <p:nvPr/>
                    </p:nvGrpSpPr>
                    <p:grpSpPr bwMode="auto">
                      <a:xfrm>
                        <a:off x="432" y="3253"/>
                        <a:ext cx="474" cy="118"/>
                        <a:chOff x="432" y="3253"/>
                        <a:chExt cx="474" cy="118"/>
                      </a:xfrm>
                    </p:grpSpPr>
                    <p:sp>
                      <p:nvSpPr>
                        <p:cNvPr id="308" name="Freeform 11"/>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309" name="Freeform 12"/>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99" name="Group 298"/>
                      <p:cNvGrpSpPr>
                        <a:grpSpLocks/>
                      </p:cNvGrpSpPr>
                      <p:nvPr/>
                    </p:nvGrpSpPr>
                    <p:grpSpPr bwMode="auto">
                      <a:xfrm>
                        <a:off x="900" y="3252"/>
                        <a:ext cx="474" cy="118"/>
                        <a:chOff x="432" y="3253"/>
                        <a:chExt cx="474" cy="118"/>
                      </a:xfrm>
                    </p:grpSpPr>
                    <p:sp>
                      <p:nvSpPr>
                        <p:cNvPr id="306" name="Freeform 14"/>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307" name="Freeform 15"/>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300" name="Group 16"/>
                      <p:cNvGrpSpPr>
                        <a:grpSpLocks/>
                      </p:cNvGrpSpPr>
                      <p:nvPr/>
                    </p:nvGrpSpPr>
                    <p:grpSpPr bwMode="auto">
                      <a:xfrm>
                        <a:off x="1368" y="3254"/>
                        <a:ext cx="474" cy="118"/>
                        <a:chOff x="432" y="3253"/>
                        <a:chExt cx="474" cy="118"/>
                      </a:xfrm>
                    </p:grpSpPr>
                    <p:sp>
                      <p:nvSpPr>
                        <p:cNvPr id="304" name="Freeform 17"/>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305" name="Freeform 18"/>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301" name="Group 19"/>
                      <p:cNvGrpSpPr>
                        <a:grpSpLocks/>
                      </p:cNvGrpSpPr>
                      <p:nvPr/>
                    </p:nvGrpSpPr>
                    <p:grpSpPr bwMode="auto">
                      <a:xfrm>
                        <a:off x="1836" y="3253"/>
                        <a:ext cx="474" cy="118"/>
                        <a:chOff x="432" y="3253"/>
                        <a:chExt cx="474" cy="118"/>
                      </a:xfrm>
                    </p:grpSpPr>
                    <p:sp>
                      <p:nvSpPr>
                        <p:cNvPr id="302" name="Freeform 2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303" name="Freeform 2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grpSp>
                  <p:nvGrpSpPr>
                    <p:cNvPr id="285" name="Group 524"/>
                    <p:cNvGrpSpPr>
                      <a:grpSpLocks/>
                    </p:cNvGrpSpPr>
                    <p:nvPr/>
                  </p:nvGrpSpPr>
                  <p:grpSpPr bwMode="auto">
                    <a:xfrm>
                      <a:off x="528" y="3258"/>
                      <a:ext cx="1878" cy="120"/>
                      <a:chOff x="432" y="3252"/>
                      <a:chExt cx="1878" cy="120"/>
                    </a:xfrm>
                  </p:grpSpPr>
                  <p:grpSp>
                    <p:nvGrpSpPr>
                      <p:cNvPr id="286" name="Group 525"/>
                      <p:cNvGrpSpPr>
                        <a:grpSpLocks/>
                      </p:cNvGrpSpPr>
                      <p:nvPr/>
                    </p:nvGrpSpPr>
                    <p:grpSpPr bwMode="auto">
                      <a:xfrm>
                        <a:off x="432" y="3253"/>
                        <a:ext cx="474" cy="118"/>
                        <a:chOff x="432" y="3253"/>
                        <a:chExt cx="474" cy="118"/>
                      </a:xfrm>
                    </p:grpSpPr>
                    <p:sp>
                      <p:nvSpPr>
                        <p:cNvPr id="296" name="Freeform 52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97" name="Freeform 52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87" name="Group 528"/>
                      <p:cNvGrpSpPr>
                        <a:grpSpLocks/>
                      </p:cNvGrpSpPr>
                      <p:nvPr/>
                    </p:nvGrpSpPr>
                    <p:grpSpPr bwMode="auto">
                      <a:xfrm>
                        <a:off x="900" y="3252"/>
                        <a:ext cx="474" cy="118"/>
                        <a:chOff x="432" y="3253"/>
                        <a:chExt cx="474" cy="118"/>
                      </a:xfrm>
                    </p:grpSpPr>
                    <p:sp>
                      <p:nvSpPr>
                        <p:cNvPr id="294" name="Freeform 52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95" name="Freeform 53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88" name="Group 531"/>
                      <p:cNvGrpSpPr>
                        <a:grpSpLocks/>
                      </p:cNvGrpSpPr>
                      <p:nvPr/>
                    </p:nvGrpSpPr>
                    <p:grpSpPr bwMode="auto">
                      <a:xfrm>
                        <a:off x="1368" y="3254"/>
                        <a:ext cx="474" cy="118"/>
                        <a:chOff x="432" y="3253"/>
                        <a:chExt cx="474" cy="118"/>
                      </a:xfrm>
                    </p:grpSpPr>
                    <p:sp>
                      <p:nvSpPr>
                        <p:cNvPr id="292" name="Freeform 53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93" name="Freeform 53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89" name="Group 534"/>
                      <p:cNvGrpSpPr>
                        <a:grpSpLocks/>
                      </p:cNvGrpSpPr>
                      <p:nvPr/>
                    </p:nvGrpSpPr>
                    <p:grpSpPr bwMode="auto">
                      <a:xfrm>
                        <a:off x="1836" y="3253"/>
                        <a:ext cx="474" cy="118"/>
                        <a:chOff x="432" y="3253"/>
                        <a:chExt cx="474" cy="118"/>
                      </a:xfrm>
                    </p:grpSpPr>
                    <p:sp>
                      <p:nvSpPr>
                        <p:cNvPr id="290" name="Freeform 535"/>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91" name="Freeform 53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grpSp>
              <p:sp>
                <p:nvSpPr>
                  <p:cNvPr id="28" name="Oval 539"/>
                  <p:cNvSpPr>
                    <a:spLocks noChangeArrowheads="1"/>
                  </p:cNvSpPr>
                  <p:nvPr/>
                </p:nvSpPr>
                <p:spPr bwMode="auto">
                  <a:xfrm>
                    <a:off x="870" y="2184"/>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29" name="Oval 540"/>
                  <p:cNvSpPr>
                    <a:spLocks noChangeArrowheads="1"/>
                  </p:cNvSpPr>
                  <p:nvPr/>
                </p:nvSpPr>
                <p:spPr bwMode="auto">
                  <a:xfrm>
                    <a:off x="966" y="219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0" name="Oval 541"/>
                  <p:cNvSpPr>
                    <a:spLocks noChangeArrowheads="1"/>
                  </p:cNvSpPr>
                  <p:nvPr/>
                </p:nvSpPr>
                <p:spPr bwMode="auto">
                  <a:xfrm>
                    <a:off x="1062" y="2196"/>
                    <a:ext cx="96" cy="96"/>
                  </a:xfrm>
                  <a:prstGeom prst="ellipse">
                    <a:avLst/>
                  </a:prstGeom>
                  <a:solidFill>
                    <a:srgbClr val="33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1" name="Oval 542"/>
                  <p:cNvSpPr>
                    <a:spLocks noChangeArrowheads="1"/>
                  </p:cNvSpPr>
                  <p:nvPr/>
                </p:nvSpPr>
                <p:spPr bwMode="auto">
                  <a:xfrm>
                    <a:off x="1026" y="2232"/>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2" name="Oval 543"/>
                  <p:cNvSpPr>
                    <a:spLocks noChangeArrowheads="1"/>
                  </p:cNvSpPr>
                  <p:nvPr/>
                </p:nvSpPr>
                <p:spPr bwMode="auto">
                  <a:xfrm>
                    <a:off x="990" y="2268"/>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3" name="Oval 544"/>
                  <p:cNvSpPr>
                    <a:spLocks noChangeArrowheads="1"/>
                  </p:cNvSpPr>
                  <p:nvPr/>
                </p:nvSpPr>
                <p:spPr bwMode="auto">
                  <a:xfrm>
                    <a:off x="930" y="2304"/>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4" name="Oval 545"/>
                  <p:cNvSpPr>
                    <a:spLocks noChangeArrowheads="1"/>
                  </p:cNvSpPr>
                  <p:nvPr/>
                </p:nvSpPr>
                <p:spPr bwMode="auto">
                  <a:xfrm>
                    <a:off x="870" y="2274"/>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5" name="Oval 546"/>
                  <p:cNvSpPr>
                    <a:spLocks noChangeArrowheads="1"/>
                  </p:cNvSpPr>
                  <p:nvPr/>
                </p:nvSpPr>
                <p:spPr bwMode="auto">
                  <a:xfrm>
                    <a:off x="930" y="2244"/>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6" name="Oval 547"/>
                  <p:cNvSpPr>
                    <a:spLocks noChangeArrowheads="1"/>
                  </p:cNvSpPr>
                  <p:nvPr/>
                </p:nvSpPr>
                <p:spPr bwMode="auto">
                  <a:xfrm>
                    <a:off x="858" y="2322"/>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7" name="Oval 548"/>
                  <p:cNvSpPr>
                    <a:spLocks noChangeArrowheads="1"/>
                  </p:cNvSpPr>
                  <p:nvPr/>
                </p:nvSpPr>
                <p:spPr bwMode="auto">
                  <a:xfrm>
                    <a:off x="816" y="2364"/>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8" name="Oval 549"/>
                  <p:cNvSpPr>
                    <a:spLocks noChangeArrowheads="1"/>
                  </p:cNvSpPr>
                  <p:nvPr/>
                </p:nvSpPr>
                <p:spPr bwMode="auto">
                  <a:xfrm>
                    <a:off x="906" y="2406"/>
                    <a:ext cx="96" cy="96"/>
                  </a:xfrm>
                  <a:prstGeom prst="ellipse">
                    <a:avLst/>
                  </a:prstGeom>
                  <a:solidFill>
                    <a:srgbClr val="33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9" name="Oval 550"/>
                  <p:cNvSpPr>
                    <a:spLocks noChangeArrowheads="1"/>
                  </p:cNvSpPr>
                  <p:nvPr/>
                </p:nvSpPr>
                <p:spPr bwMode="auto">
                  <a:xfrm>
                    <a:off x="996" y="2322"/>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0" name="Oval 551"/>
                  <p:cNvSpPr>
                    <a:spLocks noChangeArrowheads="1"/>
                  </p:cNvSpPr>
                  <p:nvPr/>
                </p:nvSpPr>
                <p:spPr bwMode="auto">
                  <a:xfrm>
                    <a:off x="1074" y="2346"/>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1" name="Oval 552"/>
                  <p:cNvSpPr>
                    <a:spLocks noChangeArrowheads="1"/>
                  </p:cNvSpPr>
                  <p:nvPr/>
                </p:nvSpPr>
                <p:spPr bwMode="auto">
                  <a:xfrm>
                    <a:off x="1176" y="2430"/>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2" name="Oval 553"/>
                  <p:cNvSpPr>
                    <a:spLocks noChangeArrowheads="1"/>
                  </p:cNvSpPr>
                  <p:nvPr/>
                </p:nvSpPr>
                <p:spPr bwMode="auto">
                  <a:xfrm>
                    <a:off x="1074" y="2388"/>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3" name="Oval 554"/>
                  <p:cNvSpPr>
                    <a:spLocks noChangeArrowheads="1"/>
                  </p:cNvSpPr>
                  <p:nvPr/>
                </p:nvSpPr>
                <p:spPr bwMode="auto">
                  <a:xfrm>
                    <a:off x="930" y="2460"/>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4" name="Oval 555"/>
                  <p:cNvSpPr>
                    <a:spLocks noChangeArrowheads="1"/>
                  </p:cNvSpPr>
                  <p:nvPr/>
                </p:nvSpPr>
                <p:spPr bwMode="auto">
                  <a:xfrm>
                    <a:off x="1008" y="2466"/>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5" name="Oval 556"/>
                  <p:cNvSpPr>
                    <a:spLocks noChangeArrowheads="1"/>
                  </p:cNvSpPr>
                  <p:nvPr/>
                </p:nvSpPr>
                <p:spPr bwMode="auto">
                  <a:xfrm>
                    <a:off x="1086" y="2472"/>
                    <a:ext cx="96" cy="96"/>
                  </a:xfrm>
                  <a:prstGeom prst="ellipse">
                    <a:avLst/>
                  </a:prstGeom>
                  <a:solidFill>
                    <a:srgbClr val="00FF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6" name="Oval 557"/>
                  <p:cNvSpPr>
                    <a:spLocks noChangeArrowheads="1"/>
                  </p:cNvSpPr>
                  <p:nvPr/>
                </p:nvSpPr>
                <p:spPr bwMode="auto">
                  <a:xfrm>
                    <a:off x="1134" y="2526"/>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7" name="Oval 558"/>
                  <p:cNvSpPr>
                    <a:spLocks noChangeArrowheads="1"/>
                  </p:cNvSpPr>
                  <p:nvPr/>
                </p:nvSpPr>
                <p:spPr bwMode="auto">
                  <a:xfrm>
                    <a:off x="1116" y="258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8" name="Oval 559"/>
                  <p:cNvSpPr>
                    <a:spLocks noChangeArrowheads="1"/>
                  </p:cNvSpPr>
                  <p:nvPr/>
                </p:nvSpPr>
                <p:spPr bwMode="auto">
                  <a:xfrm>
                    <a:off x="1026" y="2616"/>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9" name="Oval 560"/>
                  <p:cNvSpPr>
                    <a:spLocks noChangeArrowheads="1"/>
                  </p:cNvSpPr>
                  <p:nvPr/>
                </p:nvSpPr>
                <p:spPr bwMode="auto">
                  <a:xfrm>
                    <a:off x="942" y="255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50" name="Oval 561"/>
                  <p:cNvSpPr>
                    <a:spLocks noChangeArrowheads="1"/>
                  </p:cNvSpPr>
                  <p:nvPr/>
                </p:nvSpPr>
                <p:spPr bwMode="auto">
                  <a:xfrm>
                    <a:off x="996" y="2520"/>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51" name="Oval 562"/>
                  <p:cNvSpPr>
                    <a:spLocks noChangeArrowheads="1"/>
                  </p:cNvSpPr>
                  <p:nvPr/>
                </p:nvSpPr>
                <p:spPr bwMode="auto">
                  <a:xfrm>
                    <a:off x="1050" y="2562"/>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52" name="Oval 563"/>
                  <p:cNvSpPr>
                    <a:spLocks noChangeArrowheads="1"/>
                  </p:cNvSpPr>
                  <p:nvPr/>
                </p:nvSpPr>
                <p:spPr bwMode="auto">
                  <a:xfrm>
                    <a:off x="930" y="2604"/>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pic>
                <p:nvPicPr>
                  <p:cNvPr id="53" name="Picture 564" descr="phage-clean"/>
                  <p:cNvPicPr>
                    <a:picLocks noChangeAspect="1" noChangeArrowheads="1"/>
                  </p:cNvPicPr>
                  <p:nvPr/>
                </p:nvPicPr>
                <p:blipFill>
                  <a:blip r:embed="rId6" cstate="print"/>
                  <a:srcRect/>
                  <a:stretch>
                    <a:fillRect/>
                  </a:stretch>
                </p:blipFill>
                <p:spPr bwMode="auto">
                  <a:xfrm>
                    <a:off x="3662" y="408"/>
                    <a:ext cx="274" cy="342"/>
                  </a:xfrm>
                  <a:prstGeom prst="rect">
                    <a:avLst/>
                  </a:prstGeom>
                  <a:noFill/>
                  <a:ln w="9525">
                    <a:noFill/>
                    <a:miter lim="800000"/>
                    <a:headEnd/>
                    <a:tailEnd/>
                  </a:ln>
                </p:spPr>
              </p:pic>
              <p:sp>
                <p:nvSpPr>
                  <p:cNvPr id="54" name="AutoShape 565"/>
                  <p:cNvSpPr>
                    <a:spLocks noChangeArrowheads="1"/>
                  </p:cNvSpPr>
                  <p:nvPr/>
                </p:nvSpPr>
                <p:spPr bwMode="auto">
                  <a:xfrm>
                    <a:off x="1188" y="456"/>
                    <a:ext cx="336" cy="192"/>
                  </a:xfrm>
                  <a:prstGeom prst="roundRect">
                    <a:avLst>
                      <a:gd name="adj" fmla="val 50000"/>
                    </a:avLst>
                  </a:prstGeom>
                  <a:solidFill>
                    <a:srgbClr val="FFFF99"/>
                  </a:solidFill>
                  <a:ln w="9525">
                    <a:solidFill>
                      <a:schemeClr val="tx1"/>
                    </a:solidFill>
                    <a:round/>
                    <a:headEnd/>
                    <a:tailEnd/>
                  </a:ln>
                  <a:effectLst/>
                </p:spPr>
                <p:txBody>
                  <a:bodyPr wrap="none" anchor="ctr"/>
                  <a:lstStyle/>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p:txBody>
              </p:sp>
              <p:grpSp>
                <p:nvGrpSpPr>
                  <p:cNvPr id="55" name="Group 593"/>
                  <p:cNvGrpSpPr>
                    <a:grpSpLocks/>
                  </p:cNvGrpSpPr>
                  <p:nvPr/>
                </p:nvGrpSpPr>
                <p:grpSpPr bwMode="auto">
                  <a:xfrm>
                    <a:off x="2135" y="714"/>
                    <a:ext cx="985" cy="126"/>
                    <a:chOff x="432" y="3252"/>
                    <a:chExt cx="1974" cy="126"/>
                  </a:xfrm>
                </p:grpSpPr>
                <p:grpSp>
                  <p:nvGrpSpPr>
                    <p:cNvPr id="258" name="Group 594"/>
                    <p:cNvGrpSpPr>
                      <a:grpSpLocks/>
                    </p:cNvGrpSpPr>
                    <p:nvPr/>
                  </p:nvGrpSpPr>
                  <p:grpSpPr bwMode="auto">
                    <a:xfrm>
                      <a:off x="432" y="3252"/>
                      <a:ext cx="1878" cy="120"/>
                      <a:chOff x="432" y="3252"/>
                      <a:chExt cx="1878" cy="120"/>
                    </a:xfrm>
                  </p:grpSpPr>
                  <p:grpSp>
                    <p:nvGrpSpPr>
                      <p:cNvPr id="272" name="Group 595"/>
                      <p:cNvGrpSpPr>
                        <a:grpSpLocks/>
                      </p:cNvGrpSpPr>
                      <p:nvPr/>
                    </p:nvGrpSpPr>
                    <p:grpSpPr bwMode="auto">
                      <a:xfrm>
                        <a:off x="432" y="3253"/>
                        <a:ext cx="474" cy="118"/>
                        <a:chOff x="432" y="3253"/>
                        <a:chExt cx="474" cy="118"/>
                      </a:xfrm>
                    </p:grpSpPr>
                    <p:sp>
                      <p:nvSpPr>
                        <p:cNvPr id="282" name="Freeform 59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83" name="Freeform 59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73" name="Group 598"/>
                      <p:cNvGrpSpPr>
                        <a:grpSpLocks/>
                      </p:cNvGrpSpPr>
                      <p:nvPr/>
                    </p:nvGrpSpPr>
                    <p:grpSpPr bwMode="auto">
                      <a:xfrm>
                        <a:off x="900" y="3252"/>
                        <a:ext cx="474" cy="118"/>
                        <a:chOff x="432" y="3253"/>
                        <a:chExt cx="474" cy="118"/>
                      </a:xfrm>
                    </p:grpSpPr>
                    <p:sp>
                      <p:nvSpPr>
                        <p:cNvPr id="280" name="Freeform 59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81" name="Freeform 60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74" name="Group 601"/>
                      <p:cNvGrpSpPr>
                        <a:grpSpLocks/>
                      </p:cNvGrpSpPr>
                      <p:nvPr/>
                    </p:nvGrpSpPr>
                    <p:grpSpPr bwMode="auto">
                      <a:xfrm>
                        <a:off x="1368" y="3254"/>
                        <a:ext cx="474" cy="118"/>
                        <a:chOff x="432" y="3253"/>
                        <a:chExt cx="474" cy="118"/>
                      </a:xfrm>
                    </p:grpSpPr>
                    <p:sp>
                      <p:nvSpPr>
                        <p:cNvPr id="278" name="Freeform 60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79" name="Freeform 60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75" name="Group 604"/>
                      <p:cNvGrpSpPr>
                        <a:grpSpLocks/>
                      </p:cNvGrpSpPr>
                      <p:nvPr/>
                    </p:nvGrpSpPr>
                    <p:grpSpPr bwMode="auto">
                      <a:xfrm>
                        <a:off x="1836" y="3253"/>
                        <a:ext cx="474" cy="118"/>
                        <a:chOff x="432" y="3253"/>
                        <a:chExt cx="474" cy="118"/>
                      </a:xfrm>
                    </p:grpSpPr>
                    <p:sp>
                      <p:nvSpPr>
                        <p:cNvPr id="276" name="Freeform 605"/>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77" name="Freeform 60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grpSp>
                  <p:nvGrpSpPr>
                    <p:cNvPr id="259" name="Group 607"/>
                    <p:cNvGrpSpPr>
                      <a:grpSpLocks/>
                    </p:cNvGrpSpPr>
                    <p:nvPr/>
                  </p:nvGrpSpPr>
                  <p:grpSpPr bwMode="auto">
                    <a:xfrm>
                      <a:off x="528" y="3258"/>
                      <a:ext cx="1878" cy="120"/>
                      <a:chOff x="432" y="3252"/>
                      <a:chExt cx="1878" cy="120"/>
                    </a:xfrm>
                  </p:grpSpPr>
                  <p:grpSp>
                    <p:nvGrpSpPr>
                      <p:cNvPr id="260" name="Group 608"/>
                      <p:cNvGrpSpPr>
                        <a:grpSpLocks/>
                      </p:cNvGrpSpPr>
                      <p:nvPr/>
                    </p:nvGrpSpPr>
                    <p:grpSpPr bwMode="auto">
                      <a:xfrm>
                        <a:off x="432" y="3253"/>
                        <a:ext cx="474" cy="118"/>
                        <a:chOff x="432" y="3253"/>
                        <a:chExt cx="474" cy="118"/>
                      </a:xfrm>
                    </p:grpSpPr>
                    <p:sp>
                      <p:nvSpPr>
                        <p:cNvPr id="270" name="Freeform 60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71" name="Freeform 61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61" name="Group 611"/>
                      <p:cNvGrpSpPr>
                        <a:grpSpLocks/>
                      </p:cNvGrpSpPr>
                      <p:nvPr/>
                    </p:nvGrpSpPr>
                    <p:grpSpPr bwMode="auto">
                      <a:xfrm>
                        <a:off x="900" y="3252"/>
                        <a:ext cx="474" cy="118"/>
                        <a:chOff x="432" y="3253"/>
                        <a:chExt cx="474" cy="118"/>
                      </a:xfrm>
                    </p:grpSpPr>
                    <p:sp>
                      <p:nvSpPr>
                        <p:cNvPr id="268" name="Freeform 61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69" name="Freeform 61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62" name="Group 614"/>
                      <p:cNvGrpSpPr>
                        <a:grpSpLocks/>
                      </p:cNvGrpSpPr>
                      <p:nvPr/>
                    </p:nvGrpSpPr>
                    <p:grpSpPr bwMode="auto">
                      <a:xfrm>
                        <a:off x="1368" y="3254"/>
                        <a:ext cx="474" cy="118"/>
                        <a:chOff x="432" y="3253"/>
                        <a:chExt cx="474" cy="118"/>
                      </a:xfrm>
                    </p:grpSpPr>
                    <p:sp>
                      <p:nvSpPr>
                        <p:cNvPr id="266" name="Freeform 615"/>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67" name="Freeform 61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63" name="Group 617"/>
                      <p:cNvGrpSpPr>
                        <a:grpSpLocks/>
                      </p:cNvGrpSpPr>
                      <p:nvPr/>
                    </p:nvGrpSpPr>
                    <p:grpSpPr bwMode="auto">
                      <a:xfrm>
                        <a:off x="1836" y="3253"/>
                        <a:ext cx="474" cy="118"/>
                        <a:chOff x="432" y="3253"/>
                        <a:chExt cx="474" cy="118"/>
                      </a:xfrm>
                    </p:grpSpPr>
                    <p:sp>
                      <p:nvSpPr>
                        <p:cNvPr id="264" name="Freeform 618"/>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65" name="Freeform 619"/>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grpSp>
              <p:sp>
                <p:nvSpPr>
                  <p:cNvPr id="56" name="AutoShape 620"/>
                  <p:cNvSpPr>
                    <a:spLocks noChangeArrowheads="1"/>
                  </p:cNvSpPr>
                  <p:nvPr/>
                </p:nvSpPr>
                <p:spPr bwMode="auto">
                  <a:xfrm>
                    <a:off x="2459" y="456"/>
                    <a:ext cx="336" cy="192"/>
                  </a:xfrm>
                  <a:prstGeom prst="roundRect">
                    <a:avLst>
                      <a:gd name="adj" fmla="val 50000"/>
                    </a:avLst>
                  </a:prstGeom>
                  <a:solidFill>
                    <a:srgbClr val="FFFF99"/>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57" name="Group 621"/>
                  <p:cNvGrpSpPr>
                    <a:grpSpLocks/>
                  </p:cNvGrpSpPr>
                  <p:nvPr/>
                </p:nvGrpSpPr>
                <p:grpSpPr bwMode="auto">
                  <a:xfrm>
                    <a:off x="3287" y="720"/>
                    <a:ext cx="985" cy="126"/>
                    <a:chOff x="432" y="3252"/>
                    <a:chExt cx="1974" cy="126"/>
                  </a:xfrm>
                </p:grpSpPr>
                <p:grpSp>
                  <p:nvGrpSpPr>
                    <p:cNvPr id="232" name="Group 622"/>
                    <p:cNvGrpSpPr>
                      <a:grpSpLocks/>
                    </p:cNvGrpSpPr>
                    <p:nvPr/>
                  </p:nvGrpSpPr>
                  <p:grpSpPr bwMode="auto">
                    <a:xfrm>
                      <a:off x="432" y="3252"/>
                      <a:ext cx="1878" cy="120"/>
                      <a:chOff x="432" y="3252"/>
                      <a:chExt cx="1878" cy="120"/>
                    </a:xfrm>
                  </p:grpSpPr>
                  <p:grpSp>
                    <p:nvGrpSpPr>
                      <p:cNvPr id="246" name="Group 623"/>
                      <p:cNvGrpSpPr>
                        <a:grpSpLocks/>
                      </p:cNvGrpSpPr>
                      <p:nvPr/>
                    </p:nvGrpSpPr>
                    <p:grpSpPr bwMode="auto">
                      <a:xfrm>
                        <a:off x="432" y="3253"/>
                        <a:ext cx="474" cy="118"/>
                        <a:chOff x="432" y="3253"/>
                        <a:chExt cx="474" cy="118"/>
                      </a:xfrm>
                    </p:grpSpPr>
                    <p:sp>
                      <p:nvSpPr>
                        <p:cNvPr id="256" name="Freeform 624"/>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57" name="Freeform 625"/>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47" name="Group 626"/>
                      <p:cNvGrpSpPr>
                        <a:grpSpLocks/>
                      </p:cNvGrpSpPr>
                      <p:nvPr/>
                    </p:nvGrpSpPr>
                    <p:grpSpPr bwMode="auto">
                      <a:xfrm>
                        <a:off x="900" y="3252"/>
                        <a:ext cx="474" cy="118"/>
                        <a:chOff x="432" y="3253"/>
                        <a:chExt cx="474" cy="118"/>
                      </a:xfrm>
                    </p:grpSpPr>
                    <p:sp>
                      <p:nvSpPr>
                        <p:cNvPr id="254" name="Freeform 627"/>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55" name="Freeform 628"/>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48" name="Group 629"/>
                      <p:cNvGrpSpPr>
                        <a:grpSpLocks/>
                      </p:cNvGrpSpPr>
                      <p:nvPr/>
                    </p:nvGrpSpPr>
                    <p:grpSpPr bwMode="auto">
                      <a:xfrm>
                        <a:off x="1368" y="3254"/>
                        <a:ext cx="474" cy="118"/>
                        <a:chOff x="432" y="3253"/>
                        <a:chExt cx="474" cy="118"/>
                      </a:xfrm>
                    </p:grpSpPr>
                    <p:sp>
                      <p:nvSpPr>
                        <p:cNvPr id="252" name="Freeform 63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53" name="Freeform 63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49" name="Group 632"/>
                      <p:cNvGrpSpPr>
                        <a:grpSpLocks/>
                      </p:cNvGrpSpPr>
                      <p:nvPr/>
                    </p:nvGrpSpPr>
                    <p:grpSpPr bwMode="auto">
                      <a:xfrm>
                        <a:off x="1836" y="3253"/>
                        <a:ext cx="474" cy="118"/>
                        <a:chOff x="432" y="3253"/>
                        <a:chExt cx="474" cy="118"/>
                      </a:xfrm>
                    </p:grpSpPr>
                    <p:sp>
                      <p:nvSpPr>
                        <p:cNvPr id="250" name="Freeform 63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51" name="Freeform 63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grpSp>
                  <p:nvGrpSpPr>
                    <p:cNvPr id="233" name="Group 635"/>
                    <p:cNvGrpSpPr>
                      <a:grpSpLocks/>
                    </p:cNvGrpSpPr>
                    <p:nvPr/>
                  </p:nvGrpSpPr>
                  <p:grpSpPr bwMode="auto">
                    <a:xfrm>
                      <a:off x="528" y="3258"/>
                      <a:ext cx="1878" cy="120"/>
                      <a:chOff x="432" y="3252"/>
                      <a:chExt cx="1878" cy="120"/>
                    </a:xfrm>
                  </p:grpSpPr>
                  <p:grpSp>
                    <p:nvGrpSpPr>
                      <p:cNvPr id="234" name="Group 636"/>
                      <p:cNvGrpSpPr>
                        <a:grpSpLocks/>
                      </p:cNvGrpSpPr>
                      <p:nvPr/>
                    </p:nvGrpSpPr>
                    <p:grpSpPr bwMode="auto">
                      <a:xfrm>
                        <a:off x="432" y="3253"/>
                        <a:ext cx="474" cy="118"/>
                        <a:chOff x="432" y="3253"/>
                        <a:chExt cx="474" cy="118"/>
                      </a:xfrm>
                    </p:grpSpPr>
                    <p:sp>
                      <p:nvSpPr>
                        <p:cNvPr id="244" name="Freeform 637"/>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45" name="Freeform 638"/>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35" name="Group 639"/>
                      <p:cNvGrpSpPr>
                        <a:grpSpLocks/>
                      </p:cNvGrpSpPr>
                      <p:nvPr/>
                    </p:nvGrpSpPr>
                    <p:grpSpPr bwMode="auto">
                      <a:xfrm>
                        <a:off x="900" y="3252"/>
                        <a:ext cx="474" cy="118"/>
                        <a:chOff x="432" y="3253"/>
                        <a:chExt cx="474" cy="118"/>
                      </a:xfrm>
                    </p:grpSpPr>
                    <p:sp>
                      <p:nvSpPr>
                        <p:cNvPr id="242" name="Freeform 64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43" name="Freeform 64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36" name="Group 642"/>
                      <p:cNvGrpSpPr>
                        <a:grpSpLocks/>
                      </p:cNvGrpSpPr>
                      <p:nvPr/>
                    </p:nvGrpSpPr>
                    <p:grpSpPr bwMode="auto">
                      <a:xfrm>
                        <a:off x="1368" y="3254"/>
                        <a:ext cx="474" cy="118"/>
                        <a:chOff x="432" y="3253"/>
                        <a:chExt cx="474" cy="118"/>
                      </a:xfrm>
                    </p:grpSpPr>
                    <p:sp>
                      <p:nvSpPr>
                        <p:cNvPr id="240" name="Freeform 64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41" name="Freeform 64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37" name="Group 645"/>
                      <p:cNvGrpSpPr>
                        <a:grpSpLocks/>
                      </p:cNvGrpSpPr>
                      <p:nvPr/>
                    </p:nvGrpSpPr>
                    <p:grpSpPr bwMode="auto">
                      <a:xfrm>
                        <a:off x="1836" y="3253"/>
                        <a:ext cx="474" cy="118"/>
                        <a:chOff x="432" y="3253"/>
                        <a:chExt cx="474" cy="118"/>
                      </a:xfrm>
                    </p:grpSpPr>
                    <p:sp>
                      <p:nvSpPr>
                        <p:cNvPr id="238" name="Freeform 64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39" name="Freeform 64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grpSp>
              <p:sp>
                <p:nvSpPr>
                  <p:cNvPr id="58" name="Line 678"/>
                  <p:cNvSpPr>
                    <a:spLocks noChangeShapeType="1"/>
                  </p:cNvSpPr>
                  <p:nvPr/>
                </p:nvSpPr>
                <p:spPr bwMode="auto">
                  <a:xfrm>
                    <a:off x="1020"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59" name="Line 679"/>
                  <p:cNvSpPr>
                    <a:spLocks noChangeShapeType="1"/>
                  </p:cNvSpPr>
                  <p:nvPr/>
                </p:nvSpPr>
                <p:spPr bwMode="auto">
                  <a:xfrm>
                    <a:off x="1020" y="1800"/>
                    <a:ext cx="0" cy="336"/>
                  </a:xfrm>
                  <a:prstGeom prst="line">
                    <a:avLst/>
                  </a:prstGeom>
                  <a:noFill/>
                  <a:ln w="76200">
                    <a:solidFill>
                      <a:schemeClr val="tx1"/>
                    </a:solidFill>
                    <a:round/>
                    <a:headEnd/>
                    <a:tailEnd type="triangle" w="med" len="med"/>
                  </a:ln>
                  <a:effectLst/>
                </p:spPr>
                <p:txBody>
                  <a:bodyPr/>
                  <a:lstStyle/>
                  <a:p>
                    <a:endParaRPr lang="en-US" i="0"/>
                  </a:p>
                </p:txBody>
              </p:sp>
              <p:sp>
                <p:nvSpPr>
                  <p:cNvPr id="60" name="Line 764"/>
                  <p:cNvSpPr>
                    <a:spLocks noChangeShapeType="1"/>
                  </p:cNvSpPr>
                  <p:nvPr/>
                </p:nvSpPr>
                <p:spPr bwMode="auto">
                  <a:xfrm>
                    <a:off x="1968" y="212"/>
                    <a:ext cx="0" cy="2568"/>
                  </a:xfrm>
                  <a:prstGeom prst="line">
                    <a:avLst/>
                  </a:prstGeom>
                  <a:noFill/>
                  <a:ln w="9525">
                    <a:solidFill>
                      <a:schemeClr val="tx1"/>
                    </a:solidFill>
                    <a:prstDash val="dash"/>
                    <a:round/>
                    <a:headEnd/>
                    <a:tailEnd/>
                  </a:ln>
                  <a:effectLst/>
                </p:spPr>
                <p:txBody>
                  <a:bodyPr/>
                  <a:lstStyle/>
                  <a:p>
                    <a:endParaRPr lang="en-US" i="0"/>
                  </a:p>
                </p:txBody>
              </p:sp>
              <p:sp>
                <p:nvSpPr>
                  <p:cNvPr id="61" name="Line 765"/>
                  <p:cNvSpPr>
                    <a:spLocks noChangeShapeType="1"/>
                  </p:cNvSpPr>
                  <p:nvPr/>
                </p:nvSpPr>
                <p:spPr bwMode="auto">
                  <a:xfrm>
                    <a:off x="2214" y="1002"/>
                    <a:ext cx="864" cy="0"/>
                  </a:xfrm>
                  <a:prstGeom prst="line">
                    <a:avLst/>
                  </a:prstGeom>
                  <a:noFill/>
                  <a:ln w="76200">
                    <a:solidFill>
                      <a:srgbClr val="FF0000"/>
                    </a:solidFill>
                    <a:round/>
                    <a:headEnd/>
                    <a:tailEnd/>
                  </a:ln>
                  <a:effectLst/>
                </p:spPr>
                <p:txBody>
                  <a:bodyPr/>
                  <a:lstStyle/>
                  <a:p>
                    <a:endParaRPr lang="en-US" i="0"/>
                  </a:p>
                </p:txBody>
              </p:sp>
              <p:graphicFrame>
                <p:nvGraphicFramePr>
                  <p:cNvPr id="62" name="Object 767"/>
                  <p:cNvGraphicFramePr>
                    <a:graphicFrameLocks noChangeAspect="1"/>
                  </p:cNvGraphicFramePr>
                  <p:nvPr/>
                </p:nvGraphicFramePr>
                <p:xfrm>
                  <a:off x="3258" y="2184"/>
                  <a:ext cx="478" cy="552"/>
                </p:xfrm>
                <a:graphic>
                  <a:graphicData uri="http://schemas.openxmlformats.org/presentationml/2006/ole">
                    <mc:AlternateContent xmlns:mc="http://schemas.openxmlformats.org/markup-compatibility/2006">
                      <mc:Choice xmlns:v="urn:schemas-microsoft-com:vml" Requires="v">
                        <p:oleObj spid="_x0000_s4116" name="Image" r:id="rId7" imgW="990476" imgH="1142454" progId="Photoshop.Image.6">
                          <p:embed/>
                        </p:oleObj>
                      </mc:Choice>
                      <mc:Fallback>
                        <p:oleObj name="Image" r:id="rId7" imgW="990476" imgH="1142454" progId="Photoshop.Image.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8" y="2184"/>
                                <a:ext cx="478"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 name="Line 768"/>
                  <p:cNvSpPr>
                    <a:spLocks noChangeShapeType="1"/>
                  </p:cNvSpPr>
                  <p:nvPr/>
                </p:nvSpPr>
                <p:spPr bwMode="auto">
                  <a:xfrm flipH="1">
                    <a:off x="3120" y="888"/>
                    <a:ext cx="288" cy="120"/>
                  </a:xfrm>
                  <a:prstGeom prst="line">
                    <a:avLst/>
                  </a:prstGeom>
                  <a:noFill/>
                  <a:ln w="38100">
                    <a:solidFill>
                      <a:srgbClr val="FF0000"/>
                    </a:solidFill>
                    <a:prstDash val="sysDot"/>
                    <a:round/>
                    <a:headEnd/>
                    <a:tailEnd type="triangle" w="med" len="med"/>
                  </a:ln>
                  <a:effectLst/>
                </p:spPr>
                <p:txBody>
                  <a:bodyPr/>
                  <a:lstStyle/>
                  <a:p>
                    <a:endParaRPr lang="en-US" i="0"/>
                  </a:p>
                </p:txBody>
              </p:sp>
              <p:sp>
                <p:nvSpPr>
                  <p:cNvPr id="64" name="Text Box 769"/>
                  <p:cNvSpPr txBox="1">
                    <a:spLocks noChangeArrowheads="1"/>
                  </p:cNvSpPr>
                  <p:nvPr/>
                </p:nvSpPr>
                <p:spPr bwMode="auto">
                  <a:xfrm>
                    <a:off x="816" y="159"/>
                    <a:ext cx="1104" cy="247"/>
                  </a:xfrm>
                  <a:prstGeom prst="rect">
                    <a:avLst/>
                  </a:prstGeom>
                  <a:noFill/>
                  <a:ln w="9525">
                    <a:noFill/>
                    <a:miter lim="800000"/>
                    <a:headEnd/>
                    <a:tailEnd/>
                  </a:ln>
                  <a:effectLst/>
                </p:spPr>
                <p:txBody>
                  <a:bodyPr>
                    <a:spAutoFit/>
                  </a:bodyPr>
                  <a:lstStyle/>
                  <a:p>
                    <a:pPr algn="ctr">
                      <a:spcBef>
                        <a:spcPct val="50000"/>
                      </a:spcBef>
                    </a:pPr>
                    <a:r>
                      <a:rPr lang="en-US" altLang="en-US" sz="1800" i="0">
                        <a:latin typeface="Arial" charset="0"/>
                      </a:rPr>
                      <a:t>no infection</a:t>
                    </a:r>
                  </a:p>
                </p:txBody>
              </p:sp>
              <p:sp>
                <p:nvSpPr>
                  <p:cNvPr id="65" name="Text Box 770"/>
                  <p:cNvSpPr txBox="1">
                    <a:spLocks noChangeArrowheads="1"/>
                  </p:cNvSpPr>
                  <p:nvPr/>
                </p:nvSpPr>
                <p:spPr bwMode="auto">
                  <a:xfrm>
                    <a:off x="2064" y="153"/>
                    <a:ext cx="2208" cy="247"/>
                  </a:xfrm>
                  <a:prstGeom prst="rect">
                    <a:avLst/>
                  </a:prstGeom>
                  <a:noFill/>
                  <a:ln w="9525">
                    <a:noFill/>
                    <a:miter lim="800000"/>
                    <a:headEnd/>
                    <a:tailEnd/>
                  </a:ln>
                  <a:effectLst/>
                </p:spPr>
                <p:txBody>
                  <a:bodyPr>
                    <a:spAutoFit/>
                  </a:bodyPr>
                  <a:lstStyle/>
                  <a:p>
                    <a:pPr algn="ctr">
                      <a:spcBef>
                        <a:spcPct val="50000"/>
                      </a:spcBef>
                    </a:pPr>
                    <a:r>
                      <a:rPr lang="en-US" altLang="en-US" sz="1800" i="0">
                        <a:latin typeface="Arial" charset="0"/>
                      </a:rPr>
                      <a:t>infection</a:t>
                    </a:r>
                  </a:p>
                </p:txBody>
              </p:sp>
              <p:sp>
                <p:nvSpPr>
                  <p:cNvPr id="66" name="Line 771"/>
                  <p:cNvSpPr>
                    <a:spLocks noChangeShapeType="1"/>
                  </p:cNvSpPr>
                  <p:nvPr/>
                </p:nvSpPr>
                <p:spPr bwMode="auto">
                  <a:xfrm>
                    <a:off x="864" y="384"/>
                    <a:ext cx="1008" cy="0"/>
                  </a:xfrm>
                  <a:prstGeom prst="line">
                    <a:avLst/>
                  </a:prstGeom>
                  <a:noFill/>
                  <a:ln w="9525">
                    <a:solidFill>
                      <a:schemeClr val="tx1"/>
                    </a:solidFill>
                    <a:round/>
                    <a:headEnd/>
                    <a:tailEnd/>
                  </a:ln>
                  <a:effectLst/>
                </p:spPr>
                <p:txBody>
                  <a:bodyPr/>
                  <a:lstStyle/>
                  <a:p>
                    <a:endParaRPr lang="en-US" i="0"/>
                  </a:p>
                </p:txBody>
              </p:sp>
              <p:sp>
                <p:nvSpPr>
                  <p:cNvPr id="67" name="Line 772"/>
                  <p:cNvSpPr>
                    <a:spLocks noChangeShapeType="1"/>
                  </p:cNvSpPr>
                  <p:nvPr/>
                </p:nvSpPr>
                <p:spPr bwMode="auto">
                  <a:xfrm>
                    <a:off x="2064" y="384"/>
                    <a:ext cx="2217" cy="0"/>
                  </a:xfrm>
                  <a:prstGeom prst="line">
                    <a:avLst/>
                  </a:prstGeom>
                  <a:noFill/>
                  <a:ln w="9525">
                    <a:solidFill>
                      <a:schemeClr val="tx1"/>
                    </a:solidFill>
                    <a:round/>
                    <a:headEnd/>
                    <a:tailEnd/>
                  </a:ln>
                  <a:effectLst/>
                </p:spPr>
                <p:txBody>
                  <a:bodyPr/>
                  <a:lstStyle/>
                  <a:p>
                    <a:endParaRPr lang="en-US" i="0"/>
                  </a:p>
                </p:txBody>
              </p:sp>
              <p:sp>
                <p:nvSpPr>
                  <p:cNvPr id="68" name="Oval 773"/>
                  <p:cNvSpPr>
                    <a:spLocks noChangeArrowheads="1"/>
                  </p:cNvSpPr>
                  <p:nvPr/>
                </p:nvSpPr>
                <p:spPr bwMode="auto">
                  <a:xfrm>
                    <a:off x="1518" y="1296"/>
                    <a:ext cx="240" cy="192"/>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69" name="Oval 774"/>
                  <p:cNvSpPr>
                    <a:spLocks noChangeAspect="1" noChangeArrowheads="1"/>
                  </p:cNvSpPr>
                  <p:nvPr/>
                </p:nvSpPr>
                <p:spPr bwMode="auto">
                  <a:xfrm>
                    <a:off x="1482" y="1488"/>
                    <a:ext cx="317" cy="254"/>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70" name="Group 775"/>
                  <p:cNvGrpSpPr>
                    <a:grpSpLocks/>
                  </p:cNvGrpSpPr>
                  <p:nvPr/>
                </p:nvGrpSpPr>
                <p:grpSpPr bwMode="auto">
                  <a:xfrm rot="-5400000">
                    <a:off x="1529" y="1479"/>
                    <a:ext cx="207" cy="46"/>
                    <a:chOff x="432" y="3252"/>
                    <a:chExt cx="1878" cy="120"/>
                  </a:xfrm>
                </p:grpSpPr>
                <p:grpSp>
                  <p:nvGrpSpPr>
                    <p:cNvPr id="220" name="Group 776"/>
                    <p:cNvGrpSpPr>
                      <a:grpSpLocks/>
                    </p:cNvGrpSpPr>
                    <p:nvPr/>
                  </p:nvGrpSpPr>
                  <p:grpSpPr bwMode="auto">
                    <a:xfrm>
                      <a:off x="432" y="3253"/>
                      <a:ext cx="474" cy="118"/>
                      <a:chOff x="432" y="3253"/>
                      <a:chExt cx="474" cy="118"/>
                    </a:xfrm>
                  </p:grpSpPr>
                  <p:sp>
                    <p:nvSpPr>
                      <p:cNvPr id="230" name="Freeform 777"/>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31" name="Freeform 778"/>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221" name="Group 779"/>
                    <p:cNvGrpSpPr>
                      <a:grpSpLocks/>
                    </p:cNvGrpSpPr>
                    <p:nvPr/>
                  </p:nvGrpSpPr>
                  <p:grpSpPr bwMode="auto">
                    <a:xfrm>
                      <a:off x="900" y="3252"/>
                      <a:ext cx="474" cy="118"/>
                      <a:chOff x="432" y="3253"/>
                      <a:chExt cx="474" cy="118"/>
                    </a:xfrm>
                  </p:grpSpPr>
                  <p:sp>
                    <p:nvSpPr>
                      <p:cNvPr id="228" name="Freeform 78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29" name="Freeform 78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222" name="Group 782"/>
                    <p:cNvGrpSpPr>
                      <a:grpSpLocks/>
                    </p:cNvGrpSpPr>
                    <p:nvPr/>
                  </p:nvGrpSpPr>
                  <p:grpSpPr bwMode="auto">
                    <a:xfrm>
                      <a:off x="1368" y="3254"/>
                      <a:ext cx="474" cy="118"/>
                      <a:chOff x="432" y="3253"/>
                      <a:chExt cx="474" cy="118"/>
                    </a:xfrm>
                  </p:grpSpPr>
                  <p:sp>
                    <p:nvSpPr>
                      <p:cNvPr id="226" name="Freeform 78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27" name="Freeform 78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223" name="Group 785"/>
                    <p:cNvGrpSpPr>
                      <a:grpSpLocks/>
                    </p:cNvGrpSpPr>
                    <p:nvPr/>
                  </p:nvGrpSpPr>
                  <p:grpSpPr bwMode="auto">
                    <a:xfrm>
                      <a:off x="1836" y="3253"/>
                      <a:ext cx="474" cy="118"/>
                      <a:chOff x="432" y="3253"/>
                      <a:chExt cx="474" cy="118"/>
                    </a:xfrm>
                  </p:grpSpPr>
                  <p:sp>
                    <p:nvSpPr>
                      <p:cNvPr id="224" name="Freeform 78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25" name="Freeform 78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sp>
                <p:nvSpPr>
                  <p:cNvPr id="71" name="Oval 788"/>
                  <p:cNvSpPr>
                    <a:spLocks noChangeArrowheads="1"/>
                  </p:cNvSpPr>
                  <p:nvPr/>
                </p:nvSpPr>
                <p:spPr bwMode="auto">
                  <a:xfrm flipV="1">
                    <a:off x="1488" y="2616"/>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2" name="Oval 789"/>
                  <p:cNvSpPr>
                    <a:spLocks noChangeArrowheads="1"/>
                  </p:cNvSpPr>
                  <p:nvPr/>
                </p:nvSpPr>
                <p:spPr bwMode="auto">
                  <a:xfrm flipV="1">
                    <a:off x="1584" y="261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3" name="Oval 790"/>
                  <p:cNvSpPr>
                    <a:spLocks noChangeArrowheads="1"/>
                  </p:cNvSpPr>
                  <p:nvPr/>
                </p:nvSpPr>
                <p:spPr bwMode="auto">
                  <a:xfrm flipV="1">
                    <a:off x="1680" y="2604"/>
                    <a:ext cx="96" cy="96"/>
                  </a:xfrm>
                  <a:prstGeom prst="ellipse">
                    <a:avLst/>
                  </a:prstGeom>
                  <a:solidFill>
                    <a:srgbClr val="33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4" name="Oval 791"/>
                  <p:cNvSpPr>
                    <a:spLocks noChangeArrowheads="1"/>
                  </p:cNvSpPr>
                  <p:nvPr/>
                </p:nvSpPr>
                <p:spPr bwMode="auto">
                  <a:xfrm flipV="1">
                    <a:off x="1644" y="2568"/>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5" name="Oval 792"/>
                  <p:cNvSpPr>
                    <a:spLocks noChangeArrowheads="1"/>
                  </p:cNvSpPr>
                  <p:nvPr/>
                </p:nvSpPr>
                <p:spPr bwMode="auto">
                  <a:xfrm flipV="1">
                    <a:off x="1608" y="2532"/>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6" name="Oval 793"/>
                  <p:cNvSpPr>
                    <a:spLocks noChangeArrowheads="1"/>
                  </p:cNvSpPr>
                  <p:nvPr/>
                </p:nvSpPr>
                <p:spPr bwMode="auto">
                  <a:xfrm flipV="1">
                    <a:off x="1548" y="2496"/>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7" name="Oval 794"/>
                  <p:cNvSpPr>
                    <a:spLocks noChangeArrowheads="1"/>
                  </p:cNvSpPr>
                  <p:nvPr/>
                </p:nvSpPr>
                <p:spPr bwMode="auto">
                  <a:xfrm flipV="1">
                    <a:off x="1488" y="2526"/>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8" name="Oval 795"/>
                  <p:cNvSpPr>
                    <a:spLocks noChangeArrowheads="1"/>
                  </p:cNvSpPr>
                  <p:nvPr/>
                </p:nvSpPr>
                <p:spPr bwMode="auto">
                  <a:xfrm flipV="1">
                    <a:off x="1548" y="2556"/>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9" name="Oval 796"/>
                  <p:cNvSpPr>
                    <a:spLocks noChangeArrowheads="1"/>
                  </p:cNvSpPr>
                  <p:nvPr/>
                </p:nvSpPr>
                <p:spPr bwMode="auto">
                  <a:xfrm flipV="1">
                    <a:off x="1476" y="2478"/>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0" name="Oval 797"/>
                  <p:cNvSpPr>
                    <a:spLocks noChangeArrowheads="1"/>
                  </p:cNvSpPr>
                  <p:nvPr/>
                </p:nvSpPr>
                <p:spPr bwMode="auto">
                  <a:xfrm flipV="1">
                    <a:off x="1728" y="2544"/>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1" name="Oval 798"/>
                  <p:cNvSpPr>
                    <a:spLocks noChangeArrowheads="1"/>
                  </p:cNvSpPr>
                  <p:nvPr/>
                </p:nvSpPr>
                <p:spPr bwMode="auto">
                  <a:xfrm flipV="1">
                    <a:off x="1524" y="2394"/>
                    <a:ext cx="96" cy="96"/>
                  </a:xfrm>
                  <a:prstGeom prst="ellipse">
                    <a:avLst/>
                  </a:prstGeom>
                  <a:solidFill>
                    <a:srgbClr val="33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2" name="Oval 799"/>
                  <p:cNvSpPr>
                    <a:spLocks noChangeArrowheads="1"/>
                  </p:cNvSpPr>
                  <p:nvPr/>
                </p:nvSpPr>
                <p:spPr bwMode="auto">
                  <a:xfrm flipV="1">
                    <a:off x="1614" y="2478"/>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3" name="Oval 800"/>
                  <p:cNvSpPr>
                    <a:spLocks noChangeArrowheads="1"/>
                  </p:cNvSpPr>
                  <p:nvPr/>
                </p:nvSpPr>
                <p:spPr bwMode="auto">
                  <a:xfrm flipV="1">
                    <a:off x="1536" y="2454"/>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4" name="Oval 801"/>
                  <p:cNvSpPr>
                    <a:spLocks noChangeArrowheads="1"/>
                  </p:cNvSpPr>
                  <p:nvPr/>
                </p:nvSpPr>
                <p:spPr bwMode="auto">
                  <a:xfrm flipV="1">
                    <a:off x="1782" y="2352"/>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5" name="Oval 802"/>
                  <p:cNvSpPr>
                    <a:spLocks noChangeArrowheads="1"/>
                  </p:cNvSpPr>
                  <p:nvPr/>
                </p:nvSpPr>
                <p:spPr bwMode="auto">
                  <a:xfrm flipV="1">
                    <a:off x="1584" y="2400"/>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6" name="Oval 803"/>
                  <p:cNvSpPr>
                    <a:spLocks noChangeArrowheads="1"/>
                  </p:cNvSpPr>
                  <p:nvPr/>
                </p:nvSpPr>
                <p:spPr bwMode="auto">
                  <a:xfrm flipV="1">
                    <a:off x="1548" y="2340"/>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7" name="Oval 804"/>
                  <p:cNvSpPr>
                    <a:spLocks noChangeArrowheads="1"/>
                  </p:cNvSpPr>
                  <p:nvPr/>
                </p:nvSpPr>
                <p:spPr bwMode="auto">
                  <a:xfrm flipV="1">
                    <a:off x="1626" y="2334"/>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8" name="Oval 805"/>
                  <p:cNvSpPr>
                    <a:spLocks noChangeArrowheads="1"/>
                  </p:cNvSpPr>
                  <p:nvPr/>
                </p:nvSpPr>
                <p:spPr bwMode="auto">
                  <a:xfrm flipV="1">
                    <a:off x="1704" y="2328"/>
                    <a:ext cx="96" cy="96"/>
                  </a:xfrm>
                  <a:prstGeom prst="ellipse">
                    <a:avLst/>
                  </a:prstGeom>
                  <a:solidFill>
                    <a:srgbClr val="00FF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9" name="Oval 806"/>
                  <p:cNvSpPr>
                    <a:spLocks noChangeArrowheads="1"/>
                  </p:cNvSpPr>
                  <p:nvPr/>
                </p:nvSpPr>
                <p:spPr bwMode="auto">
                  <a:xfrm flipV="1">
                    <a:off x="1752" y="2274"/>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0" name="Oval 807"/>
                  <p:cNvSpPr>
                    <a:spLocks noChangeArrowheads="1"/>
                  </p:cNvSpPr>
                  <p:nvPr/>
                </p:nvSpPr>
                <p:spPr bwMode="auto">
                  <a:xfrm flipV="1">
                    <a:off x="1734" y="222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1" name="Oval 808"/>
                  <p:cNvSpPr>
                    <a:spLocks noChangeArrowheads="1"/>
                  </p:cNvSpPr>
                  <p:nvPr/>
                </p:nvSpPr>
                <p:spPr bwMode="auto">
                  <a:xfrm flipV="1">
                    <a:off x="1644" y="2184"/>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2" name="Oval 809"/>
                  <p:cNvSpPr>
                    <a:spLocks noChangeArrowheads="1"/>
                  </p:cNvSpPr>
                  <p:nvPr/>
                </p:nvSpPr>
                <p:spPr bwMode="auto">
                  <a:xfrm flipV="1">
                    <a:off x="1560" y="225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3" name="Oval 810"/>
                  <p:cNvSpPr>
                    <a:spLocks noChangeArrowheads="1"/>
                  </p:cNvSpPr>
                  <p:nvPr/>
                </p:nvSpPr>
                <p:spPr bwMode="auto">
                  <a:xfrm flipV="1">
                    <a:off x="1644" y="2256"/>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4" name="Oval 811"/>
                  <p:cNvSpPr>
                    <a:spLocks noChangeArrowheads="1"/>
                  </p:cNvSpPr>
                  <p:nvPr/>
                </p:nvSpPr>
                <p:spPr bwMode="auto">
                  <a:xfrm flipV="1">
                    <a:off x="1488" y="2304"/>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5" name="Oval 812"/>
                  <p:cNvSpPr>
                    <a:spLocks noChangeArrowheads="1"/>
                  </p:cNvSpPr>
                  <p:nvPr/>
                </p:nvSpPr>
                <p:spPr bwMode="auto">
                  <a:xfrm flipV="1">
                    <a:off x="1548" y="2196"/>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6" name="Line 813"/>
                  <p:cNvSpPr>
                    <a:spLocks noChangeShapeType="1"/>
                  </p:cNvSpPr>
                  <p:nvPr/>
                </p:nvSpPr>
                <p:spPr bwMode="auto">
                  <a:xfrm>
                    <a:off x="1638"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97" name="Line 814"/>
                  <p:cNvSpPr>
                    <a:spLocks noChangeShapeType="1"/>
                  </p:cNvSpPr>
                  <p:nvPr/>
                </p:nvSpPr>
                <p:spPr bwMode="auto">
                  <a:xfrm>
                    <a:off x="1638" y="1800"/>
                    <a:ext cx="0" cy="336"/>
                  </a:xfrm>
                  <a:prstGeom prst="line">
                    <a:avLst/>
                  </a:prstGeom>
                  <a:noFill/>
                  <a:ln w="76200">
                    <a:solidFill>
                      <a:schemeClr val="tx1"/>
                    </a:solidFill>
                    <a:round/>
                    <a:headEnd/>
                    <a:tailEnd type="triangle" w="med" len="med"/>
                  </a:ln>
                  <a:effectLst/>
                </p:spPr>
                <p:txBody>
                  <a:bodyPr/>
                  <a:lstStyle/>
                  <a:p>
                    <a:endParaRPr lang="en-US" i="0"/>
                  </a:p>
                </p:txBody>
              </p:sp>
              <p:sp>
                <p:nvSpPr>
                  <p:cNvPr id="98" name="Oval 816"/>
                  <p:cNvSpPr>
                    <a:spLocks noChangeArrowheads="1"/>
                  </p:cNvSpPr>
                  <p:nvPr/>
                </p:nvSpPr>
                <p:spPr bwMode="auto">
                  <a:xfrm>
                    <a:off x="2172" y="1296"/>
                    <a:ext cx="240" cy="192"/>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99" name="Oval 817"/>
                  <p:cNvSpPr>
                    <a:spLocks noChangeAspect="1" noChangeArrowheads="1"/>
                  </p:cNvSpPr>
                  <p:nvPr/>
                </p:nvSpPr>
                <p:spPr bwMode="auto">
                  <a:xfrm>
                    <a:off x="2136" y="1488"/>
                    <a:ext cx="317" cy="254"/>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100" name="Group 818"/>
                  <p:cNvGrpSpPr>
                    <a:grpSpLocks/>
                  </p:cNvGrpSpPr>
                  <p:nvPr/>
                </p:nvGrpSpPr>
                <p:grpSpPr bwMode="auto">
                  <a:xfrm rot="-5400000">
                    <a:off x="2183" y="1479"/>
                    <a:ext cx="207" cy="46"/>
                    <a:chOff x="432" y="3252"/>
                    <a:chExt cx="1878" cy="120"/>
                  </a:xfrm>
                </p:grpSpPr>
                <p:grpSp>
                  <p:nvGrpSpPr>
                    <p:cNvPr id="208" name="Group 819"/>
                    <p:cNvGrpSpPr>
                      <a:grpSpLocks/>
                    </p:cNvGrpSpPr>
                    <p:nvPr/>
                  </p:nvGrpSpPr>
                  <p:grpSpPr bwMode="auto">
                    <a:xfrm>
                      <a:off x="432" y="3253"/>
                      <a:ext cx="474" cy="118"/>
                      <a:chOff x="432" y="3253"/>
                      <a:chExt cx="474" cy="118"/>
                    </a:xfrm>
                  </p:grpSpPr>
                  <p:sp>
                    <p:nvSpPr>
                      <p:cNvPr id="218" name="Freeform 82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219" name="Freeform 82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209" name="Group 822"/>
                    <p:cNvGrpSpPr>
                      <a:grpSpLocks/>
                    </p:cNvGrpSpPr>
                    <p:nvPr/>
                  </p:nvGrpSpPr>
                  <p:grpSpPr bwMode="auto">
                    <a:xfrm>
                      <a:off x="900" y="3252"/>
                      <a:ext cx="474" cy="118"/>
                      <a:chOff x="432" y="3253"/>
                      <a:chExt cx="474" cy="118"/>
                    </a:xfrm>
                  </p:grpSpPr>
                  <p:sp>
                    <p:nvSpPr>
                      <p:cNvPr id="216" name="Freeform 82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217" name="Freeform 82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210" name="Group 825"/>
                    <p:cNvGrpSpPr>
                      <a:grpSpLocks/>
                    </p:cNvGrpSpPr>
                    <p:nvPr/>
                  </p:nvGrpSpPr>
                  <p:grpSpPr bwMode="auto">
                    <a:xfrm>
                      <a:off x="1368" y="3254"/>
                      <a:ext cx="474" cy="118"/>
                      <a:chOff x="432" y="3253"/>
                      <a:chExt cx="474" cy="118"/>
                    </a:xfrm>
                  </p:grpSpPr>
                  <p:sp>
                    <p:nvSpPr>
                      <p:cNvPr id="214" name="Freeform 82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215" name="Freeform 82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211" name="Group 828"/>
                    <p:cNvGrpSpPr>
                      <a:grpSpLocks/>
                    </p:cNvGrpSpPr>
                    <p:nvPr/>
                  </p:nvGrpSpPr>
                  <p:grpSpPr bwMode="auto">
                    <a:xfrm>
                      <a:off x="1836" y="3253"/>
                      <a:ext cx="474" cy="118"/>
                      <a:chOff x="432" y="3253"/>
                      <a:chExt cx="474" cy="118"/>
                    </a:xfrm>
                  </p:grpSpPr>
                  <p:sp>
                    <p:nvSpPr>
                      <p:cNvPr id="212" name="Freeform 82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213" name="Freeform 83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sp>
                <p:nvSpPr>
                  <p:cNvPr id="101" name="Oval 831"/>
                  <p:cNvSpPr>
                    <a:spLocks noChangeArrowheads="1"/>
                  </p:cNvSpPr>
                  <p:nvPr/>
                </p:nvSpPr>
                <p:spPr bwMode="auto">
                  <a:xfrm>
                    <a:off x="2142" y="2184"/>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2" name="Oval 832"/>
                  <p:cNvSpPr>
                    <a:spLocks noChangeArrowheads="1"/>
                  </p:cNvSpPr>
                  <p:nvPr/>
                </p:nvSpPr>
                <p:spPr bwMode="auto">
                  <a:xfrm>
                    <a:off x="2238" y="219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3" name="Oval 833"/>
                  <p:cNvSpPr>
                    <a:spLocks noChangeArrowheads="1"/>
                  </p:cNvSpPr>
                  <p:nvPr/>
                </p:nvSpPr>
                <p:spPr bwMode="auto">
                  <a:xfrm>
                    <a:off x="2334" y="2196"/>
                    <a:ext cx="96" cy="96"/>
                  </a:xfrm>
                  <a:prstGeom prst="ellipse">
                    <a:avLst/>
                  </a:prstGeom>
                  <a:solidFill>
                    <a:srgbClr val="33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4" name="Oval 834"/>
                  <p:cNvSpPr>
                    <a:spLocks noChangeArrowheads="1"/>
                  </p:cNvSpPr>
                  <p:nvPr/>
                </p:nvSpPr>
                <p:spPr bwMode="auto">
                  <a:xfrm>
                    <a:off x="2298" y="2232"/>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5" name="Oval 835"/>
                  <p:cNvSpPr>
                    <a:spLocks noChangeArrowheads="1"/>
                  </p:cNvSpPr>
                  <p:nvPr/>
                </p:nvSpPr>
                <p:spPr bwMode="auto">
                  <a:xfrm>
                    <a:off x="2262" y="2268"/>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6" name="Oval 836"/>
                  <p:cNvSpPr>
                    <a:spLocks noChangeArrowheads="1"/>
                  </p:cNvSpPr>
                  <p:nvPr/>
                </p:nvSpPr>
                <p:spPr bwMode="auto">
                  <a:xfrm>
                    <a:off x="2202" y="2304"/>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7" name="Oval 837"/>
                  <p:cNvSpPr>
                    <a:spLocks noChangeArrowheads="1"/>
                  </p:cNvSpPr>
                  <p:nvPr/>
                </p:nvSpPr>
                <p:spPr bwMode="auto">
                  <a:xfrm>
                    <a:off x="2142" y="2274"/>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8" name="Oval 838"/>
                  <p:cNvSpPr>
                    <a:spLocks noChangeArrowheads="1"/>
                  </p:cNvSpPr>
                  <p:nvPr/>
                </p:nvSpPr>
                <p:spPr bwMode="auto">
                  <a:xfrm>
                    <a:off x="2202" y="2244"/>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9" name="Oval 839"/>
                  <p:cNvSpPr>
                    <a:spLocks noChangeArrowheads="1"/>
                  </p:cNvSpPr>
                  <p:nvPr/>
                </p:nvSpPr>
                <p:spPr bwMode="auto">
                  <a:xfrm>
                    <a:off x="2130" y="2322"/>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0" name="Oval 840"/>
                  <p:cNvSpPr>
                    <a:spLocks noChangeArrowheads="1"/>
                  </p:cNvSpPr>
                  <p:nvPr/>
                </p:nvSpPr>
                <p:spPr bwMode="auto">
                  <a:xfrm>
                    <a:off x="2088" y="2364"/>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1" name="Oval 841"/>
                  <p:cNvSpPr>
                    <a:spLocks noChangeArrowheads="1"/>
                  </p:cNvSpPr>
                  <p:nvPr/>
                </p:nvSpPr>
                <p:spPr bwMode="auto">
                  <a:xfrm>
                    <a:off x="2178" y="2406"/>
                    <a:ext cx="96" cy="96"/>
                  </a:xfrm>
                  <a:prstGeom prst="ellipse">
                    <a:avLst/>
                  </a:prstGeom>
                  <a:solidFill>
                    <a:srgbClr val="33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2" name="Oval 842"/>
                  <p:cNvSpPr>
                    <a:spLocks noChangeArrowheads="1"/>
                  </p:cNvSpPr>
                  <p:nvPr/>
                </p:nvSpPr>
                <p:spPr bwMode="auto">
                  <a:xfrm>
                    <a:off x="2268" y="2322"/>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3" name="Oval 843"/>
                  <p:cNvSpPr>
                    <a:spLocks noChangeArrowheads="1"/>
                  </p:cNvSpPr>
                  <p:nvPr/>
                </p:nvSpPr>
                <p:spPr bwMode="auto">
                  <a:xfrm>
                    <a:off x="2346" y="2346"/>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4" name="Oval 844"/>
                  <p:cNvSpPr>
                    <a:spLocks noChangeArrowheads="1"/>
                  </p:cNvSpPr>
                  <p:nvPr/>
                </p:nvSpPr>
                <p:spPr bwMode="auto">
                  <a:xfrm>
                    <a:off x="2448" y="2430"/>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5" name="Oval 845"/>
                  <p:cNvSpPr>
                    <a:spLocks noChangeArrowheads="1"/>
                  </p:cNvSpPr>
                  <p:nvPr/>
                </p:nvSpPr>
                <p:spPr bwMode="auto">
                  <a:xfrm>
                    <a:off x="2346" y="2388"/>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6" name="Oval 846"/>
                  <p:cNvSpPr>
                    <a:spLocks noChangeArrowheads="1"/>
                  </p:cNvSpPr>
                  <p:nvPr/>
                </p:nvSpPr>
                <p:spPr bwMode="auto">
                  <a:xfrm>
                    <a:off x="2202" y="2460"/>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7" name="Oval 847"/>
                  <p:cNvSpPr>
                    <a:spLocks noChangeArrowheads="1"/>
                  </p:cNvSpPr>
                  <p:nvPr/>
                </p:nvSpPr>
                <p:spPr bwMode="auto">
                  <a:xfrm>
                    <a:off x="2280" y="2466"/>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8" name="Oval 848"/>
                  <p:cNvSpPr>
                    <a:spLocks noChangeArrowheads="1"/>
                  </p:cNvSpPr>
                  <p:nvPr/>
                </p:nvSpPr>
                <p:spPr bwMode="auto">
                  <a:xfrm>
                    <a:off x="2358" y="2472"/>
                    <a:ext cx="96" cy="96"/>
                  </a:xfrm>
                  <a:prstGeom prst="ellipse">
                    <a:avLst/>
                  </a:prstGeom>
                  <a:solidFill>
                    <a:srgbClr val="00FF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9" name="Oval 849"/>
                  <p:cNvSpPr>
                    <a:spLocks noChangeArrowheads="1"/>
                  </p:cNvSpPr>
                  <p:nvPr/>
                </p:nvSpPr>
                <p:spPr bwMode="auto">
                  <a:xfrm>
                    <a:off x="2406" y="2526"/>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0" name="Oval 850"/>
                  <p:cNvSpPr>
                    <a:spLocks noChangeArrowheads="1"/>
                  </p:cNvSpPr>
                  <p:nvPr/>
                </p:nvSpPr>
                <p:spPr bwMode="auto">
                  <a:xfrm>
                    <a:off x="2388" y="258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1" name="Oval 851"/>
                  <p:cNvSpPr>
                    <a:spLocks noChangeArrowheads="1"/>
                  </p:cNvSpPr>
                  <p:nvPr/>
                </p:nvSpPr>
                <p:spPr bwMode="auto">
                  <a:xfrm>
                    <a:off x="2298" y="2616"/>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2" name="Oval 852"/>
                  <p:cNvSpPr>
                    <a:spLocks noChangeArrowheads="1"/>
                  </p:cNvSpPr>
                  <p:nvPr/>
                </p:nvSpPr>
                <p:spPr bwMode="auto">
                  <a:xfrm>
                    <a:off x="2214" y="255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3" name="Oval 853"/>
                  <p:cNvSpPr>
                    <a:spLocks noChangeArrowheads="1"/>
                  </p:cNvSpPr>
                  <p:nvPr/>
                </p:nvSpPr>
                <p:spPr bwMode="auto">
                  <a:xfrm>
                    <a:off x="2268" y="2520"/>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4" name="Oval 854"/>
                  <p:cNvSpPr>
                    <a:spLocks noChangeArrowheads="1"/>
                  </p:cNvSpPr>
                  <p:nvPr/>
                </p:nvSpPr>
                <p:spPr bwMode="auto">
                  <a:xfrm>
                    <a:off x="2322" y="2562"/>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5" name="Oval 855"/>
                  <p:cNvSpPr>
                    <a:spLocks noChangeArrowheads="1"/>
                  </p:cNvSpPr>
                  <p:nvPr/>
                </p:nvSpPr>
                <p:spPr bwMode="auto">
                  <a:xfrm>
                    <a:off x="2202" y="2604"/>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6" name="Line 856"/>
                  <p:cNvSpPr>
                    <a:spLocks noChangeShapeType="1"/>
                  </p:cNvSpPr>
                  <p:nvPr/>
                </p:nvSpPr>
                <p:spPr bwMode="auto">
                  <a:xfrm>
                    <a:off x="2292"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127" name="Line 857"/>
                  <p:cNvSpPr>
                    <a:spLocks noChangeShapeType="1"/>
                  </p:cNvSpPr>
                  <p:nvPr/>
                </p:nvSpPr>
                <p:spPr bwMode="auto">
                  <a:xfrm>
                    <a:off x="2292" y="1800"/>
                    <a:ext cx="0" cy="336"/>
                  </a:xfrm>
                  <a:prstGeom prst="line">
                    <a:avLst/>
                  </a:prstGeom>
                  <a:noFill/>
                  <a:ln w="76200">
                    <a:solidFill>
                      <a:schemeClr val="tx1"/>
                    </a:solidFill>
                    <a:round/>
                    <a:headEnd/>
                    <a:tailEnd type="triangle" w="med" len="med"/>
                  </a:ln>
                  <a:effectLst/>
                </p:spPr>
                <p:txBody>
                  <a:bodyPr/>
                  <a:lstStyle/>
                  <a:p>
                    <a:endParaRPr lang="en-US" i="0"/>
                  </a:p>
                </p:txBody>
              </p:sp>
              <p:sp>
                <p:nvSpPr>
                  <p:cNvPr id="128" name="Oval 858"/>
                  <p:cNvSpPr>
                    <a:spLocks noChangeArrowheads="1"/>
                  </p:cNvSpPr>
                  <p:nvPr/>
                </p:nvSpPr>
                <p:spPr bwMode="auto">
                  <a:xfrm>
                    <a:off x="2790" y="1296"/>
                    <a:ext cx="240" cy="192"/>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9" name="Oval 859"/>
                  <p:cNvSpPr>
                    <a:spLocks noChangeAspect="1" noChangeArrowheads="1"/>
                  </p:cNvSpPr>
                  <p:nvPr/>
                </p:nvSpPr>
                <p:spPr bwMode="auto">
                  <a:xfrm>
                    <a:off x="2754" y="1488"/>
                    <a:ext cx="317" cy="254"/>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130" name="Group 860"/>
                  <p:cNvGrpSpPr>
                    <a:grpSpLocks/>
                  </p:cNvGrpSpPr>
                  <p:nvPr/>
                </p:nvGrpSpPr>
                <p:grpSpPr bwMode="auto">
                  <a:xfrm rot="-5400000">
                    <a:off x="2801" y="1479"/>
                    <a:ext cx="207" cy="46"/>
                    <a:chOff x="432" y="3252"/>
                    <a:chExt cx="1878" cy="120"/>
                  </a:xfrm>
                </p:grpSpPr>
                <p:grpSp>
                  <p:nvGrpSpPr>
                    <p:cNvPr id="196" name="Group 861"/>
                    <p:cNvGrpSpPr>
                      <a:grpSpLocks/>
                    </p:cNvGrpSpPr>
                    <p:nvPr/>
                  </p:nvGrpSpPr>
                  <p:grpSpPr bwMode="auto">
                    <a:xfrm>
                      <a:off x="432" y="3253"/>
                      <a:ext cx="474" cy="118"/>
                      <a:chOff x="432" y="3253"/>
                      <a:chExt cx="474" cy="118"/>
                    </a:xfrm>
                  </p:grpSpPr>
                  <p:sp>
                    <p:nvSpPr>
                      <p:cNvPr id="206" name="Freeform 86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07" name="Freeform 86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197" name="Group 864"/>
                    <p:cNvGrpSpPr>
                      <a:grpSpLocks/>
                    </p:cNvGrpSpPr>
                    <p:nvPr/>
                  </p:nvGrpSpPr>
                  <p:grpSpPr bwMode="auto">
                    <a:xfrm>
                      <a:off x="900" y="3252"/>
                      <a:ext cx="474" cy="118"/>
                      <a:chOff x="432" y="3253"/>
                      <a:chExt cx="474" cy="118"/>
                    </a:xfrm>
                  </p:grpSpPr>
                  <p:sp>
                    <p:nvSpPr>
                      <p:cNvPr id="204" name="Freeform 865"/>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05" name="Freeform 86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198" name="Group 867"/>
                    <p:cNvGrpSpPr>
                      <a:grpSpLocks/>
                    </p:cNvGrpSpPr>
                    <p:nvPr/>
                  </p:nvGrpSpPr>
                  <p:grpSpPr bwMode="auto">
                    <a:xfrm>
                      <a:off x="1368" y="3254"/>
                      <a:ext cx="474" cy="118"/>
                      <a:chOff x="432" y="3253"/>
                      <a:chExt cx="474" cy="118"/>
                    </a:xfrm>
                  </p:grpSpPr>
                  <p:sp>
                    <p:nvSpPr>
                      <p:cNvPr id="202" name="Freeform 868"/>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03" name="Freeform 869"/>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199" name="Group 870"/>
                    <p:cNvGrpSpPr>
                      <a:grpSpLocks/>
                    </p:cNvGrpSpPr>
                    <p:nvPr/>
                  </p:nvGrpSpPr>
                  <p:grpSpPr bwMode="auto">
                    <a:xfrm>
                      <a:off x="1836" y="3253"/>
                      <a:ext cx="474" cy="118"/>
                      <a:chOff x="432" y="3253"/>
                      <a:chExt cx="474" cy="118"/>
                    </a:xfrm>
                  </p:grpSpPr>
                  <p:sp>
                    <p:nvSpPr>
                      <p:cNvPr id="200" name="Freeform 871"/>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01" name="Freeform 872"/>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sp>
                <p:nvSpPr>
                  <p:cNvPr id="131" name="Oval 873"/>
                  <p:cNvSpPr>
                    <a:spLocks noChangeArrowheads="1"/>
                  </p:cNvSpPr>
                  <p:nvPr/>
                </p:nvSpPr>
                <p:spPr bwMode="auto">
                  <a:xfrm flipV="1">
                    <a:off x="2760" y="2616"/>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2" name="Oval 874"/>
                  <p:cNvSpPr>
                    <a:spLocks noChangeArrowheads="1"/>
                  </p:cNvSpPr>
                  <p:nvPr/>
                </p:nvSpPr>
                <p:spPr bwMode="auto">
                  <a:xfrm flipV="1">
                    <a:off x="2856" y="261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3" name="Oval 875"/>
                  <p:cNvSpPr>
                    <a:spLocks noChangeArrowheads="1"/>
                  </p:cNvSpPr>
                  <p:nvPr/>
                </p:nvSpPr>
                <p:spPr bwMode="auto">
                  <a:xfrm flipV="1">
                    <a:off x="2952" y="2604"/>
                    <a:ext cx="96" cy="96"/>
                  </a:xfrm>
                  <a:prstGeom prst="ellipse">
                    <a:avLst/>
                  </a:prstGeom>
                  <a:solidFill>
                    <a:srgbClr val="33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4" name="Oval 876"/>
                  <p:cNvSpPr>
                    <a:spLocks noChangeArrowheads="1"/>
                  </p:cNvSpPr>
                  <p:nvPr/>
                </p:nvSpPr>
                <p:spPr bwMode="auto">
                  <a:xfrm flipV="1">
                    <a:off x="2916" y="2568"/>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5" name="Oval 877"/>
                  <p:cNvSpPr>
                    <a:spLocks noChangeArrowheads="1"/>
                  </p:cNvSpPr>
                  <p:nvPr/>
                </p:nvSpPr>
                <p:spPr bwMode="auto">
                  <a:xfrm flipV="1">
                    <a:off x="2880" y="2532"/>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6" name="Oval 878"/>
                  <p:cNvSpPr>
                    <a:spLocks noChangeArrowheads="1"/>
                  </p:cNvSpPr>
                  <p:nvPr/>
                </p:nvSpPr>
                <p:spPr bwMode="auto">
                  <a:xfrm flipV="1">
                    <a:off x="2820" y="2496"/>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7" name="Oval 879"/>
                  <p:cNvSpPr>
                    <a:spLocks noChangeArrowheads="1"/>
                  </p:cNvSpPr>
                  <p:nvPr/>
                </p:nvSpPr>
                <p:spPr bwMode="auto">
                  <a:xfrm flipV="1">
                    <a:off x="2760" y="2526"/>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8" name="Oval 880"/>
                  <p:cNvSpPr>
                    <a:spLocks noChangeArrowheads="1"/>
                  </p:cNvSpPr>
                  <p:nvPr/>
                </p:nvSpPr>
                <p:spPr bwMode="auto">
                  <a:xfrm flipV="1">
                    <a:off x="2820" y="2556"/>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9" name="Oval 881"/>
                  <p:cNvSpPr>
                    <a:spLocks noChangeArrowheads="1"/>
                  </p:cNvSpPr>
                  <p:nvPr/>
                </p:nvSpPr>
                <p:spPr bwMode="auto">
                  <a:xfrm flipV="1">
                    <a:off x="2748" y="2478"/>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0" name="Oval 882"/>
                  <p:cNvSpPr>
                    <a:spLocks noChangeArrowheads="1"/>
                  </p:cNvSpPr>
                  <p:nvPr/>
                </p:nvSpPr>
                <p:spPr bwMode="auto">
                  <a:xfrm flipV="1">
                    <a:off x="3000" y="2544"/>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1" name="Oval 883"/>
                  <p:cNvSpPr>
                    <a:spLocks noChangeArrowheads="1"/>
                  </p:cNvSpPr>
                  <p:nvPr/>
                </p:nvSpPr>
                <p:spPr bwMode="auto">
                  <a:xfrm flipV="1">
                    <a:off x="2796" y="2394"/>
                    <a:ext cx="96" cy="96"/>
                  </a:xfrm>
                  <a:prstGeom prst="ellipse">
                    <a:avLst/>
                  </a:prstGeom>
                  <a:solidFill>
                    <a:srgbClr val="33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2" name="Oval 884"/>
                  <p:cNvSpPr>
                    <a:spLocks noChangeArrowheads="1"/>
                  </p:cNvSpPr>
                  <p:nvPr/>
                </p:nvSpPr>
                <p:spPr bwMode="auto">
                  <a:xfrm flipV="1">
                    <a:off x="2886" y="2478"/>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3" name="Oval 885"/>
                  <p:cNvSpPr>
                    <a:spLocks noChangeArrowheads="1"/>
                  </p:cNvSpPr>
                  <p:nvPr/>
                </p:nvSpPr>
                <p:spPr bwMode="auto">
                  <a:xfrm flipV="1">
                    <a:off x="2808" y="2454"/>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4" name="Oval 886"/>
                  <p:cNvSpPr>
                    <a:spLocks noChangeArrowheads="1"/>
                  </p:cNvSpPr>
                  <p:nvPr/>
                </p:nvSpPr>
                <p:spPr bwMode="auto">
                  <a:xfrm flipV="1">
                    <a:off x="3054" y="2352"/>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5" name="Oval 887"/>
                  <p:cNvSpPr>
                    <a:spLocks noChangeArrowheads="1"/>
                  </p:cNvSpPr>
                  <p:nvPr/>
                </p:nvSpPr>
                <p:spPr bwMode="auto">
                  <a:xfrm flipV="1">
                    <a:off x="2856" y="2400"/>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6" name="Oval 888"/>
                  <p:cNvSpPr>
                    <a:spLocks noChangeArrowheads="1"/>
                  </p:cNvSpPr>
                  <p:nvPr/>
                </p:nvSpPr>
                <p:spPr bwMode="auto">
                  <a:xfrm flipV="1">
                    <a:off x="2820" y="2340"/>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7" name="Oval 889"/>
                  <p:cNvSpPr>
                    <a:spLocks noChangeArrowheads="1"/>
                  </p:cNvSpPr>
                  <p:nvPr/>
                </p:nvSpPr>
                <p:spPr bwMode="auto">
                  <a:xfrm flipV="1">
                    <a:off x="2898" y="2334"/>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8" name="Oval 890"/>
                  <p:cNvSpPr>
                    <a:spLocks noChangeArrowheads="1"/>
                  </p:cNvSpPr>
                  <p:nvPr/>
                </p:nvSpPr>
                <p:spPr bwMode="auto">
                  <a:xfrm flipV="1">
                    <a:off x="2976" y="2328"/>
                    <a:ext cx="96" cy="96"/>
                  </a:xfrm>
                  <a:prstGeom prst="ellipse">
                    <a:avLst/>
                  </a:prstGeom>
                  <a:solidFill>
                    <a:srgbClr val="00FF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9" name="Oval 891"/>
                  <p:cNvSpPr>
                    <a:spLocks noChangeArrowheads="1"/>
                  </p:cNvSpPr>
                  <p:nvPr/>
                </p:nvSpPr>
                <p:spPr bwMode="auto">
                  <a:xfrm flipV="1">
                    <a:off x="3024" y="2274"/>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0" name="Oval 892"/>
                  <p:cNvSpPr>
                    <a:spLocks noChangeArrowheads="1"/>
                  </p:cNvSpPr>
                  <p:nvPr/>
                </p:nvSpPr>
                <p:spPr bwMode="auto">
                  <a:xfrm flipV="1">
                    <a:off x="3006" y="222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1" name="Oval 893"/>
                  <p:cNvSpPr>
                    <a:spLocks noChangeArrowheads="1"/>
                  </p:cNvSpPr>
                  <p:nvPr/>
                </p:nvSpPr>
                <p:spPr bwMode="auto">
                  <a:xfrm flipV="1">
                    <a:off x="2916" y="2184"/>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2" name="Oval 894"/>
                  <p:cNvSpPr>
                    <a:spLocks noChangeArrowheads="1"/>
                  </p:cNvSpPr>
                  <p:nvPr/>
                </p:nvSpPr>
                <p:spPr bwMode="auto">
                  <a:xfrm flipV="1">
                    <a:off x="2832" y="225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3" name="Oval 895"/>
                  <p:cNvSpPr>
                    <a:spLocks noChangeArrowheads="1"/>
                  </p:cNvSpPr>
                  <p:nvPr/>
                </p:nvSpPr>
                <p:spPr bwMode="auto">
                  <a:xfrm flipV="1">
                    <a:off x="2916" y="2256"/>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4" name="Oval 896"/>
                  <p:cNvSpPr>
                    <a:spLocks noChangeArrowheads="1"/>
                  </p:cNvSpPr>
                  <p:nvPr/>
                </p:nvSpPr>
                <p:spPr bwMode="auto">
                  <a:xfrm flipV="1">
                    <a:off x="2760" y="2304"/>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5" name="Oval 897"/>
                  <p:cNvSpPr>
                    <a:spLocks noChangeArrowheads="1"/>
                  </p:cNvSpPr>
                  <p:nvPr/>
                </p:nvSpPr>
                <p:spPr bwMode="auto">
                  <a:xfrm flipV="1">
                    <a:off x="2820" y="2196"/>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6" name="Line 898"/>
                  <p:cNvSpPr>
                    <a:spLocks noChangeShapeType="1"/>
                  </p:cNvSpPr>
                  <p:nvPr/>
                </p:nvSpPr>
                <p:spPr bwMode="auto">
                  <a:xfrm>
                    <a:off x="2910"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157" name="Line 899"/>
                  <p:cNvSpPr>
                    <a:spLocks noChangeShapeType="1"/>
                  </p:cNvSpPr>
                  <p:nvPr/>
                </p:nvSpPr>
                <p:spPr bwMode="auto">
                  <a:xfrm>
                    <a:off x="2910" y="1800"/>
                    <a:ext cx="0" cy="336"/>
                  </a:xfrm>
                  <a:prstGeom prst="line">
                    <a:avLst/>
                  </a:prstGeom>
                  <a:noFill/>
                  <a:ln w="76200">
                    <a:solidFill>
                      <a:schemeClr val="tx1"/>
                    </a:solidFill>
                    <a:round/>
                    <a:headEnd/>
                    <a:tailEnd type="triangle" w="med" len="med"/>
                  </a:ln>
                  <a:effectLst/>
                </p:spPr>
                <p:txBody>
                  <a:bodyPr/>
                  <a:lstStyle/>
                  <a:p>
                    <a:endParaRPr lang="en-US" i="0"/>
                  </a:p>
                </p:txBody>
              </p:sp>
              <p:sp>
                <p:nvSpPr>
                  <p:cNvPr id="158" name="Rectangle 766"/>
                  <p:cNvSpPr>
                    <a:spLocks noChangeArrowheads="1"/>
                  </p:cNvSpPr>
                  <p:nvPr/>
                </p:nvSpPr>
                <p:spPr bwMode="auto">
                  <a:xfrm>
                    <a:off x="2016" y="1026"/>
                    <a:ext cx="1200" cy="1872"/>
                  </a:xfrm>
                  <a:prstGeom prst="rect">
                    <a:avLst/>
                  </a:prstGeom>
                  <a:solidFill>
                    <a:srgbClr val="FFFFFF">
                      <a:alpha val="59999"/>
                    </a:srgbClr>
                  </a:solidFill>
                  <a:ln w="9525">
                    <a:noFill/>
                    <a:miter lim="800000"/>
                    <a:headEnd/>
                    <a:tailEnd/>
                  </a:ln>
                  <a:effectLst/>
                </p:spPr>
                <p:txBody>
                  <a:bodyPr wrap="none" anchor="ctr"/>
                  <a:lstStyle/>
                  <a:p>
                    <a:endParaRPr lang="en-US" altLang="en-US" sz="1800" b="0" i="0">
                      <a:latin typeface="Arial" charset="0"/>
                    </a:endParaRPr>
                  </a:p>
                </p:txBody>
              </p:sp>
              <p:sp>
                <p:nvSpPr>
                  <p:cNvPr id="159" name="Oval 902"/>
                  <p:cNvSpPr>
                    <a:spLocks noChangeArrowheads="1"/>
                  </p:cNvSpPr>
                  <p:nvPr/>
                </p:nvSpPr>
                <p:spPr bwMode="auto">
                  <a:xfrm>
                    <a:off x="3330" y="1296"/>
                    <a:ext cx="240" cy="192"/>
                  </a:xfrm>
                  <a:prstGeom prst="ellipse">
                    <a:avLst/>
                  </a:prstGeom>
                  <a:solidFill>
                    <a:srgbClr val="FF8080"/>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60" name="Oval 903"/>
                  <p:cNvSpPr>
                    <a:spLocks noChangeAspect="1" noChangeArrowheads="1"/>
                  </p:cNvSpPr>
                  <p:nvPr/>
                </p:nvSpPr>
                <p:spPr bwMode="auto">
                  <a:xfrm>
                    <a:off x="3294" y="1488"/>
                    <a:ext cx="317" cy="254"/>
                  </a:xfrm>
                  <a:prstGeom prst="ellipse">
                    <a:avLst/>
                  </a:prstGeom>
                  <a:solidFill>
                    <a:srgbClr val="FF8080"/>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161" name="Group 904"/>
                  <p:cNvGrpSpPr>
                    <a:grpSpLocks/>
                  </p:cNvGrpSpPr>
                  <p:nvPr/>
                </p:nvGrpSpPr>
                <p:grpSpPr bwMode="auto">
                  <a:xfrm rot="-5400000">
                    <a:off x="3341" y="1479"/>
                    <a:ext cx="207" cy="46"/>
                    <a:chOff x="432" y="3252"/>
                    <a:chExt cx="1878" cy="120"/>
                  </a:xfrm>
                </p:grpSpPr>
                <p:grpSp>
                  <p:nvGrpSpPr>
                    <p:cNvPr id="184" name="Group 905"/>
                    <p:cNvGrpSpPr>
                      <a:grpSpLocks/>
                    </p:cNvGrpSpPr>
                    <p:nvPr/>
                  </p:nvGrpSpPr>
                  <p:grpSpPr bwMode="auto">
                    <a:xfrm>
                      <a:off x="432" y="3253"/>
                      <a:ext cx="474" cy="118"/>
                      <a:chOff x="432" y="3253"/>
                      <a:chExt cx="474" cy="118"/>
                    </a:xfrm>
                  </p:grpSpPr>
                  <p:sp>
                    <p:nvSpPr>
                      <p:cNvPr id="194" name="Freeform 90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sp>
                    <p:nvSpPr>
                      <p:cNvPr id="195" name="Freeform 90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grpSp>
                <p:grpSp>
                  <p:nvGrpSpPr>
                    <p:cNvPr id="185" name="Group 908"/>
                    <p:cNvGrpSpPr>
                      <a:grpSpLocks/>
                    </p:cNvGrpSpPr>
                    <p:nvPr/>
                  </p:nvGrpSpPr>
                  <p:grpSpPr bwMode="auto">
                    <a:xfrm>
                      <a:off x="900" y="3252"/>
                      <a:ext cx="474" cy="118"/>
                      <a:chOff x="432" y="3253"/>
                      <a:chExt cx="474" cy="118"/>
                    </a:xfrm>
                  </p:grpSpPr>
                  <p:sp>
                    <p:nvSpPr>
                      <p:cNvPr id="192" name="Freeform 90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sp>
                    <p:nvSpPr>
                      <p:cNvPr id="193" name="Freeform 91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grpSp>
                <p:grpSp>
                  <p:nvGrpSpPr>
                    <p:cNvPr id="186" name="Group 911"/>
                    <p:cNvGrpSpPr>
                      <a:grpSpLocks/>
                    </p:cNvGrpSpPr>
                    <p:nvPr/>
                  </p:nvGrpSpPr>
                  <p:grpSpPr bwMode="auto">
                    <a:xfrm>
                      <a:off x="1368" y="3254"/>
                      <a:ext cx="474" cy="118"/>
                      <a:chOff x="432" y="3253"/>
                      <a:chExt cx="474" cy="118"/>
                    </a:xfrm>
                  </p:grpSpPr>
                  <p:sp>
                    <p:nvSpPr>
                      <p:cNvPr id="190" name="Freeform 91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sp>
                    <p:nvSpPr>
                      <p:cNvPr id="191" name="Freeform 91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grpSp>
                <p:grpSp>
                  <p:nvGrpSpPr>
                    <p:cNvPr id="187" name="Group 914"/>
                    <p:cNvGrpSpPr>
                      <a:grpSpLocks/>
                    </p:cNvGrpSpPr>
                    <p:nvPr/>
                  </p:nvGrpSpPr>
                  <p:grpSpPr bwMode="auto">
                    <a:xfrm>
                      <a:off x="1836" y="3253"/>
                      <a:ext cx="474" cy="118"/>
                      <a:chOff x="432" y="3253"/>
                      <a:chExt cx="474" cy="118"/>
                    </a:xfrm>
                  </p:grpSpPr>
                  <p:sp>
                    <p:nvSpPr>
                      <p:cNvPr id="188" name="Freeform 915"/>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sp>
                    <p:nvSpPr>
                      <p:cNvPr id="189" name="Freeform 91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grpSp>
              </p:grpSp>
              <p:sp>
                <p:nvSpPr>
                  <p:cNvPr id="162" name="Line 917"/>
                  <p:cNvSpPr>
                    <a:spLocks noChangeShapeType="1"/>
                  </p:cNvSpPr>
                  <p:nvPr/>
                </p:nvSpPr>
                <p:spPr bwMode="auto">
                  <a:xfrm>
                    <a:off x="3450"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163" name="Line 918"/>
                  <p:cNvSpPr>
                    <a:spLocks noChangeShapeType="1"/>
                  </p:cNvSpPr>
                  <p:nvPr/>
                </p:nvSpPr>
                <p:spPr bwMode="auto">
                  <a:xfrm>
                    <a:off x="3450" y="1800"/>
                    <a:ext cx="0" cy="336"/>
                  </a:xfrm>
                  <a:prstGeom prst="line">
                    <a:avLst/>
                  </a:prstGeom>
                  <a:noFill/>
                  <a:ln w="76200">
                    <a:solidFill>
                      <a:schemeClr val="tx1"/>
                    </a:solidFill>
                    <a:round/>
                    <a:headEnd/>
                    <a:tailEnd type="triangle" w="med" len="med"/>
                  </a:ln>
                  <a:effectLst/>
                </p:spPr>
                <p:txBody>
                  <a:bodyPr/>
                  <a:lstStyle/>
                  <a:p>
                    <a:endParaRPr lang="en-US" i="0"/>
                  </a:p>
                </p:txBody>
              </p:sp>
              <p:sp>
                <p:nvSpPr>
                  <p:cNvPr id="164" name="Oval 919"/>
                  <p:cNvSpPr>
                    <a:spLocks noChangeArrowheads="1"/>
                  </p:cNvSpPr>
                  <p:nvPr/>
                </p:nvSpPr>
                <p:spPr bwMode="auto">
                  <a:xfrm>
                    <a:off x="3948" y="1296"/>
                    <a:ext cx="240" cy="192"/>
                  </a:xfrm>
                  <a:prstGeom prst="ellipse">
                    <a:avLst/>
                  </a:prstGeom>
                  <a:solidFill>
                    <a:srgbClr val="FF8080"/>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65" name="Oval 920"/>
                  <p:cNvSpPr>
                    <a:spLocks noChangeAspect="1" noChangeArrowheads="1"/>
                  </p:cNvSpPr>
                  <p:nvPr/>
                </p:nvSpPr>
                <p:spPr bwMode="auto">
                  <a:xfrm>
                    <a:off x="3912" y="1488"/>
                    <a:ext cx="317" cy="254"/>
                  </a:xfrm>
                  <a:prstGeom prst="ellipse">
                    <a:avLst/>
                  </a:prstGeom>
                  <a:solidFill>
                    <a:srgbClr val="FF8080"/>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166" name="Group 921"/>
                  <p:cNvGrpSpPr>
                    <a:grpSpLocks/>
                  </p:cNvGrpSpPr>
                  <p:nvPr/>
                </p:nvGrpSpPr>
                <p:grpSpPr bwMode="auto">
                  <a:xfrm rot="-5400000">
                    <a:off x="3959" y="1479"/>
                    <a:ext cx="207" cy="46"/>
                    <a:chOff x="432" y="3252"/>
                    <a:chExt cx="1878" cy="120"/>
                  </a:xfrm>
                </p:grpSpPr>
                <p:grpSp>
                  <p:nvGrpSpPr>
                    <p:cNvPr id="172" name="Group 922"/>
                    <p:cNvGrpSpPr>
                      <a:grpSpLocks/>
                    </p:cNvGrpSpPr>
                    <p:nvPr/>
                  </p:nvGrpSpPr>
                  <p:grpSpPr bwMode="auto">
                    <a:xfrm>
                      <a:off x="432" y="3253"/>
                      <a:ext cx="474" cy="118"/>
                      <a:chOff x="432" y="3253"/>
                      <a:chExt cx="474" cy="118"/>
                    </a:xfrm>
                  </p:grpSpPr>
                  <p:sp>
                    <p:nvSpPr>
                      <p:cNvPr id="182" name="Freeform 92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sp>
                    <p:nvSpPr>
                      <p:cNvPr id="183" name="Freeform 92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grpSp>
                <p:grpSp>
                  <p:nvGrpSpPr>
                    <p:cNvPr id="173" name="Group 925"/>
                    <p:cNvGrpSpPr>
                      <a:grpSpLocks/>
                    </p:cNvGrpSpPr>
                    <p:nvPr/>
                  </p:nvGrpSpPr>
                  <p:grpSpPr bwMode="auto">
                    <a:xfrm>
                      <a:off x="900" y="3252"/>
                      <a:ext cx="474" cy="118"/>
                      <a:chOff x="432" y="3253"/>
                      <a:chExt cx="474" cy="118"/>
                    </a:xfrm>
                  </p:grpSpPr>
                  <p:sp>
                    <p:nvSpPr>
                      <p:cNvPr id="180" name="Freeform 92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sp>
                    <p:nvSpPr>
                      <p:cNvPr id="181" name="Freeform 92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grpSp>
                <p:grpSp>
                  <p:nvGrpSpPr>
                    <p:cNvPr id="174" name="Group 928"/>
                    <p:cNvGrpSpPr>
                      <a:grpSpLocks/>
                    </p:cNvGrpSpPr>
                    <p:nvPr/>
                  </p:nvGrpSpPr>
                  <p:grpSpPr bwMode="auto">
                    <a:xfrm>
                      <a:off x="1368" y="3254"/>
                      <a:ext cx="474" cy="118"/>
                      <a:chOff x="432" y="3253"/>
                      <a:chExt cx="474" cy="118"/>
                    </a:xfrm>
                  </p:grpSpPr>
                  <p:sp>
                    <p:nvSpPr>
                      <p:cNvPr id="178" name="Freeform 92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sp>
                    <p:nvSpPr>
                      <p:cNvPr id="179" name="Freeform 93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grpSp>
                <p:grpSp>
                  <p:nvGrpSpPr>
                    <p:cNvPr id="175" name="Group 931"/>
                    <p:cNvGrpSpPr>
                      <a:grpSpLocks/>
                    </p:cNvGrpSpPr>
                    <p:nvPr/>
                  </p:nvGrpSpPr>
                  <p:grpSpPr bwMode="auto">
                    <a:xfrm>
                      <a:off x="1836" y="3253"/>
                      <a:ext cx="474" cy="118"/>
                      <a:chOff x="432" y="3253"/>
                      <a:chExt cx="474" cy="118"/>
                    </a:xfrm>
                  </p:grpSpPr>
                  <p:sp>
                    <p:nvSpPr>
                      <p:cNvPr id="176" name="Freeform 93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sp>
                    <p:nvSpPr>
                      <p:cNvPr id="177" name="Freeform 93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grpSp>
              </p:grpSp>
              <p:sp>
                <p:nvSpPr>
                  <p:cNvPr id="167" name="Line 934"/>
                  <p:cNvSpPr>
                    <a:spLocks noChangeShapeType="1"/>
                  </p:cNvSpPr>
                  <p:nvPr/>
                </p:nvSpPr>
                <p:spPr bwMode="auto">
                  <a:xfrm>
                    <a:off x="4068"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168" name="Line 935"/>
                  <p:cNvSpPr>
                    <a:spLocks noChangeShapeType="1"/>
                  </p:cNvSpPr>
                  <p:nvPr/>
                </p:nvSpPr>
                <p:spPr bwMode="auto">
                  <a:xfrm>
                    <a:off x="4068" y="1800"/>
                    <a:ext cx="0" cy="336"/>
                  </a:xfrm>
                  <a:prstGeom prst="line">
                    <a:avLst/>
                  </a:prstGeom>
                  <a:noFill/>
                  <a:ln w="76200">
                    <a:solidFill>
                      <a:schemeClr val="tx1"/>
                    </a:solidFill>
                    <a:round/>
                    <a:headEnd/>
                    <a:tailEnd type="triangle" w="med" len="med"/>
                  </a:ln>
                  <a:effectLst/>
                </p:spPr>
                <p:txBody>
                  <a:bodyPr/>
                  <a:lstStyle/>
                  <a:p>
                    <a:endParaRPr lang="en-US" i="0"/>
                  </a:p>
                </p:txBody>
              </p:sp>
              <p:graphicFrame>
                <p:nvGraphicFramePr>
                  <p:cNvPr id="169" name="Object 936"/>
                  <p:cNvGraphicFramePr>
                    <a:graphicFrameLocks noChangeAspect="1"/>
                  </p:cNvGraphicFramePr>
                  <p:nvPr/>
                </p:nvGraphicFramePr>
                <p:xfrm>
                  <a:off x="3864" y="2190"/>
                  <a:ext cx="426" cy="556"/>
                </p:xfrm>
                <a:graphic>
                  <a:graphicData uri="http://schemas.openxmlformats.org/presentationml/2006/ole">
                    <mc:AlternateContent xmlns:mc="http://schemas.openxmlformats.org/markup-compatibility/2006">
                      <mc:Choice xmlns:v="urn:schemas-microsoft-com:vml" Requires="v">
                        <p:oleObj spid="_x0000_s4117" name="Image" r:id="rId9" imgW="875882" imgH="1142454" progId="Photoshop.Image.6">
                          <p:embed/>
                        </p:oleObj>
                      </mc:Choice>
                      <mc:Fallback>
                        <p:oleObj name="Image" r:id="rId9" imgW="875882" imgH="1142454" progId="Photoshop.Image.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4" y="2190"/>
                                <a:ext cx="426"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0" name="Text Box 937"/>
                  <p:cNvSpPr txBox="1">
                    <a:spLocks noChangeArrowheads="1"/>
                  </p:cNvSpPr>
                  <p:nvPr/>
                </p:nvSpPr>
                <p:spPr bwMode="auto">
                  <a:xfrm>
                    <a:off x="864" y="-12"/>
                    <a:ext cx="3408" cy="247"/>
                  </a:xfrm>
                  <a:prstGeom prst="rect">
                    <a:avLst/>
                  </a:prstGeom>
                  <a:noFill/>
                  <a:ln w="9525">
                    <a:noFill/>
                    <a:miter lim="800000"/>
                    <a:headEnd/>
                    <a:tailEnd/>
                  </a:ln>
                  <a:effectLst/>
                </p:spPr>
                <p:txBody>
                  <a:bodyPr>
                    <a:spAutoFit/>
                  </a:bodyPr>
                  <a:lstStyle/>
                  <a:p>
                    <a:pPr algn="ctr">
                      <a:spcBef>
                        <a:spcPct val="50000"/>
                      </a:spcBef>
                    </a:pPr>
                    <a:r>
                      <a:rPr lang="en-US" altLang="en-US" sz="1800" i="0"/>
                      <a:t>MODEL I (one-ribosome-one-protein)</a:t>
                    </a:r>
                  </a:p>
                </p:txBody>
              </p:sp>
              <p:sp>
                <p:nvSpPr>
                  <p:cNvPr id="171" name="Line 938"/>
                  <p:cNvSpPr>
                    <a:spLocks noChangeShapeType="1"/>
                  </p:cNvSpPr>
                  <p:nvPr/>
                </p:nvSpPr>
                <p:spPr bwMode="auto">
                  <a:xfrm>
                    <a:off x="864" y="198"/>
                    <a:ext cx="3408" cy="0"/>
                  </a:xfrm>
                  <a:prstGeom prst="line">
                    <a:avLst/>
                  </a:prstGeom>
                  <a:noFill/>
                  <a:ln w="9525">
                    <a:solidFill>
                      <a:schemeClr val="tx1"/>
                    </a:solidFill>
                    <a:round/>
                    <a:headEnd/>
                    <a:tailEnd/>
                  </a:ln>
                  <a:effectLst/>
                </p:spPr>
                <p:txBody>
                  <a:bodyPr/>
                  <a:lstStyle/>
                  <a:p>
                    <a:endParaRPr lang="en-US" i="0"/>
                  </a:p>
                </p:txBody>
              </p:sp>
            </p:grpSp>
            <p:pic>
              <p:nvPicPr>
                <p:cNvPr id="23" name="Picture 1"/>
                <p:cNvPicPr>
                  <a:picLocks noChangeAspect="1"/>
                </p:cNvPicPr>
                <p:nvPr/>
              </p:nvPicPr>
              <p:blipFill>
                <a:blip r:embed="rId11" cstate="print"/>
                <a:srcRect/>
                <a:stretch>
                  <a:fillRect/>
                </a:stretch>
              </p:blipFill>
              <p:spPr bwMode="auto">
                <a:xfrm>
                  <a:off x="5810250" y="647700"/>
                  <a:ext cx="438150" cy="542925"/>
                </a:xfrm>
                <a:prstGeom prst="rect">
                  <a:avLst/>
                </a:prstGeom>
                <a:noFill/>
                <a:ln w="9525">
                  <a:noFill/>
                  <a:miter lim="800000"/>
                  <a:headEnd/>
                  <a:tailEnd/>
                </a:ln>
              </p:spPr>
            </p:pic>
          </p:grpSp>
          <p:sp>
            <p:nvSpPr>
              <p:cNvPr id="21" name="Line 938"/>
              <p:cNvSpPr>
                <a:spLocks noChangeShapeType="1"/>
              </p:cNvSpPr>
              <p:nvPr/>
            </p:nvSpPr>
            <p:spPr bwMode="auto">
              <a:xfrm>
                <a:off x="1371600" y="4419600"/>
                <a:ext cx="5410200" cy="0"/>
              </a:xfrm>
              <a:prstGeom prst="line">
                <a:avLst/>
              </a:prstGeom>
              <a:noFill/>
              <a:ln w="9525">
                <a:solidFill>
                  <a:schemeClr val="tx1"/>
                </a:solidFill>
                <a:round/>
                <a:headEnd/>
                <a:tailEnd/>
              </a:ln>
              <a:effectLst/>
            </p:spPr>
            <p:txBody>
              <a:bodyPr/>
              <a:lstStyle/>
              <a:p>
                <a:endParaRPr lang="en-US" i="0"/>
              </a:p>
            </p:txBody>
          </p:sp>
        </p:grpSp>
      </p:grpSp>
      <p:sp>
        <p:nvSpPr>
          <p:cNvPr id="2" name="Rectangle 1"/>
          <p:cNvSpPr/>
          <p:nvPr/>
        </p:nvSpPr>
        <p:spPr bwMode="auto">
          <a:xfrm>
            <a:off x="2086428" y="1730583"/>
            <a:ext cx="3437109" cy="380937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68780" y="2463624"/>
            <a:ext cx="1597434" cy="2565576"/>
          </a:xfrm>
          <a:prstGeom prst="rect">
            <a:avLst/>
          </a:prstGeom>
        </p:spPr>
      </p:pic>
      <p:pic>
        <p:nvPicPr>
          <p:cNvPr id="323" name="Picture 32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17966" y="2514600"/>
            <a:ext cx="1597434" cy="2565576"/>
          </a:xfrm>
          <a:prstGeom prst="rect">
            <a:avLst/>
          </a:prstGeom>
        </p:spPr>
      </p:pic>
      <p:pic>
        <p:nvPicPr>
          <p:cNvPr id="4" name="Pictur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86845" y="2951433"/>
            <a:ext cx="953559" cy="1554480"/>
          </a:xfrm>
          <a:prstGeom prst="rect">
            <a:avLst/>
          </a:prstGeom>
        </p:spPr>
      </p:pic>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624368" y="2952587"/>
            <a:ext cx="985769" cy="1554480"/>
          </a:xfrm>
          <a:prstGeom prst="rect">
            <a:avLst/>
          </a:prstGeom>
        </p:spPr>
      </p:pic>
      <p:sp>
        <p:nvSpPr>
          <p:cNvPr id="8" name="TextBox 7"/>
          <p:cNvSpPr txBox="1"/>
          <p:nvPr/>
        </p:nvSpPr>
        <p:spPr>
          <a:xfrm>
            <a:off x="5715000" y="4948535"/>
            <a:ext cx="1475014" cy="461665"/>
          </a:xfrm>
          <a:prstGeom prst="rect">
            <a:avLst/>
          </a:prstGeom>
          <a:noFill/>
        </p:spPr>
        <p:txBody>
          <a:bodyPr wrap="square" rtlCol="0">
            <a:spAutoFit/>
          </a:bodyPr>
          <a:lstStyle/>
          <a:p>
            <a:pPr algn="ctr"/>
            <a:r>
              <a:rPr lang="en-US" sz="2400" b="1" dirty="0" smtClean="0"/>
              <a:t>Let </a:t>
            </a:r>
            <a:r>
              <a:rPr lang="en-US" sz="2400" b="1" dirty="0"/>
              <a:t>I</a:t>
            </a:r>
            <a:r>
              <a:rPr lang="en-US" sz="2400" b="1" dirty="0" smtClean="0"/>
              <a:t>t Go</a:t>
            </a:r>
            <a:endParaRPr lang="en-US" sz="2400" b="1" dirty="0"/>
          </a:p>
        </p:txBody>
      </p:sp>
      <p:sp>
        <p:nvSpPr>
          <p:cNvPr id="324" name="TextBox 323"/>
          <p:cNvSpPr txBox="1"/>
          <p:nvPr/>
        </p:nvSpPr>
        <p:spPr>
          <a:xfrm>
            <a:off x="7364186" y="4953000"/>
            <a:ext cx="1475014" cy="461665"/>
          </a:xfrm>
          <a:prstGeom prst="rect">
            <a:avLst/>
          </a:prstGeom>
          <a:noFill/>
        </p:spPr>
        <p:txBody>
          <a:bodyPr wrap="square" rtlCol="0">
            <a:spAutoFit/>
          </a:bodyPr>
          <a:lstStyle/>
          <a:p>
            <a:pPr algn="ctr"/>
            <a:r>
              <a:rPr lang="en-US" sz="2400" b="1" dirty="0" smtClean="0"/>
              <a:t>Let It Be</a:t>
            </a:r>
            <a:endParaRPr lang="en-US" sz="2400" b="1" dirty="0"/>
          </a:p>
        </p:txBody>
      </p:sp>
      <p:pic>
        <p:nvPicPr>
          <p:cNvPr id="322"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813080" y="5364480"/>
            <a:ext cx="9593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50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3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3695" t="1165" r="23928" b="66468"/>
          <a:stretch/>
        </p:blipFill>
        <p:spPr>
          <a:xfrm>
            <a:off x="6731541" y="0"/>
            <a:ext cx="1146087" cy="1554480"/>
          </a:xfrm>
          <a:prstGeom prst="rect">
            <a:avLst/>
          </a:prstGeom>
          <a:ln w="12700">
            <a:solidFill>
              <a:schemeClr val="tx1"/>
            </a:solidFill>
          </a:ln>
        </p:spPr>
      </p:pic>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6638" r="31675" b="37422"/>
          <a:stretch/>
        </p:blipFill>
        <p:spPr>
          <a:xfrm>
            <a:off x="7901492" y="0"/>
            <a:ext cx="1227994" cy="1554480"/>
          </a:xfrm>
          <a:prstGeom prst="rect">
            <a:avLst/>
          </a:prstGeom>
          <a:ln w="12700">
            <a:solidFill>
              <a:schemeClr val="tx1"/>
            </a:solidFill>
          </a:ln>
        </p:spPr>
      </p:pic>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 y="303361"/>
            <a:ext cx="6309360" cy="61103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TextBox 14"/>
          <p:cNvSpPr txBox="1"/>
          <p:nvPr/>
        </p:nvSpPr>
        <p:spPr>
          <a:xfrm>
            <a:off x="6643914" y="1524000"/>
            <a:ext cx="1295400" cy="646331"/>
          </a:xfrm>
          <a:prstGeom prst="rect">
            <a:avLst/>
          </a:prstGeom>
          <a:noFill/>
        </p:spPr>
        <p:txBody>
          <a:bodyPr wrap="square" rtlCol="0">
            <a:spAutoFit/>
          </a:bodyPr>
          <a:lstStyle/>
          <a:p>
            <a:pPr algn="ctr"/>
            <a:r>
              <a:rPr lang="en-US" sz="1800" dirty="0" smtClean="0">
                <a:latin typeface="Calibri" pitchFamily="34" charset="0"/>
              </a:rPr>
              <a:t>Francoise</a:t>
            </a:r>
            <a:br>
              <a:rPr lang="en-US" sz="1800" dirty="0" smtClean="0">
                <a:latin typeface="Calibri" pitchFamily="34" charset="0"/>
              </a:rPr>
            </a:br>
            <a:r>
              <a:rPr lang="en-US" sz="1800" dirty="0" smtClean="0">
                <a:latin typeface="Calibri" pitchFamily="34" charset="0"/>
              </a:rPr>
              <a:t>Jacob</a:t>
            </a:r>
            <a:endParaRPr lang="en-US" sz="1800" dirty="0">
              <a:latin typeface="Calibri" pitchFamily="34" charset="0"/>
            </a:endParaRPr>
          </a:p>
        </p:txBody>
      </p:sp>
      <p:sp>
        <p:nvSpPr>
          <p:cNvPr id="16" name="TextBox 15"/>
          <p:cNvSpPr txBox="1"/>
          <p:nvPr/>
        </p:nvSpPr>
        <p:spPr>
          <a:xfrm>
            <a:off x="7895772" y="1524000"/>
            <a:ext cx="1295400" cy="646331"/>
          </a:xfrm>
          <a:prstGeom prst="rect">
            <a:avLst/>
          </a:prstGeom>
          <a:noFill/>
        </p:spPr>
        <p:txBody>
          <a:bodyPr wrap="square" rtlCol="0">
            <a:spAutoFit/>
          </a:bodyPr>
          <a:lstStyle/>
          <a:p>
            <a:pPr algn="ctr"/>
            <a:r>
              <a:rPr lang="en-US" sz="1800" dirty="0" smtClean="0">
                <a:latin typeface="Calibri" pitchFamily="34" charset="0"/>
              </a:rPr>
              <a:t>Sydney</a:t>
            </a:r>
            <a:br>
              <a:rPr lang="en-US" sz="1800" dirty="0" smtClean="0">
                <a:latin typeface="Calibri" pitchFamily="34" charset="0"/>
              </a:rPr>
            </a:br>
            <a:r>
              <a:rPr lang="en-US" sz="1800" dirty="0" smtClean="0">
                <a:latin typeface="Calibri" pitchFamily="34" charset="0"/>
              </a:rPr>
              <a:t>Brenner</a:t>
            </a:r>
            <a:endParaRPr lang="en-US" sz="1800" dirty="0">
              <a:latin typeface="Calibri" pitchFamily="34" charset="0"/>
            </a:endParaRPr>
          </a:p>
        </p:txBody>
      </p:sp>
      <p:sp>
        <p:nvSpPr>
          <p:cNvPr id="18" name="Rectangle 308"/>
          <p:cNvSpPr>
            <a:spLocks noChangeArrowheads="1"/>
          </p:cNvSpPr>
          <p:nvPr/>
        </p:nvSpPr>
        <p:spPr bwMode="auto">
          <a:xfrm>
            <a:off x="304800" y="1371600"/>
            <a:ext cx="5257800" cy="4343400"/>
          </a:xfrm>
          <a:prstGeom prst="rect">
            <a:avLst/>
          </a:prstGeom>
          <a:solidFill>
            <a:schemeClr val="bg1"/>
          </a:solidFill>
          <a:ln w="57150" cmpd="thickThin">
            <a:solidFill>
              <a:schemeClr val="tx1"/>
            </a:solidFill>
            <a:miter lim="800000"/>
            <a:headEnd/>
            <a:tailEnd/>
          </a:ln>
          <a:effectLst/>
        </p:spPr>
        <p:txBody>
          <a:bodyPr wrap="none" anchor="ctr"/>
          <a:lstStyle/>
          <a:p>
            <a:endParaRPr lang="en-US" altLang="en-US" i="0"/>
          </a:p>
        </p:txBody>
      </p:sp>
      <p:grpSp>
        <p:nvGrpSpPr>
          <p:cNvPr id="20" name="Group 2"/>
          <p:cNvGrpSpPr>
            <a:grpSpLocks/>
          </p:cNvGrpSpPr>
          <p:nvPr/>
        </p:nvGrpSpPr>
        <p:grpSpPr bwMode="auto">
          <a:xfrm>
            <a:off x="349207" y="1398301"/>
            <a:ext cx="5142342" cy="4316699"/>
            <a:chOff x="1295400" y="-19050"/>
            <a:chExt cx="5514975" cy="4619625"/>
          </a:xfrm>
        </p:grpSpPr>
        <p:grpSp>
          <p:nvGrpSpPr>
            <p:cNvPr id="22" name="Group 939"/>
            <p:cNvGrpSpPr>
              <a:grpSpLocks/>
            </p:cNvGrpSpPr>
            <p:nvPr/>
          </p:nvGrpSpPr>
          <p:grpSpPr bwMode="auto">
            <a:xfrm>
              <a:off x="1295400" y="-19050"/>
              <a:ext cx="5514975" cy="4619625"/>
              <a:chOff x="816" y="-12"/>
              <a:chExt cx="3474" cy="2910"/>
            </a:xfrm>
          </p:grpSpPr>
          <p:sp>
            <p:nvSpPr>
              <p:cNvPr id="24" name="Oval 509"/>
              <p:cNvSpPr>
                <a:spLocks noChangeArrowheads="1"/>
              </p:cNvSpPr>
              <p:nvPr/>
            </p:nvSpPr>
            <p:spPr bwMode="auto">
              <a:xfrm>
                <a:off x="900" y="1296"/>
                <a:ext cx="240" cy="192"/>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25" name="Oval 510"/>
              <p:cNvSpPr>
                <a:spLocks noChangeAspect="1" noChangeArrowheads="1"/>
              </p:cNvSpPr>
              <p:nvPr/>
            </p:nvSpPr>
            <p:spPr bwMode="auto">
              <a:xfrm>
                <a:off x="864" y="1488"/>
                <a:ext cx="317" cy="254"/>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26" name="Group 511"/>
              <p:cNvGrpSpPr>
                <a:grpSpLocks/>
              </p:cNvGrpSpPr>
              <p:nvPr/>
            </p:nvGrpSpPr>
            <p:grpSpPr bwMode="auto">
              <a:xfrm rot="-5400000">
                <a:off x="911" y="1479"/>
                <a:ext cx="207" cy="46"/>
                <a:chOff x="432" y="3252"/>
                <a:chExt cx="1878" cy="120"/>
              </a:xfrm>
            </p:grpSpPr>
            <p:grpSp>
              <p:nvGrpSpPr>
                <p:cNvPr id="310" name="Group 512"/>
                <p:cNvGrpSpPr>
                  <a:grpSpLocks/>
                </p:cNvGrpSpPr>
                <p:nvPr/>
              </p:nvGrpSpPr>
              <p:grpSpPr bwMode="auto">
                <a:xfrm>
                  <a:off x="432" y="3253"/>
                  <a:ext cx="474" cy="118"/>
                  <a:chOff x="432" y="3253"/>
                  <a:chExt cx="474" cy="118"/>
                </a:xfrm>
              </p:grpSpPr>
              <p:sp>
                <p:nvSpPr>
                  <p:cNvPr id="320" name="Freeform 51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321" name="Freeform 51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311" name="Group 515"/>
                <p:cNvGrpSpPr>
                  <a:grpSpLocks/>
                </p:cNvGrpSpPr>
                <p:nvPr/>
              </p:nvGrpSpPr>
              <p:grpSpPr bwMode="auto">
                <a:xfrm>
                  <a:off x="900" y="3252"/>
                  <a:ext cx="474" cy="118"/>
                  <a:chOff x="432" y="3253"/>
                  <a:chExt cx="474" cy="118"/>
                </a:xfrm>
              </p:grpSpPr>
              <p:sp>
                <p:nvSpPr>
                  <p:cNvPr id="318" name="Freeform 51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319" name="Freeform 51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312" name="Group 518"/>
                <p:cNvGrpSpPr>
                  <a:grpSpLocks/>
                </p:cNvGrpSpPr>
                <p:nvPr/>
              </p:nvGrpSpPr>
              <p:grpSpPr bwMode="auto">
                <a:xfrm>
                  <a:off x="1368" y="3254"/>
                  <a:ext cx="474" cy="118"/>
                  <a:chOff x="432" y="3253"/>
                  <a:chExt cx="474" cy="118"/>
                </a:xfrm>
              </p:grpSpPr>
              <p:sp>
                <p:nvSpPr>
                  <p:cNvPr id="316" name="Freeform 51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317" name="Freeform 52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313" name="Group 521"/>
                <p:cNvGrpSpPr>
                  <a:grpSpLocks/>
                </p:cNvGrpSpPr>
                <p:nvPr/>
              </p:nvGrpSpPr>
              <p:grpSpPr bwMode="auto">
                <a:xfrm>
                  <a:off x="1836" y="3253"/>
                  <a:ext cx="474" cy="118"/>
                  <a:chOff x="432" y="3253"/>
                  <a:chExt cx="474" cy="118"/>
                </a:xfrm>
              </p:grpSpPr>
              <p:sp>
                <p:nvSpPr>
                  <p:cNvPr id="314" name="Freeform 52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315" name="Freeform 52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grpSp>
            <p:nvGrpSpPr>
              <p:cNvPr id="27" name="Group 537"/>
              <p:cNvGrpSpPr>
                <a:grpSpLocks/>
              </p:cNvGrpSpPr>
              <p:nvPr/>
            </p:nvGrpSpPr>
            <p:grpSpPr bwMode="auto">
              <a:xfrm>
                <a:off x="864" y="714"/>
                <a:ext cx="985" cy="126"/>
                <a:chOff x="432" y="3252"/>
                <a:chExt cx="1974" cy="126"/>
              </a:xfrm>
            </p:grpSpPr>
            <p:grpSp>
              <p:nvGrpSpPr>
                <p:cNvPr id="284" name="Group 9"/>
                <p:cNvGrpSpPr>
                  <a:grpSpLocks/>
                </p:cNvGrpSpPr>
                <p:nvPr/>
              </p:nvGrpSpPr>
              <p:grpSpPr bwMode="auto">
                <a:xfrm>
                  <a:off x="432" y="3252"/>
                  <a:ext cx="1878" cy="120"/>
                  <a:chOff x="432" y="3252"/>
                  <a:chExt cx="1878" cy="120"/>
                </a:xfrm>
              </p:grpSpPr>
              <p:grpSp>
                <p:nvGrpSpPr>
                  <p:cNvPr id="298" name="Group 10"/>
                  <p:cNvGrpSpPr>
                    <a:grpSpLocks/>
                  </p:cNvGrpSpPr>
                  <p:nvPr/>
                </p:nvGrpSpPr>
                <p:grpSpPr bwMode="auto">
                  <a:xfrm>
                    <a:off x="432" y="3253"/>
                    <a:ext cx="474" cy="118"/>
                    <a:chOff x="432" y="3253"/>
                    <a:chExt cx="474" cy="118"/>
                  </a:xfrm>
                </p:grpSpPr>
                <p:sp>
                  <p:nvSpPr>
                    <p:cNvPr id="308" name="Freeform 11"/>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309" name="Freeform 12"/>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99" name="Group 298"/>
                  <p:cNvGrpSpPr>
                    <a:grpSpLocks/>
                  </p:cNvGrpSpPr>
                  <p:nvPr/>
                </p:nvGrpSpPr>
                <p:grpSpPr bwMode="auto">
                  <a:xfrm>
                    <a:off x="900" y="3252"/>
                    <a:ext cx="474" cy="118"/>
                    <a:chOff x="432" y="3253"/>
                    <a:chExt cx="474" cy="118"/>
                  </a:xfrm>
                </p:grpSpPr>
                <p:sp>
                  <p:nvSpPr>
                    <p:cNvPr id="306" name="Freeform 14"/>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307" name="Freeform 15"/>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300" name="Group 16"/>
                  <p:cNvGrpSpPr>
                    <a:grpSpLocks/>
                  </p:cNvGrpSpPr>
                  <p:nvPr/>
                </p:nvGrpSpPr>
                <p:grpSpPr bwMode="auto">
                  <a:xfrm>
                    <a:off x="1368" y="3254"/>
                    <a:ext cx="474" cy="118"/>
                    <a:chOff x="432" y="3253"/>
                    <a:chExt cx="474" cy="118"/>
                  </a:xfrm>
                </p:grpSpPr>
                <p:sp>
                  <p:nvSpPr>
                    <p:cNvPr id="304" name="Freeform 17"/>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305" name="Freeform 18"/>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301" name="Group 19"/>
                  <p:cNvGrpSpPr>
                    <a:grpSpLocks/>
                  </p:cNvGrpSpPr>
                  <p:nvPr/>
                </p:nvGrpSpPr>
                <p:grpSpPr bwMode="auto">
                  <a:xfrm>
                    <a:off x="1836" y="3253"/>
                    <a:ext cx="474" cy="118"/>
                    <a:chOff x="432" y="3253"/>
                    <a:chExt cx="474" cy="118"/>
                  </a:xfrm>
                </p:grpSpPr>
                <p:sp>
                  <p:nvSpPr>
                    <p:cNvPr id="302" name="Freeform 2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303" name="Freeform 2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grpSp>
              <p:nvGrpSpPr>
                <p:cNvPr id="285" name="Group 524"/>
                <p:cNvGrpSpPr>
                  <a:grpSpLocks/>
                </p:cNvGrpSpPr>
                <p:nvPr/>
              </p:nvGrpSpPr>
              <p:grpSpPr bwMode="auto">
                <a:xfrm>
                  <a:off x="528" y="3258"/>
                  <a:ext cx="1878" cy="120"/>
                  <a:chOff x="432" y="3252"/>
                  <a:chExt cx="1878" cy="120"/>
                </a:xfrm>
              </p:grpSpPr>
              <p:grpSp>
                <p:nvGrpSpPr>
                  <p:cNvPr id="286" name="Group 525"/>
                  <p:cNvGrpSpPr>
                    <a:grpSpLocks/>
                  </p:cNvGrpSpPr>
                  <p:nvPr/>
                </p:nvGrpSpPr>
                <p:grpSpPr bwMode="auto">
                  <a:xfrm>
                    <a:off x="432" y="3253"/>
                    <a:ext cx="474" cy="118"/>
                    <a:chOff x="432" y="3253"/>
                    <a:chExt cx="474" cy="118"/>
                  </a:xfrm>
                </p:grpSpPr>
                <p:sp>
                  <p:nvSpPr>
                    <p:cNvPr id="296" name="Freeform 52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97" name="Freeform 52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87" name="Group 528"/>
                  <p:cNvGrpSpPr>
                    <a:grpSpLocks/>
                  </p:cNvGrpSpPr>
                  <p:nvPr/>
                </p:nvGrpSpPr>
                <p:grpSpPr bwMode="auto">
                  <a:xfrm>
                    <a:off x="900" y="3252"/>
                    <a:ext cx="474" cy="118"/>
                    <a:chOff x="432" y="3253"/>
                    <a:chExt cx="474" cy="118"/>
                  </a:xfrm>
                </p:grpSpPr>
                <p:sp>
                  <p:nvSpPr>
                    <p:cNvPr id="294" name="Freeform 52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95" name="Freeform 53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88" name="Group 531"/>
                  <p:cNvGrpSpPr>
                    <a:grpSpLocks/>
                  </p:cNvGrpSpPr>
                  <p:nvPr/>
                </p:nvGrpSpPr>
                <p:grpSpPr bwMode="auto">
                  <a:xfrm>
                    <a:off x="1368" y="3254"/>
                    <a:ext cx="474" cy="118"/>
                    <a:chOff x="432" y="3253"/>
                    <a:chExt cx="474" cy="118"/>
                  </a:xfrm>
                </p:grpSpPr>
                <p:sp>
                  <p:nvSpPr>
                    <p:cNvPr id="292" name="Freeform 53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93" name="Freeform 53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89" name="Group 534"/>
                  <p:cNvGrpSpPr>
                    <a:grpSpLocks/>
                  </p:cNvGrpSpPr>
                  <p:nvPr/>
                </p:nvGrpSpPr>
                <p:grpSpPr bwMode="auto">
                  <a:xfrm>
                    <a:off x="1836" y="3253"/>
                    <a:ext cx="474" cy="118"/>
                    <a:chOff x="432" y="3253"/>
                    <a:chExt cx="474" cy="118"/>
                  </a:xfrm>
                </p:grpSpPr>
                <p:sp>
                  <p:nvSpPr>
                    <p:cNvPr id="290" name="Freeform 535"/>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91" name="Freeform 53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grpSp>
          <p:sp>
            <p:nvSpPr>
              <p:cNvPr id="28" name="Oval 539"/>
              <p:cNvSpPr>
                <a:spLocks noChangeArrowheads="1"/>
              </p:cNvSpPr>
              <p:nvPr/>
            </p:nvSpPr>
            <p:spPr bwMode="auto">
              <a:xfrm>
                <a:off x="870" y="2184"/>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29" name="Oval 540"/>
              <p:cNvSpPr>
                <a:spLocks noChangeArrowheads="1"/>
              </p:cNvSpPr>
              <p:nvPr/>
            </p:nvSpPr>
            <p:spPr bwMode="auto">
              <a:xfrm>
                <a:off x="966" y="219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0" name="Oval 541"/>
              <p:cNvSpPr>
                <a:spLocks noChangeArrowheads="1"/>
              </p:cNvSpPr>
              <p:nvPr/>
            </p:nvSpPr>
            <p:spPr bwMode="auto">
              <a:xfrm>
                <a:off x="1062" y="2196"/>
                <a:ext cx="96" cy="96"/>
              </a:xfrm>
              <a:prstGeom prst="ellipse">
                <a:avLst/>
              </a:prstGeom>
              <a:solidFill>
                <a:srgbClr val="33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1" name="Oval 542"/>
              <p:cNvSpPr>
                <a:spLocks noChangeArrowheads="1"/>
              </p:cNvSpPr>
              <p:nvPr/>
            </p:nvSpPr>
            <p:spPr bwMode="auto">
              <a:xfrm>
                <a:off x="1026" y="2232"/>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2" name="Oval 543"/>
              <p:cNvSpPr>
                <a:spLocks noChangeArrowheads="1"/>
              </p:cNvSpPr>
              <p:nvPr/>
            </p:nvSpPr>
            <p:spPr bwMode="auto">
              <a:xfrm>
                <a:off x="990" y="2268"/>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3" name="Oval 544"/>
              <p:cNvSpPr>
                <a:spLocks noChangeArrowheads="1"/>
              </p:cNvSpPr>
              <p:nvPr/>
            </p:nvSpPr>
            <p:spPr bwMode="auto">
              <a:xfrm>
                <a:off x="930" y="2304"/>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4" name="Oval 545"/>
              <p:cNvSpPr>
                <a:spLocks noChangeArrowheads="1"/>
              </p:cNvSpPr>
              <p:nvPr/>
            </p:nvSpPr>
            <p:spPr bwMode="auto">
              <a:xfrm>
                <a:off x="870" y="2274"/>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5" name="Oval 546"/>
              <p:cNvSpPr>
                <a:spLocks noChangeArrowheads="1"/>
              </p:cNvSpPr>
              <p:nvPr/>
            </p:nvSpPr>
            <p:spPr bwMode="auto">
              <a:xfrm>
                <a:off x="930" y="2244"/>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6" name="Oval 547"/>
              <p:cNvSpPr>
                <a:spLocks noChangeArrowheads="1"/>
              </p:cNvSpPr>
              <p:nvPr/>
            </p:nvSpPr>
            <p:spPr bwMode="auto">
              <a:xfrm>
                <a:off x="858" y="2322"/>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7" name="Oval 548"/>
              <p:cNvSpPr>
                <a:spLocks noChangeArrowheads="1"/>
              </p:cNvSpPr>
              <p:nvPr/>
            </p:nvSpPr>
            <p:spPr bwMode="auto">
              <a:xfrm>
                <a:off x="816" y="2364"/>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8" name="Oval 549"/>
              <p:cNvSpPr>
                <a:spLocks noChangeArrowheads="1"/>
              </p:cNvSpPr>
              <p:nvPr/>
            </p:nvSpPr>
            <p:spPr bwMode="auto">
              <a:xfrm>
                <a:off x="906" y="2406"/>
                <a:ext cx="96" cy="96"/>
              </a:xfrm>
              <a:prstGeom prst="ellipse">
                <a:avLst/>
              </a:prstGeom>
              <a:solidFill>
                <a:srgbClr val="33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39" name="Oval 550"/>
              <p:cNvSpPr>
                <a:spLocks noChangeArrowheads="1"/>
              </p:cNvSpPr>
              <p:nvPr/>
            </p:nvSpPr>
            <p:spPr bwMode="auto">
              <a:xfrm>
                <a:off x="996" y="2322"/>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0" name="Oval 551"/>
              <p:cNvSpPr>
                <a:spLocks noChangeArrowheads="1"/>
              </p:cNvSpPr>
              <p:nvPr/>
            </p:nvSpPr>
            <p:spPr bwMode="auto">
              <a:xfrm>
                <a:off x="1074" y="2346"/>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1" name="Oval 552"/>
              <p:cNvSpPr>
                <a:spLocks noChangeArrowheads="1"/>
              </p:cNvSpPr>
              <p:nvPr/>
            </p:nvSpPr>
            <p:spPr bwMode="auto">
              <a:xfrm>
                <a:off x="1176" y="2430"/>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2" name="Oval 553"/>
              <p:cNvSpPr>
                <a:spLocks noChangeArrowheads="1"/>
              </p:cNvSpPr>
              <p:nvPr/>
            </p:nvSpPr>
            <p:spPr bwMode="auto">
              <a:xfrm>
                <a:off x="1074" y="2388"/>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3" name="Oval 554"/>
              <p:cNvSpPr>
                <a:spLocks noChangeArrowheads="1"/>
              </p:cNvSpPr>
              <p:nvPr/>
            </p:nvSpPr>
            <p:spPr bwMode="auto">
              <a:xfrm>
                <a:off x="930" y="2460"/>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4" name="Oval 555"/>
              <p:cNvSpPr>
                <a:spLocks noChangeArrowheads="1"/>
              </p:cNvSpPr>
              <p:nvPr/>
            </p:nvSpPr>
            <p:spPr bwMode="auto">
              <a:xfrm>
                <a:off x="1008" y="2466"/>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5" name="Oval 556"/>
              <p:cNvSpPr>
                <a:spLocks noChangeArrowheads="1"/>
              </p:cNvSpPr>
              <p:nvPr/>
            </p:nvSpPr>
            <p:spPr bwMode="auto">
              <a:xfrm>
                <a:off x="1086" y="2472"/>
                <a:ext cx="96" cy="96"/>
              </a:xfrm>
              <a:prstGeom prst="ellipse">
                <a:avLst/>
              </a:prstGeom>
              <a:solidFill>
                <a:srgbClr val="00FF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6" name="Oval 557"/>
              <p:cNvSpPr>
                <a:spLocks noChangeArrowheads="1"/>
              </p:cNvSpPr>
              <p:nvPr/>
            </p:nvSpPr>
            <p:spPr bwMode="auto">
              <a:xfrm>
                <a:off x="1134" y="2526"/>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7" name="Oval 558"/>
              <p:cNvSpPr>
                <a:spLocks noChangeArrowheads="1"/>
              </p:cNvSpPr>
              <p:nvPr/>
            </p:nvSpPr>
            <p:spPr bwMode="auto">
              <a:xfrm>
                <a:off x="1116" y="258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8" name="Oval 559"/>
              <p:cNvSpPr>
                <a:spLocks noChangeArrowheads="1"/>
              </p:cNvSpPr>
              <p:nvPr/>
            </p:nvSpPr>
            <p:spPr bwMode="auto">
              <a:xfrm>
                <a:off x="1026" y="2616"/>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49" name="Oval 560"/>
              <p:cNvSpPr>
                <a:spLocks noChangeArrowheads="1"/>
              </p:cNvSpPr>
              <p:nvPr/>
            </p:nvSpPr>
            <p:spPr bwMode="auto">
              <a:xfrm>
                <a:off x="942" y="255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50" name="Oval 561"/>
              <p:cNvSpPr>
                <a:spLocks noChangeArrowheads="1"/>
              </p:cNvSpPr>
              <p:nvPr/>
            </p:nvSpPr>
            <p:spPr bwMode="auto">
              <a:xfrm>
                <a:off x="996" y="2520"/>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51" name="Oval 562"/>
              <p:cNvSpPr>
                <a:spLocks noChangeArrowheads="1"/>
              </p:cNvSpPr>
              <p:nvPr/>
            </p:nvSpPr>
            <p:spPr bwMode="auto">
              <a:xfrm>
                <a:off x="1050" y="2562"/>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52" name="Oval 563"/>
              <p:cNvSpPr>
                <a:spLocks noChangeArrowheads="1"/>
              </p:cNvSpPr>
              <p:nvPr/>
            </p:nvSpPr>
            <p:spPr bwMode="auto">
              <a:xfrm>
                <a:off x="930" y="2604"/>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pic>
            <p:nvPicPr>
              <p:cNvPr id="53" name="Picture 564" descr="phage-clean"/>
              <p:cNvPicPr>
                <a:picLocks noChangeAspect="1" noChangeArrowheads="1"/>
              </p:cNvPicPr>
              <p:nvPr/>
            </p:nvPicPr>
            <p:blipFill>
              <a:blip r:embed="rId6" cstate="print"/>
              <a:srcRect/>
              <a:stretch>
                <a:fillRect/>
              </a:stretch>
            </p:blipFill>
            <p:spPr bwMode="auto">
              <a:xfrm>
                <a:off x="3662" y="408"/>
                <a:ext cx="274" cy="342"/>
              </a:xfrm>
              <a:prstGeom prst="rect">
                <a:avLst/>
              </a:prstGeom>
              <a:noFill/>
              <a:ln w="9525">
                <a:noFill/>
                <a:miter lim="800000"/>
                <a:headEnd/>
                <a:tailEnd/>
              </a:ln>
            </p:spPr>
          </p:pic>
          <p:sp>
            <p:nvSpPr>
              <p:cNvPr id="54" name="AutoShape 565"/>
              <p:cNvSpPr>
                <a:spLocks noChangeArrowheads="1"/>
              </p:cNvSpPr>
              <p:nvPr/>
            </p:nvSpPr>
            <p:spPr bwMode="auto">
              <a:xfrm>
                <a:off x="1188" y="456"/>
                <a:ext cx="336" cy="192"/>
              </a:xfrm>
              <a:prstGeom prst="roundRect">
                <a:avLst>
                  <a:gd name="adj" fmla="val 50000"/>
                </a:avLst>
              </a:prstGeom>
              <a:solidFill>
                <a:srgbClr val="FFFF99"/>
              </a:solidFill>
              <a:ln w="9525">
                <a:solidFill>
                  <a:schemeClr val="tx1"/>
                </a:solidFill>
                <a:round/>
                <a:headEnd/>
                <a:tailEnd/>
              </a:ln>
              <a:effectLst/>
            </p:spPr>
            <p:txBody>
              <a:bodyPr wrap="none" anchor="ctr"/>
              <a:lstStyle/>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a:p>
                <a:pPr algn="ctr"/>
                <a:endParaRPr lang="en-US" altLang="en-US" sz="1800" b="0" i="0">
                  <a:latin typeface="Arial" charset="0"/>
                </a:endParaRPr>
              </a:p>
            </p:txBody>
          </p:sp>
          <p:grpSp>
            <p:nvGrpSpPr>
              <p:cNvPr id="55" name="Group 593"/>
              <p:cNvGrpSpPr>
                <a:grpSpLocks/>
              </p:cNvGrpSpPr>
              <p:nvPr/>
            </p:nvGrpSpPr>
            <p:grpSpPr bwMode="auto">
              <a:xfrm>
                <a:off x="2135" y="714"/>
                <a:ext cx="985" cy="126"/>
                <a:chOff x="432" y="3252"/>
                <a:chExt cx="1974" cy="126"/>
              </a:xfrm>
            </p:grpSpPr>
            <p:grpSp>
              <p:nvGrpSpPr>
                <p:cNvPr id="258" name="Group 594"/>
                <p:cNvGrpSpPr>
                  <a:grpSpLocks/>
                </p:cNvGrpSpPr>
                <p:nvPr/>
              </p:nvGrpSpPr>
              <p:grpSpPr bwMode="auto">
                <a:xfrm>
                  <a:off x="432" y="3252"/>
                  <a:ext cx="1878" cy="120"/>
                  <a:chOff x="432" y="3252"/>
                  <a:chExt cx="1878" cy="120"/>
                </a:xfrm>
              </p:grpSpPr>
              <p:grpSp>
                <p:nvGrpSpPr>
                  <p:cNvPr id="272" name="Group 595"/>
                  <p:cNvGrpSpPr>
                    <a:grpSpLocks/>
                  </p:cNvGrpSpPr>
                  <p:nvPr/>
                </p:nvGrpSpPr>
                <p:grpSpPr bwMode="auto">
                  <a:xfrm>
                    <a:off x="432" y="3253"/>
                    <a:ext cx="474" cy="118"/>
                    <a:chOff x="432" y="3253"/>
                    <a:chExt cx="474" cy="118"/>
                  </a:xfrm>
                </p:grpSpPr>
                <p:sp>
                  <p:nvSpPr>
                    <p:cNvPr id="282" name="Freeform 59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83" name="Freeform 59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73" name="Group 598"/>
                  <p:cNvGrpSpPr>
                    <a:grpSpLocks/>
                  </p:cNvGrpSpPr>
                  <p:nvPr/>
                </p:nvGrpSpPr>
                <p:grpSpPr bwMode="auto">
                  <a:xfrm>
                    <a:off x="900" y="3252"/>
                    <a:ext cx="474" cy="118"/>
                    <a:chOff x="432" y="3253"/>
                    <a:chExt cx="474" cy="118"/>
                  </a:xfrm>
                </p:grpSpPr>
                <p:sp>
                  <p:nvSpPr>
                    <p:cNvPr id="280" name="Freeform 59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81" name="Freeform 60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74" name="Group 601"/>
                  <p:cNvGrpSpPr>
                    <a:grpSpLocks/>
                  </p:cNvGrpSpPr>
                  <p:nvPr/>
                </p:nvGrpSpPr>
                <p:grpSpPr bwMode="auto">
                  <a:xfrm>
                    <a:off x="1368" y="3254"/>
                    <a:ext cx="474" cy="118"/>
                    <a:chOff x="432" y="3253"/>
                    <a:chExt cx="474" cy="118"/>
                  </a:xfrm>
                </p:grpSpPr>
                <p:sp>
                  <p:nvSpPr>
                    <p:cNvPr id="278" name="Freeform 60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79" name="Freeform 60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75" name="Group 604"/>
                  <p:cNvGrpSpPr>
                    <a:grpSpLocks/>
                  </p:cNvGrpSpPr>
                  <p:nvPr/>
                </p:nvGrpSpPr>
                <p:grpSpPr bwMode="auto">
                  <a:xfrm>
                    <a:off x="1836" y="3253"/>
                    <a:ext cx="474" cy="118"/>
                    <a:chOff x="432" y="3253"/>
                    <a:chExt cx="474" cy="118"/>
                  </a:xfrm>
                </p:grpSpPr>
                <p:sp>
                  <p:nvSpPr>
                    <p:cNvPr id="276" name="Freeform 605"/>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77" name="Freeform 60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grpSp>
              <p:nvGrpSpPr>
                <p:cNvPr id="259" name="Group 607"/>
                <p:cNvGrpSpPr>
                  <a:grpSpLocks/>
                </p:cNvGrpSpPr>
                <p:nvPr/>
              </p:nvGrpSpPr>
              <p:grpSpPr bwMode="auto">
                <a:xfrm>
                  <a:off x="528" y="3258"/>
                  <a:ext cx="1878" cy="120"/>
                  <a:chOff x="432" y="3252"/>
                  <a:chExt cx="1878" cy="120"/>
                </a:xfrm>
              </p:grpSpPr>
              <p:grpSp>
                <p:nvGrpSpPr>
                  <p:cNvPr id="260" name="Group 608"/>
                  <p:cNvGrpSpPr>
                    <a:grpSpLocks/>
                  </p:cNvGrpSpPr>
                  <p:nvPr/>
                </p:nvGrpSpPr>
                <p:grpSpPr bwMode="auto">
                  <a:xfrm>
                    <a:off x="432" y="3253"/>
                    <a:ext cx="474" cy="118"/>
                    <a:chOff x="432" y="3253"/>
                    <a:chExt cx="474" cy="118"/>
                  </a:xfrm>
                </p:grpSpPr>
                <p:sp>
                  <p:nvSpPr>
                    <p:cNvPr id="270" name="Freeform 60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71" name="Freeform 61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61" name="Group 611"/>
                  <p:cNvGrpSpPr>
                    <a:grpSpLocks/>
                  </p:cNvGrpSpPr>
                  <p:nvPr/>
                </p:nvGrpSpPr>
                <p:grpSpPr bwMode="auto">
                  <a:xfrm>
                    <a:off x="900" y="3252"/>
                    <a:ext cx="474" cy="118"/>
                    <a:chOff x="432" y="3253"/>
                    <a:chExt cx="474" cy="118"/>
                  </a:xfrm>
                </p:grpSpPr>
                <p:sp>
                  <p:nvSpPr>
                    <p:cNvPr id="268" name="Freeform 61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69" name="Freeform 61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62" name="Group 614"/>
                  <p:cNvGrpSpPr>
                    <a:grpSpLocks/>
                  </p:cNvGrpSpPr>
                  <p:nvPr/>
                </p:nvGrpSpPr>
                <p:grpSpPr bwMode="auto">
                  <a:xfrm>
                    <a:off x="1368" y="3254"/>
                    <a:ext cx="474" cy="118"/>
                    <a:chOff x="432" y="3253"/>
                    <a:chExt cx="474" cy="118"/>
                  </a:xfrm>
                </p:grpSpPr>
                <p:sp>
                  <p:nvSpPr>
                    <p:cNvPr id="266" name="Freeform 615"/>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67" name="Freeform 61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nvGrpSpPr>
                  <p:cNvPr id="263" name="Group 617"/>
                  <p:cNvGrpSpPr>
                    <a:grpSpLocks/>
                  </p:cNvGrpSpPr>
                  <p:nvPr/>
                </p:nvGrpSpPr>
                <p:grpSpPr bwMode="auto">
                  <a:xfrm>
                    <a:off x="1836" y="3253"/>
                    <a:ext cx="474" cy="118"/>
                    <a:chOff x="432" y="3253"/>
                    <a:chExt cx="474" cy="118"/>
                  </a:xfrm>
                </p:grpSpPr>
                <p:sp>
                  <p:nvSpPr>
                    <p:cNvPr id="264" name="Freeform 618"/>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sp>
                  <p:nvSpPr>
                    <p:cNvPr id="265" name="Freeform 619"/>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0000FF"/>
                      </a:solidFill>
                      <a:round/>
                      <a:headEnd type="none" w="med" len="med"/>
                      <a:tailEnd type="none" w="med" len="med"/>
                    </a:ln>
                    <a:effectLst/>
                  </p:spPr>
                  <p:txBody>
                    <a:bodyPr/>
                    <a:lstStyle/>
                    <a:p>
                      <a:endParaRPr lang="en-US" i="0"/>
                    </a:p>
                  </p:txBody>
                </p:sp>
              </p:grpSp>
            </p:grpSp>
          </p:grpSp>
          <p:sp>
            <p:nvSpPr>
              <p:cNvPr id="56" name="AutoShape 620"/>
              <p:cNvSpPr>
                <a:spLocks noChangeArrowheads="1"/>
              </p:cNvSpPr>
              <p:nvPr/>
            </p:nvSpPr>
            <p:spPr bwMode="auto">
              <a:xfrm>
                <a:off x="2459" y="456"/>
                <a:ext cx="336" cy="192"/>
              </a:xfrm>
              <a:prstGeom prst="roundRect">
                <a:avLst>
                  <a:gd name="adj" fmla="val 50000"/>
                </a:avLst>
              </a:prstGeom>
              <a:solidFill>
                <a:srgbClr val="FFFF99"/>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57" name="Group 621"/>
              <p:cNvGrpSpPr>
                <a:grpSpLocks/>
              </p:cNvGrpSpPr>
              <p:nvPr/>
            </p:nvGrpSpPr>
            <p:grpSpPr bwMode="auto">
              <a:xfrm>
                <a:off x="3287" y="720"/>
                <a:ext cx="985" cy="126"/>
                <a:chOff x="432" y="3252"/>
                <a:chExt cx="1974" cy="126"/>
              </a:xfrm>
            </p:grpSpPr>
            <p:grpSp>
              <p:nvGrpSpPr>
                <p:cNvPr id="232" name="Group 622"/>
                <p:cNvGrpSpPr>
                  <a:grpSpLocks/>
                </p:cNvGrpSpPr>
                <p:nvPr/>
              </p:nvGrpSpPr>
              <p:grpSpPr bwMode="auto">
                <a:xfrm>
                  <a:off x="432" y="3252"/>
                  <a:ext cx="1878" cy="120"/>
                  <a:chOff x="432" y="3252"/>
                  <a:chExt cx="1878" cy="120"/>
                </a:xfrm>
              </p:grpSpPr>
              <p:grpSp>
                <p:nvGrpSpPr>
                  <p:cNvPr id="246" name="Group 623"/>
                  <p:cNvGrpSpPr>
                    <a:grpSpLocks/>
                  </p:cNvGrpSpPr>
                  <p:nvPr/>
                </p:nvGrpSpPr>
                <p:grpSpPr bwMode="auto">
                  <a:xfrm>
                    <a:off x="432" y="3253"/>
                    <a:ext cx="474" cy="118"/>
                    <a:chOff x="432" y="3253"/>
                    <a:chExt cx="474" cy="118"/>
                  </a:xfrm>
                </p:grpSpPr>
                <p:sp>
                  <p:nvSpPr>
                    <p:cNvPr id="256" name="Freeform 624"/>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57" name="Freeform 625"/>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47" name="Group 626"/>
                  <p:cNvGrpSpPr>
                    <a:grpSpLocks/>
                  </p:cNvGrpSpPr>
                  <p:nvPr/>
                </p:nvGrpSpPr>
                <p:grpSpPr bwMode="auto">
                  <a:xfrm>
                    <a:off x="900" y="3252"/>
                    <a:ext cx="474" cy="118"/>
                    <a:chOff x="432" y="3253"/>
                    <a:chExt cx="474" cy="118"/>
                  </a:xfrm>
                </p:grpSpPr>
                <p:sp>
                  <p:nvSpPr>
                    <p:cNvPr id="254" name="Freeform 627"/>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55" name="Freeform 628"/>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48" name="Group 629"/>
                  <p:cNvGrpSpPr>
                    <a:grpSpLocks/>
                  </p:cNvGrpSpPr>
                  <p:nvPr/>
                </p:nvGrpSpPr>
                <p:grpSpPr bwMode="auto">
                  <a:xfrm>
                    <a:off x="1368" y="3254"/>
                    <a:ext cx="474" cy="118"/>
                    <a:chOff x="432" y="3253"/>
                    <a:chExt cx="474" cy="118"/>
                  </a:xfrm>
                </p:grpSpPr>
                <p:sp>
                  <p:nvSpPr>
                    <p:cNvPr id="252" name="Freeform 63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53" name="Freeform 63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49" name="Group 632"/>
                  <p:cNvGrpSpPr>
                    <a:grpSpLocks/>
                  </p:cNvGrpSpPr>
                  <p:nvPr/>
                </p:nvGrpSpPr>
                <p:grpSpPr bwMode="auto">
                  <a:xfrm>
                    <a:off x="1836" y="3253"/>
                    <a:ext cx="474" cy="118"/>
                    <a:chOff x="432" y="3253"/>
                    <a:chExt cx="474" cy="118"/>
                  </a:xfrm>
                </p:grpSpPr>
                <p:sp>
                  <p:nvSpPr>
                    <p:cNvPr id="250" name="Freeform 63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51" name="Freeform 63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grpSp>
              <p:nvGrpSpPr>
                <p:cNvPr id="233" name="Group 635"/>
                <p:cNvGrpSpPr>
                  <a:grpSpLocks/>
                </p:cNvGrpSpPr>
                <p:nvPr/>
              </p:nvGrpSpPr>
              <p:grpSpPr bwMode="auto">
                <a:xfrm>
                  <a:off x="528" y="3258"/>
                  <a:ext cx="1878" cy="120"/>
                  <a:chOff x="432" y="3252"/>
                  <a:chExt cx="1878" cy="120"/>
                </a:xfrm>
              </p:grpSpPr>
              <p:grpSp>
                <p:nvGrpSpPr>
                  <p:cNvPr id="234" name="Group 636"/>
                  <p:cNvGrpSpPr>
                    <a:grpSpLocks/>
                  </p:cNvGrpSpPr>
                  <p:nvPr/>
                </p:nvGrpSpPr>
                <p:grpSpPr bwMode="auto">
                  <a:xfrm>
                    <a:off x="432" y="3253"/>
                    <a:ext cx="474" cy="118"/>
                    <a:chOff x="432" y="3253"/>
                    <a:chExt cx="474" cy="118"/>
                  </a:xfrm>
                </p:grpSpPr>
                <p:sp>
                  <p:nvSpPr>
                    <p:cNvPr id="244" name="Freeform 637"/>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45" name="Freeform 638"/>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35" name="Group 639"/>
                  <p:cNvGrpSpPr>
                    <a:grpSpLocks/>
                  </p:cNvGrpSpPr>
                  <p:nvPr/>
                </p:nvGrpSpPr>
                <p:grpSpPr bwMode="auto">
                  <a:xfrm>
                    <a:off x="900" y="3252"/>
                    <a:ext cx="474" cy="118"/>
                    <a:chOff x="432" y="3253"/>
                    <a:chExt cx="474" cy="118"/>
                  </a:xfrm>
                </p:grpSpPr>
                <p:sp>
                  <p:nvSpPr>
                    <p:cNvPr id="242" name="Freeform 64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43" name="Freeform 64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36" name="Group 642"/>
                  <p:cNvGrpSpPr>
                    <a:grpSpLocks/>
                  </p:cNvGrpSpPr>
                  <p:nvPr/>
                </p:nvGrpSpPr>
                <p:grpSpPr bwMode="auto">
                  <a:xfrm>
                    <a:off x="1368" y="3254"/>
                    <a:ext cx="474" cy="118"/>
                    <a:chOff x="432" y="3253"/>
                    <a:chExt cx="474" cy="118"/>
                  </a:xfrm>
                </p:grpSpPr>
                <p:sp>
                  <p:nvSpPr>
                    <p:cNvPr id="240" name="Freeform 64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41" name="Freeform 64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nvGrpSpPr>
                  <p:cNvPr id="237" name="Group 645"/>
                  <p:cNvGrpSpPr>
                    <a:grpSpLocks/>
                  </p:cNvGrpSpPr>
                  <p:nvPr/>
                </p:nvGrpSpPr>
                <p:grpSpPr bwMode="auto">
                  <a:xfrm>
                    <a:off x="1836" y="3253"/>
                    <a:ext cx="474" cy="118"/>
                    <a:chOff x="432" y="3253"/>
                    <a:chExt cx="474" cy="118"/>
                  </a:xfrm>
                </p:grpSpPr>
                <p:sp>
                  <p:nvSpPr>
                    <p:cNvPr id="238" name="Freeform 64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sp>
                  <p:nvSpPr>
                    <p:cNvPr id="239" name="Freeform 64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19050" cmpd="sng">
                      <a:solidFill>
                        <a:srgbClr val="FF0000"/>
                      </a:solidFill>
                      <a:round/>
                      <a:headEnd type="none" w="med" len="med"/>
                      <a:tailEnd type="none" w="med" len="med"/>
                    </a:ln>
                    <a:effectLst/>
                  </p:spPr>
                  <p:txBody>
                    <a:bodyPr/>
                    <a:lstStyle/>
                    <a:p>
                      <a:endParaRPr lang="en-US" i="0"/>
                    </a:p>
                  </p:txBody>
                </p:sp>
              </p:grpSp>
            </p:grpSp>
          </p:grpSp>
          <p:sp>
            <p:nvSpPr>
              <p:cNvPr id="58" name="Line 678"/>
              <p:cNvSpPr>
                <a:spLocks noChangeShapeType="1"/>
              </p:cNvSpPr>
              <p:nvPr/>
            </p:nvSpPr>
            <p:spPr bwMode="auto">
              <a:xfrm>
                <a:off x="1020"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59" name="Line 679"/>
              <p:cNvSpPr>
                <a:spLocks noChangeShapeType="1"/>
              </p:cNvSpPr>
              <p:nvPr/>
            </p:nvSpPr>
            <p:spPr bwMode="auto">
              <a:xfrm>
                <a:off x="1020" y="1800"/>
                <a:ext cx="0" cy="336"/>
              </a:xfrm>
              <a:prstGeom prst="line">
                <a:avLst/>
              </a:prstGeom>
              <a:noFill/>
              <a:ln w="76200">
                <a:solidFill>
                  <a:schemeClr val="tx1"/>
                </a:solidFill>
                <a:round/>
                <a:headEnd/>
                <a:tailEnd type="triangle" w="med" len="med"/>
              </a:ln>
              <a:effectLst/>
            </p:spPr>
            <p:txBody>
              <a:bodyPr/>
              <a:lstStyle/>
              <a:p>
                <a:endParaRPr lang="en-US" i="0"/>
              </a:p>
            </p:txBody>
          </p:sp>
          <p:sp>
            <p:nvSpPr>
              <p:cNvPr id="60" name="Line 764"/>
              <p:cNvSpPr>
                <a:spLocks noChangeShapeType="1"/>
              </p:cNvSpPr>
              <p:nvPr/>
            </p:nvSpPr>
            <p:spPr bwMode="auto">
              <a:xfrm>
                <a:off x="1968" y="212"/>
                <a:ext cx="0" cy="2568"/>
              </a:xfrm>
              <a:prstGeom prst="line">
                <a:avLst/>
              </a:prstGeom>
              <a:noFill/>
              <a:ln w="9525">
                <a:solidFill>
                  <a:schemeClr val="tx1"/>
                </a:solidFill>
                <a:prstDash val="dash"/>
                <a:round/>
                <a:headEnd/>
                <a:tailEnd/>
              </a:ln>
              <a:effectLst/>
            </p:spPr>
            <p:txBody>
              <a:bodyPr/>
              <a:lstStyle/>
              <a:p>
                <a:endParaRPr lang="en-US" i="0"/>
              </a:p>
            </p:txBody>
          </p:sp>
          <p:sp>
            <p:nvSpPr>
              <p:cNvPr id="61" name="Line 765"/>
              <p:cNvSpPr>
                <a:spLocks noChangeShapeType="1"/>
              </p:cNvSpPr>
              <p:nvPr/>
            </p:nvSpPr>
            <p:spPr bwMode="auto">
              <a:xfrm>
                <a:off x="2214" y="1002"/>
                <a:ext cx="864" cy="0"/>
              </a:xfrm>
              <a:prstGeom prst="line">
                <a:avLst/>
              </a:prstGeom>
              <a:noFill/>
              <a:ln w="76200">
                <a:solidFill>
                  <a:srgbClr val="FF0000"/>
                </a:solidFill>
                <a:round/>
                <a:headEnd/>
                <a:tailEnd/>
              </a:ln>
              <a:effectLst/>
            </p:spPr>
            <p:txBody>
              <a:bodyPr/>
              <a:lstStyle/>
              <a:p>
                <a:endParaRPr lang="en-US" i="0"/>
              </a:p>
            </p:txBody>
          </p:sp>
          <p:graphicFrame>
            <p:nvGraphicFramePr>
              <p:cNvPr id="62" name="Object 767"/>
              <p:cNvGraphicFramePr>
                <a:graphicFrameLocks noChangeAspect="1"/>
              </p:cNvGraphicFramePr>
              <p:nvPr/>
            </p:nvGraphicFramePr>
            <p:xfrm>
              <a:off x="3258" y="2184"/>
              <a:ext cx="478" cy="552"/>
            </p:xfrm>
            <a:graphic>
              <a:graphicData uri="http://schemas.openxmlformats.org/presentationml/2006/ole">
                <mc:AlternateContent xmlns:mc="http://schemas.openxmlformats.org/markup-compatibility/2006">
                  <mc:Choice xmlns:v="urn:schemas-microsoft-com:vml" Requires="v">
                    <p:oleObj spid="_x0000_s9234" name="Image" r:id="rId7" imgW="990476" imgH="1142454" progId="Photoshop.Image.6">
                      <p:embed/>
                    </p:oleObj>
                  </mc:Choice>
                  <mc:Fallback>
                    <p:oleObj name="Image" r:id="rId7" imgW="990476" imgH="1142454" progId="Photoshop.Image.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8" y="2184"/>
                            <a:ext cx="478"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 name="Line 768"/>
              <p:cNvSpPr>
                <a:spLocks noChangeShapeType="1"/>
              </p:cNvSpPr>
              <p:nvPr/>
            </p:nvSpPr>
            <p:spPr bwMode="auto">
              <a:xfrm flipH="1">
                <a:off x="3120" y="888"/>
                <a:ext cx="288" cy="120"/>
              </a:xfrm>
              <a:prstGeom prst="line">
                <a:avLst/>
              </a:prstGeom>
              <a:noFill/>
              <a:ln w="38100">
                <a:solidFill>
                  <a:srgbClr val="FF0000"/>
                </a:solidFill>
                <a:prstDash val="sysDot"/>
                <a:round/>
                <a:headEnd/>
                <a:tailEnd type="triangle" w="med" len="med"/>
              </a:ln>
              <a:effectLst/>
            </p:spPr>
            <p:txBody>
              <a:bodyPr/>
              <a:lstStyle/>
              <a:p>
                <a:endParaRPr lang="en-US" i="0"/>
              </a:p>
            </p:txBody>
          </p:sp>
          <p:sp>
            <p:nvSpPr>
              <p:cNvPr id="64" name="Text Box 769"/>
              <p:cNvSpPr txBox="1">
                <a:spLocks noChangeArrowheads="1"/>
              </p:cNvSpPr>
              <p:nvPr/>
            </p:nvSpPr>
            <p:spPr bwMode="auto">
              <a:xfrm>
                <a:off x="816" y="159"/>
                <a:ext cx="1104" cy="247"/>
              </a:xfrm>
              <a:prstGeom prst="rect">
                <a:avLst/>
              </a:prstGeom>
              <a:noFill/>
              <a:ln w="9525">
                <a:noFill/>
                <a:miter lim="800000"/>
                <a:headEnd/>
                <a:tailEnd/>
              </a:ln>
              <a:effectLst/>
            </p:spPr>
            <p:txBody>
              <a:bodyPr>
                <a:spAutoFit/>
              </a:bodyPr>
              <a:lstStyle/>
              <a:p>
                <a:pPr algn="ctr">
                  <a:spcBef>
                    <a:spcPct val="50000"/>
                  </a:spcBef>
                </a:pPr>
                <a:r>
                  <a:rPr lang="en-US" altLang="en-US" sz="1800" i="0">
                    <a:latin typeface="Arial" charset="0"/>
                  </a:rPr>
                  <a:t>no infection</a:t>
                </a:r>
              </a:p>
            </p:txBody>
          </p:sp>
          <p:sp>
            <p:nvSpPr>
              <p:cNvPr id="65" name="Text Box 770"/>
              <p:cNvSpPr txBox="1">
                <a:spLocks noChangeArrowheads="1"/>
              </p:cNvSpPr>
              <p:nvPr/>
            </p:nvSpPr>
            <p:spPr bwMode="auto">
              <a:xfrm>
                <a:off x="2064" y="153"/>
                <a:ext cx="2208" cy="247"/>
              </a:xfrm>
              <a:prstGeom prst="rect">
                <a:avLst/>
              </a:prstGeom>
              <a:noFill/>
              <a:ln w="9525">
                <a:noFill/>
                <a:miter lim="800000"/>
                <a:headEnd/>
                <a:tailEnd/>
              </a:ln>
              <a:effectLst/>
            </p:spPr>
            <p:txBody>
              <a:bodyPr>
                <a:spAutoFit/>
              </a:bodyPr>
              <a:lstStyle/>
              <a:p>
                <a:pPr algn="ctr">
                  <a:spcBef>
                    <a:spcPct val="50000"/>
                  </a:spcBef>
                </a:pPr>
                <a:r>
                  <a:rPr lang="en-US" altLang="en-US" sz="1800" i="0">
                    <a:latin typeface="Arial" charset="0"/>
                  </a:rPr>
                  <a:t>infection</a:t>
                </a:r>
              </a:p>
            </p:txBody>
          </p:sp>
          <p:sp>
            <p:nvSpPr>
              <p:cNvPr id="66" name="Line 771"/>
              <p:cNvSpPr>
                <a:spLocks noChangeShapeType="1"/>
              </p:cNvSpPr>
              <p:nvPr/>
            </p:nvSpPr>
            <p:spPr bwMode="auto">
              <a:xfrm>
                <a:off x="864" y="384"/>
                <a:ext cx="1008" cy="0"/>
              </a:xfrm>
              <a:prstGeom prst="line">
                <a:avLst/>
              </a:prstGeom>
              <a:noFill/>
              <a:ln w="9525">
                <a:solidFill>
                  <a:schemeClr val="tx1"/>
                </a:solidFill>
                <a:round/>
                <a:headEnd/>
                <a:tailEnd/>
              </a:ln>
              <a:effectLst/>
            </p:spPr>
            <p:txBody>
              <a:bodyPr/>
              <a:lstStyle/>
              <a:p>
                <a:endParaRPr lang="en-US" i="0"/>
              </a:p>
            </p:txBody>
          </p:sp>
          <p:sp>
            <p:nvSpPr>
              <p:cNvPr id="67" name="Line 772"/>
              <p:cNvSpPr>
                <a:spLocks noChangeShapeType="1"/>
              </p:cNvSpPr>
              <p:nvPr/>
            </p:nvSpPr>
            <p:spPr bwMode="auto">
              <a:xfrm>
                <a:off x="2064" y="384"/>
                <a:ext cx="2217" cy="0"/>
              </a:xfrm>
              <a:prstGeom prst="line">
                <a:avLst/>
              </a:prstGeom>
              <a:noFill/>
              <a:ln w="9525">
                <a:solidFill>
                  <a:schemeClr val="tx1"/>
                </a:solidFill>
                <a:round/>
                <a:headEnd/>
                <a:tailEnd/>
              </a:ln>
              <a:effectLst/>
            </p:spPr>
            <p:txBody>
              <a:bodyPr/>
              <a:lstStyle/>
              <a:p>
                <a:endParaRPr lang="en-US" i="0"/>
              </a:p>
            </p:txBody>
          </p:sp>
          <p:sp>
            <p:nvSpPr>
              <p:cNvPr id="68" name="Oval 773"/>
              <p:cNvSpPr>
                <a:spLocks noChangeArrowheads="1"/>
              </p:cNvSpPr>
              <p:nvPr/>
            </p:nvSpPr>
            <p:spPr bwMode="auto">
              <a:xfrm>
                <a:off x="1518" y="1296"/>
                <a:ext cx="240" cy="192"/>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69" name="Oval 774"/>
              <p:cNvSpPr>
                <a:spLocks noChangeAspect="1" noChangeArrowheads="1"/>
              </p:cNvSpPr>
              <p:nvPr/>
            </p:nvSpPr>
            <p:spPr bwMode="auto">
              <a:xfrm>
                <a:off x="1482" y="1488"/>
                <a:ext cx="317" cy="254"/>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70" name="Group 775"/>
              <p:cNvGrpSpPr>
                <a:grpSpLocks/>
              </p:cNvGrpSpPr>
              <p:nvPr/>
            </p:nvGrpSpPr>
            <p:grpSpPr bwMode="auto">
              <a:xfrm rot="-5400000">
                <a:off x="1529" y="1479"/>
                <a:ext cx="207" cy="46"/>
                <a:chOff x="432" y="3252"/>
                <a:chExt cx="1878" cy="120"/>
              </a:xfrm>
            </p:grpSpPr>
            <p:grpSp>
              <p:nvGrpSpPr>
                <p:cNvPr id="220" name="Group 776"/>
                <p:cNvGrpSpPr>
                  <a:grpSpLocks/>
                </p:cNvGrpSpPr>
                <p:nvPr/>
              </p:nvGrpSpPr>
              <p:grpSpPr bwMode="auto">
                <a:xfrm>
                  <a:off x="432" y="3253"/>
                  <a:ext cx="474" cy="118"/>
                  <a:chOff x="432" y="3253"/>
                  <a:chExt cx="474" cy="118"/>
                </a:xfrm>
              </p:grpSpPr>
              <p:sp>
                <p:nvSpPr>
                  <p:cNvPr id="230" name="Freeform 777"/>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31" name="Freeform 778"/>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221" name="Group 779"/>
                <p:cNvGrpSpPr>
                  <a:grpSpLocks/>
                </p:cNvGrpSpPr>
                <p:nvPr/>
              </p:nvGrpSpPr>
              <p:grpSpPr bwMode="auto">
                <a:xfrm>
                  <a:off x="900" y="3252"/>
                  <a:ext cx="474" cy="118"/>
                  <a:chOff x="432" y="3253"/>
                  <a:chExt cx="474" cy="118"/>
                </a:xfrm>
              </p:grpSpPr>
              <p:sp>
                <p:nvSpPr>
                  <p:cNvPr id="228" name="Freeform 78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29" name="Freeform 78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222" name="Group 782"/>
                <p:cNvGrpSpPr>
                  <a:grpSpLocks/>
                </p:cNvGrpSpPr>
                <p:nvPr/>
              </p:nvGrpSpPr>
              <p:grpSpPr bwMode="auto">
                <a:xfrm>
                  <a:off x="1368" y="3254"/>
                  <a:ext cx="474" cy="118"/>
                  <a:chOff x="432" y="3253"/>
                  <a:chExt cx="474" cy="118"/>
                </a:xfrm>
              </p:grpSpPr>
              <p:sp>
                <p:nvSpPr>
                  <p:cNvPr id="226" name="Freeform 78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27" name="Freeform 78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223" name="Group 785"/>
                <p:cNvGrpSpPr>
                  <a:grpSpLocks/>
                </p:cNvGrpSpPr>
                <p:nvPr/>
              </p:nvGrpSpPr>
              <p:grpSpPr bwMode="auto">
                <a:xfrm>
                  <a:off x="1836" y="3253"/>
                  <a:ext cx="474" cy="118"/>
                  <a:chOff x="432" y="3253"/>
                  <a:chExt cx="474" cy="118"/>
                </a:xfrm>
              </p:grpSpPr>
              <p:sp>
                <p:nvSpPr>
                  <p:cNvPr id="224" name="Freeform 78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25" name="Freeform 78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sp>
            <p:nvSpPr>
              <p:cNvPr id="71" name="Oval 788"/>
              <p:cNvSpPr>
                <a:spLocks noChangeArrowheads="1"/>
              </p:cNvSpPr>
              <p:nvPr/>
            </p:nvSpPr>
            <p:spPr bwMode="auto">
              <a:xfrm flipV="1">
                <a:off x="1488" y="2616"/>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2" name="Oval 789"/>
              <p:cNvSpPr>
                <a:spLocks noChangeArrowheads="1"/>
              </p:cNvSpPr>
              <p:nvPr/>
            </p:nvSpPr>
            <p:spPr bwMode="auto">
              <a:xfrm flipV="1">
                <a:off x="1584" y="261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3" name="Oval 790"/>
              <p:cNvSpPr>
                <a:spLocks noChangeArrowheads="1"/>
              </p:cNvSpPr>
              <p:nvPr/>
            </p:nvSpPr>
            <p:spPr bwMode="auto">
              <a:xfrm flipV="1">
                <a:off x="1680" y="2604"/>
                <a:ext cx="96" cy="96"/>
              </a:xfrm>
              <a:prstGeom prst="ellipse">
                <a:avLst/>
              </a:prstGeom>
              <a:solidFill>
                <a:srgbClr val="33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4" name="Oval 791"/>
              <p:cNvSpPr>
                <a:spLocks noChangeArrowheads="1"/>
              </p:cNvSpPr>
              <p:nvPr/>
            </p:nvSpPr>
            <p:spPr bwMode="auto">
              <a:xfrm flipV="1">
                <a:off x="1644" y="2568"/>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5" name="Oval 792"/>
              <p:cNvSpPr>
                <a:spLocks noChangeArrowheads="1"/>
              </p:cNvSpPr>
              <p:nvPr/>
            </p:nvSpPr>
            <p:spPr bwMode="auto">
              <a:xfrm flipV="1">
                <a:off x="1608" y="2532"/>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6" name="Oval 793"/>
              <p:cNvSpPr>
                <a:spLocks noChangeArrowheads="1"/>
              </p:cNvSpPr>
              <p:nvPr/>
            </p:nvSpPr>
            <p:spPr bwMode="auto">
              <a:xfrm flipV="1">
                <a:off x="1548" y="2496"/>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7" name="Oval 794"/>
              <p:cNvSpPr>
                <a:spLocks noChangeArrowheads="1"/>
              </p:cNvSpPr>
              <p:nvPr/>
            </p:nvSpPr>
            <p:spPr bwMode="auto">
              <a:xfrm flipV="1">
                <a:off x="1488" y="2526"/>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8" name="Oval 795"/>
              <p:cNvSpPr>
                <a:spLocks noChangeArrowheads="1"/>
              </p:cNvSpPr>
              <p:nvPr/>
            </p:nvSpPr>
            <p:spPr bwMode="auto">
              <a:xfrm flipV="1">
                <a:off x="1548" y="2556"/>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79" name="Oval 796"/>
              <p:cNvSpPr>
                <a:spLocks noChangeArrowheads="1"/>
              </p:cNvSpPr>
              <p:nvPr/>
            </p:nvSpPr>
            <p:spPr bwMode="auto">
              <a:xfrm flipV="1">
                <a:off x="1476" y="2478"/>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0" name="Oval 797"/>
              <p:cNvSpPr>
                <a:spLocks noChangeArrowheads="1"/>
              </p:cNvSpPr>
              <p:nvPr/>
            </p:nvSpPr>
            <p:spPr bwMode="auto">
              <a:xfrm flipV="1">
                <a:off x="1728" y="2544"/>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1" name="Oval 798"/>
              <p:cNvSpPr>
                <a:spLocks noChangeArrowheads="1"/>
              </p:cNvSpPr>
              <p:nvPr/>
            </p:nvSpPr>
            <p:spPr bwMode="auto">
              <a:xfrm flipV="1">
                <a:off x="1524" y="2394"/>
                <a:ext cx="96" cy="96"/>
              </a:xfrm>
              <a:prstGeom prst="ellipse">
                <a:avLst/>
              </a:prstGeom>
              <a:solidFill>
                <a:srgbClr val="33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2" name="Oval 799"/>
              <p:cNvSpPr>
                <a:spLocks noChangeArrowheads="1"/>
              </p:cNvSpPr>
              <p:nvPr/>
            </p:nvSpPr>
            <p:spPr bwMode="auto">
              <a:xfrm flipV="1">
                <a:off x="1614" y="2478"/>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3" name="Oval 800"/>
              <p:cNvSpPr>
                <a:spLocks noChangeArrowheads="1"/>
              </p:cNvSpPr>
              <p:nvPr/>
            </p:nvSpPr>
            <p:spPr bwMode="auto">
              <a:xfrm flipV="1">
                <a:off x="1536" y="2454"/>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4" name="Oval 801"/>
              <p:cNvSpPr>
                <a:spLocks noChangeArrowheads="1"/>
              </p:cNvSpPr>
              <p:nvPr/>
            </p:nvSpPr>
            <p:spPr bwMode="auto">
              <a:xfrm flipV="1">
                <a:off x="1782" y="2352"/>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5" name="Oval 802"/>
              <p:cNvSpPr>
                <a:spLocks noChangeArrowheads="1"/>
              </p:cNvSpPr>
              <p:nvPr/>
            </p:nvSpPr>
            <p:spPr bwMode="auto">
              <a:xfrm flipV="1">
                <a:off x="1584" y="2400"/>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6" name="Oval 803"/>
              <p:cNvSpPr>
                <a:spLocks noChangeArrowheads="1"/>
              </p:cNvSpPr>
              <p:nvPr/>
            </p:nvSpPr>
            <p:spPr bwMode="auto">
              <a:xfrm flipV="1">
                <a:off x="1548" y="2340"/>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7" name="Oval 804"/>
              <p:cNvSpPr>
                <a:spLocks noChangeArrowheads="1"/>
              </p:cNvSpPr>
              <p:nvPr/>
            </p:nvSpPr>
            <p:spPr bwMode="auto">
              <a:xfrm flipV="1">
                <a:off x="1626" y="2334"/>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8" name="Oval 805"/>
              <p:cNvSpPr>
                <a:spLocks noChangeArrowheads="1"/>
              </p:cNvSpPr>
              <p:nvPr/>
            </p:nvSpPr>
            <p:spPr bwMode="auto">
              <a:xfrm flipV="1">
                <a:off x="1704" y="2328"/>
                <a:ext cx="96" cy="96"/>
              </a:xfrm>
              <a:prstGeom prst="ellipse">
                <a:avLst/>
              </a:prstGeom>
              <a:solidFill>
                <a:srgbClr val="00FF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89" name="Oval 806"/>
              <p:cNvSpPr>
                <a:spLocks noChangeArrowheads="1"/>
              </p:cNvSpPr>
              <p:nvPr/>
            </p:nvSpPr>
            <p:spPr bwMode="auto">
              <a:xfrm flipV="1">
                <a:off x="1752" y="2274"/>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0" name="Oval 807"/>
              <p:cNvSpPr>
                <a:spLocks noChangeArrowheads="1"/>
              </p:cNvSpPr>
              <p:nvPr/>
            </p:nvSpPr>
            <p:spPr bwMode="auto">
              <a:xfrm flipV="1">
                <a:off x="1734" y="222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1" name="Oval 808"/>
              <p:cNvSpPr>
                <a:spLocks noChangeArrowheads="1"/>
              </p:cNvSpPr>
              <p:nvPr/>
            </p:nvSpPr>
            <p:spPr bwMode="auto">
              <a:xfrm flipV="1">
                <a:off x="1644" y="2184"/>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2" name="Oval 809"/>
              <p:cNvSpPr>
                <a:spLocks noChangeArrowheads="1"/>
              </p:cNvSpPr>
              <p:nvPr/>
            </p:nvSpPr>
            <p:spPr bwMode="auto">
              <a:xfrm flipV="1">
                <a:off x="1560" y="225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3" name="Oval 810"/>
              <p:cNvSpPr>
                <a:spLocks noChangeArrowheads="1"/>
              </p:cNvSpPr>
              <p:nvPr/>
            </p:nvSpPr>
            <p:spPr bwMode="auto">
              <a:xfrm flipV="1">
                <a:off x="1644" y="2256"/>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4" name="Oval 811"/>
              <p:cNvSpPr>
                <a:spLocks noChangeArrowheads="1"/>
              </p:cNvSpPr>
              <p:nvPr/>
            </p:nvSpPr>
            <p:spPr bwMode="auto">
              <a:xfrm flipV="1">
                <a:off x="1488" y="2304"/>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5" name="Oval 812"/>
              <p:cNvSpPr>
                <a:spLocks noChangeArrowheads="1"/>
              </p:cNvSpPr>
              <p:nvPr/>
            </p:nvSpPr>
            <p:spPr bwMode="auto">
              <a:xfrm flipV="1">
                <a:off x="1548" y="2196"/>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96" name="Line 813"/>
              <p:cNvSpPr>
                <a:spLocks noChangeShapeType="1"/>
              </p:cNvSpPr>
              <p:nvPr/>
            </p:nvSpPr>
            <p:spPr bwMode="auto">
              <a:xfrm>
                <a:off x="1638"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97" name="Line 814"/>
              <p:cNvSpPr>
                <a:spLocks noChangeShapeType="1"/>
              </p:cNvSpPr>
              <p:nvPr/>
            </p:nvSpPr>
            <p:spPr bwMode="auto">
              <a:xfrm>
                <a:off x="1638" y="1800"/>
                <a:ext cx="0" cy="336"/>
              </a:xfrm>
              <a:prstGeom prst="line">
                <a:avLst/>
              </a:prstGeom>
              <a:noFill/>
              <a:ln w="76200">
                <a:solidFill>
                  <a:schemeClr val="tx1"/>
                </a:solidFill>
                <a:round/>
                <a:headEnd/>
                <a:tailEnd type="triangle" w="med" len="med"/>
              </a:ln>
              <a:effectLst/>
            </p:spPr>
            <p:txBody>
              <a:bodyPr/>
              <a:lstStyle/>
              <a:p>
                <a:endParaRPr lang="en-US" i="0"/>
              </a:p>
            </p:txBody>
          </p:sp>
          <p:sp>
            <p:nvSpPr>
              <p:cNvPr id="98" name="Oval 816"/>
              <p:cNvSpPr>
                <a:spLocks noChangeArrowheads="1"/>
              </p:cNvSpPr>
              <p:nvPr/>
            </p:nvSpPr>
            <p:spPr bwMode="auto">
              <a:xfrm>
                <a:off x="2172" y="1296"/>
                <a:ext cx="240" cy="192"/>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99" name="Oval 817"/>
              <p:cNvSpPr>
                <a:spLocks noChangeAspect="1" noChangeArrowheads="1"/>
              </p:cNvSpPr>
              <p:nvPr/>
            </p:nvSpPr>
            <p:spPr bwMode="auto">
              <a:xfrm>
                <a:off x="2136" y="1488"/>
                <a:ext cx="317" cy="254"/>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100" name="Group 818"/>
              <p:cNvGrpSpPr>
                <a:grpSpLocks/>
              </p:cNvGrpSpPr>
              <p:nvPr/>
            </p:nvGrpSpPr>
            <p:grpSpPr bwMode="auto">
              <a:xfrm rot="-5400000">
                <a:off x="2183" y="1479"/>
                <a:ext cx="207" cy="46"/>
                <a:chOff x="432" y="3252"/>
                <a:chExt cx="1878" cy="120"/>
              </a:xfrm>
            </p:grpSpPr>
            <p:grpSp>
              <p:nvGrpSpPr>
                <p:cNvPr id="208" name="Group 819"/>
                <p:cNvGrpSpPr>
                  <a:grpSpLocks/>
                </p:cNvGrpSpPr>
                <p:nvPr/>
              </p:nvGrpSpPr>
              <p:grpSpPr bwMode="auto">
                <a:xfrm>
                  <a:off x="432" y="3253"/>
                  <a:ext cx="474" cy="118"/>
                  <a:chOff x="432" y="3253"/>
                  <a:chExt cx="474" cy="118"/>
                </a:xfrm>
              </p:grpSpPr>
              <p:sp>
                <p:nvSpPr>
                  <p:cNvPr id="218" name="Freeform 820"/>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219" name="Freeform 821"/>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209" name="Group 822"/>
                <p:cNvGrpSpPr>
                  <a:grpSpLocks/>
                </p:cNvGrpSpPr>
                <p:nvPr/>
              </p:nvGrpSpPr>
              <p:grpSpPr bwMode="auto">
                <a:xfrm>
                  <a:off x="900" y="3252"/>
                  <a:ext cx="474" cy="118"/>
                  <a:chOff x="432" y="3253"/>
                  <a:chExt cx="474" cy="118"/>
                </a:xfrm>
              </p:grpSpPr>
              <p:sp>
                <p:nvSpPr>
                  <p:cNvPr id="216" name="Freeform 82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217" name="Freeform 82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210" name="Group 825"/>
                <p:cNvGrpSpPr>
                  <a:grpSpLocks/>
                </p:cNvGrpSpPr>
                <p:nvPr/>
              </p:nvGrpSpPr>
              <p:grpSpPr bwMode="auto">
                <a:xfrm>
                  <a:off x="1368" y="3254"/>
                  <a:ext cx="474" cy="118"/>
                  <a:chOff x="432" y="3253"/>
                  <a:chExt cx="474" cy="118"/>
                </a:xfrm>
              </p:grpSpPr>
              <p:sp>
                <p:nvSpPr>
                  <p:cNvPr id="214" name="Freeform 82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215" name="Freeform 82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nvGrpSpPr>
                <p:cNvPr id="211" name="Group 828"/>
                <p:cNvGrpSpPr>
                  <a:grpSpLocks/>
                </p:cNvGrpSpPr>
                <p:nvPr/>
              </p:nvGrpSpPr>
              <p:grpSpPr bwMode="auto">
                <a:xfrm>
                  <a:off x="1836" y="3253"/>
                  <a:ext cx="474" cy="118"/>
                  <a:chOff x="432" y="3253"/>
                  <a:chExt cx="474" cy="118"/>
                </a:xfrm>
              </p:grpSpPr>
              <p:sp>
                <p:nvSpPr>
                  <p:cNvPr id="212" name="Freeform 82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sp>
                <p:nvSpPr>
                  <p:cNvPr id="213" name="Freeform 83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000099"/>
                    </a:solidFill>
                    <a:round/>
                    <a:headEnd type="none" w="med" len="med"/>
                    <a:tailEnd type="none" w="med" len="med"/>
                  </a:ln>
                  <a:effectLst/>
                </p:spPr>
                <p:txBody>
                  <a:bodyPr/>
                  <a:lstStyle/>
                  <a:p>
                    <a:endParaRPr lang="en-US" i="0"/>
                  </a:p>
                </p:txBody>
              </p:sp>
            </p:grpSp>
          </p:grpSp>
          <p:sp>
            <p:nvSpPr>
              <p:cNvPr id="101" name="Oval 831"/>
              <p:cNvSpPr>
                <a:spLocks noChangeArrowheads="1"/>
              </p:cNvSpPr>
              <p:nvPr/>
            </p:nvSpPr>
            <p:spPr bwMode="auto">
              <a:xfrm>
                <a:off x="2142" y="2184"/>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2" name="Oval 832"/>
              <p:cNvSpPr>
                <a:spLocks noChangeArrowheads="1"/>
              </p:cNvSpPr>
              <p:nvPr/>
            </p:nvSpPr>
            <p:spPr bwMode="auto">
              <a:xfrm>
                <a:off x="2238" y="219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3" name="Oval 833"/>
              <p:cNvSpPr>
                <a:spLocks noChangeArrowheads="1"/>
              </p:cNvSpPr>
              <p:nvPr/>
            </p:nvSpPr>
            <p:spPr bwMode="auto">
              <a:xfrm>
                <a:off x="2334" y="2196"/>
                <a:ext cx="96" cy="96"/>
              </a:xfrm>
              <a:prstGeom prst="ellipse">
                <a:avLst/>
              </a:prstGeom>
              <a:solidFill>
                <a:srgbClr val="33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4" name="Oval 834"/>
              <p:cNvSpPr>
                <a:spLocks noChangeArrowheads="1"/>
              </p:cNvSpPr>
              <p:nvPr/>
            </p:nvSpPr>
            <p:spPr bwMode="auto">
              <a:xfrm>
                <a:off x="2298" y="2232"/>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5" name="Oval 835"/>
              <p:cNvSpPr>
                <a:spLocks noChangeArrowheads="1"/>
              </p:cNvSpPr>
              <p:nvPr/>
            </p:nvSpPr>
            <p:spPr bwMode="auto">
              <a:xfrm>
                <a:off x="2262" y="2268"/>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6" name="Oval 836"/>
              <p:cNvSpPr>
                <a:spLocks noChangeArrowheads="1"/>
              </p:cNvSpPr>
              <p:nvPr/>
            </p:nvSpPr>
            <p:spPr bwMode="auto">
              <a:xfrm>
                <a:off x="2202" y="2304"/>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7" name="Oval 837"/>
              <p:cNvSpPr>
                <a:spLocks noChangeArrowheads="1"/>
              </p:cNvSpPr>
              <p:nvPr/>
            </p:nvSpPr>
            <p:spPr bwMode="auto">
              <a:xfrm>
                <a:off x="2142" y="2274"/>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8" name="Oval 838"/>
              <p:cNvSpPr>
                <a:spLocks noChangeArrowheads="1"/>
              </p:cNvSpPr>
              <p:nvPr/>
            </p:nvSpPr>
            <p:spPr bwMode="auto">
              <a:xfrm>
                <a:off x="2202" y="2244"/>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09" name="Oval 839"/>
              <p:cNvSpPr>
                <a:spLocks noChangeArrowheads="1"/>
              </p:cNvSpPr>
              <p:nvPr/>
            </p:nvSpPr>
            <p:spPr bwMode="auto">
              <a:xfrm>
                <a:off x="2130" y="2322"/>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0" name="Oval 840"/>
              <p:cNvSpPr>
                <a:spLocks noChangeArrowheads="1"/>
              </p:cNvSpPr>
              <p:nvPr/>
            </p:nvSpPr>
            <p:spPr bwMode="auto">
              <a:xfrm>
                <a:off x="2088" y="2364"/>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1" name="Oval 841"/>
              <p:cNvSpPr>
                <a:spLocks noChangeArrowheads="1"/>
              </p:cNvSpPr>
              <p:nvPr/>
            </p:nvSpPr>
            <p:spPr bwMode="auto">
              <a:xfrm>
                <a:off x="2178" y="2406"/>
                <a:ext cx="96" cy="96"/>
              </a:xfrm>
              <a:prstGeom prst="ellipse">
                <a:avLst/>
              </a:prstGeom>
              <a:solidFill>
                <a:srgbClr val="33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2" name="Oval 842"/>
              <p:cNvSpPr>
                <a:spLocks noChangeArrowheads="1"/>
              </p:cNvSpPr>
              <p:nvPr/>
            </p:nvSpPr>
            <p:spPr bwMode="auto">
              <a:xfrm>
                <a:off x="2268" y="2322"/>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3" name="Oval 843"/>
              <p:cNvSpPr>
                <a:spLocks noChangeArrowheads="1"/>
              </p:cNvSpPr>
              <p:nvPr/>
            </p:nvSpPr>
            <p:spPr bwMode="auto">
              <a:xfrm>
                <a:off x="2346" y="2346"/>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4" name="Oval 844"/>
              <p:cNvSpPr>
                <a:spLocks noChangeArrowheads="1"/>
              </p:cNvSpPr>
              <p:nvPr/>
            </p:nvSpPr>
            <p:spPr bwMode="auto">
              <a:xfrm>
                <a:off x="2448" y="2430"/>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5" name="Oval 845"/>
              <p:cNvSpPr>
                <a:spLocks noChangeArrowheads="1"/>
              </p:cNvSpPr>
              <p:nvPr/>
            </p:nvSpPr>
            <p:spPr bwMode="auto">
              <a:xfrm>
                <a:off x="2346" y="2388"/>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6" name="Oval 846"/>
              <p:cNvSpPr>
                <a:spLocks noChangeArrowheads="1"/>
              </p:cNvSpPr>
              <p:nvPr/>
            </p:nvSpPr>
            <p:spPr bwMode="auto">
              <a:xfrm>
                <a:off x="2202" y="2460"/>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7" name="Oval 847"/>
              <p:cNvSpPr>
                <a:spLocks noChangeArrowheads="1"/>
              </p:cNvSpPr>
              <p:nvPr/>
            </p:nvSpPr>
            <p:spPr bwMode="auto">
              <a:xfrm>
                <a:off x="2280" y="2466"/>
                <a:ext cx="96" cy="96"/>
              </a:xfrm>
              <a:prstGeom prst="ellipse">
                <a:avLst/>
              </a:prstGeom>
              <a:solidFill>
                <a:srgbClr val="3366CC"/>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8" name="Oval 848"/>
              <p:cNvSpPr>
                <a:spLocks noChangeArrowheads="1"/>
              </p:cNvSpPr>
              <p:nvPr/>
            </p:nvSpPr>
            <p:spPr bwMode="auto">
              <a:xfrm>
                <a:off x="2358" y="2472"/>
                <a:ext cx="96" cy="96"/>
              </a:xfrm>
              <a:prstGeom prst="ellipse">
                <a:avLst/>
              </a:prstGeom>
              <a:solidFill>
                <a:srgbClr val="00FF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19" name="Oval 849"/>
              <p:cNvSpPr>
                <a:spLocks noChangeArrowheads="1"/>
              </p:cNvSpPr>
              <p:nvPr/>
            </p:nvSpPr>
            <p:spPr bwMode="auto">
              <a:xfrm>
                <a:off x="2406" y="2526"/>
                <a:ext cx="96" cy="96"/>
              </a:xfrm>
              <a:prstGeom prst="ellipse">
                <a:avLst/>
              </a:prstGeom>
              <a:solidFill>
                <a:srgbClr val="0000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0" name="Oval 850"/>
              <p:cNvSpPr>
                <a:spLocks noChangeArrowheads="1"/>
              </p:cNvSpPr>
              <p:nvPr/>
            </p:nvSpPr>
            <p:spPr bwMode="auto">
              <a:xfrm>
                <a:off x="2388" y="258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1" name="Oval 851"/>
              <p:cNvSpPr>
                <a:spLocks noChangeArrowheads="1"/>
              </p:cNvSpPr>
              <p:nvPr/>
            </p:nvSpPr>
            <p:spPr bwMode="auto">
              <a:xfrm>
                <a:off x="2298" y="2616"/>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2" name="Oval 852"/>
              <p:cNvSpPr>
                <a:spLocks noChangeArrowheads="1"/>
              </p:cNvSpPr>
              <p:nvPr/>
            </p:nvSpPr>
            <p:spPr bwMode="auto">
              <a:xfrm>
                <a:off x="2214" y="2550"/>
                <a:ext cx="96" cy="96"/>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3" name="Oval 853"/>
              <p:cNvSpPr>
                <a:spLocks noChangeArrowheads="1"/>
              </p:cNvSpPr>
              <p:nvPr/>
            </p:nvSpPr>
            <p:spPr bwMode="auto">
              <a:xfrm>
                <a:off x="2268" y="2520"/>
                <a:ext cx="96" cy="96"/>
              </a:xfrm>
              <a:prstGeom prst="ellipse">
                <a:avLst/>
              </a:prstGeom>
              <a:solidFill>
                <a:srgbClr val="0099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4" name="Oval 854"/>
              <p:cNvSpPr>
                <a:spLocks noChangeArrowheads="1"/>
              </p:cNvSpPr>
              <p:nvPr/>
            </p:nvSpPr>
            <p:spPr bwMode="auto">
              <a:xfrm>
                <a:off x="2322" y="2562"/>
                <a:ext cx="96" cy="96"/>
              </a:xfrm>
              <a:prstGeom prst="ellipse">
                <a:avLst/>
              </a:prstGeom>
              <a:solidFill>
                <a:srgbClr val="003399"/>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5" name="Oval 855"/>
              <p:cNvSpPr>
                <a:spLocks noChangeArrowheads="1"/>
              </p:cNvSpPr>
              <p:nvPr/>
            </p:nvSpPr>
            <p:spPr bwMode="auto">
              <a:xfrm>
                <a:off x="2202" y="2604"/>
                <a:ext cx="96" cy="96"/>
              </a:xfrm>
              <a:prstGeom prst="ellipse">
                <a:avLst/>
              </a:prstGeom>
              <a:solidFill>
                <a:srgbClr val="0066FF"/>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6" name="Line 856"/>
              <p:cNvSpPr>
                <a:spLocks noChangeShapeType="1"/>
              </p:cNvSpPr>
              <p:nvPr/>
            </p:nvSpPr>
            <p:spPr bwMode="auto">
              <a:xfrm>
                <a:off x="2292"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127" name="Line 857"/>
              <p:cNvSpPr>
                <a:spLocks noChangeShapeType="1"/>
              </p:cNvSpPr>
              <p:nvPr/>
            </p:nvSpPr>
            <p:spPr bwMode="auto">
              <a:xfrm>
                <a:off x="2292" y="1800"/>
                <a:ext cx="0" cy="336"/>
              </a:xfrm>
              <a:prstGeom prst="line">
                <a:avLst/>
              </a:prstGeom>
              <a:noFill/>
              <a:ln w="76200">
                <a:solidFill>
                  <a:schemeClr val="tx1"/>
                </a:solidFill>
                <a:round/>
                <a:headEnd/>
                <a:tailEnd type="triangle" w="med" len="med"/>
              </a:ln>
              <a:effectLst/>
            </p:spPr>
            <p:txBody>
              <a:bodyPr/>
              <a:lstStyle/>
              <a:p>
                <a:endParaRPr lang="en-US" i="0"/>
              </a:p>
            </p:txBody>
          </p:sp>
          <p:sp>
            <p:nvSpPr>
              <p:cNvPr id="128" name="Oval 858"/>
              <p:cNvSpPr>
                <a:spLocks noChangeArrowheads="1"/>
              </p:cNvSpPr>
              <p:nvPr/>
            </p:nvSpPr>
            <p:spPr bwMode="auto">
              <a:xfrm>
                <a:off x="2790" y="1296"/>
                <a:ext cx="240" cy="192"/>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29" name="Oval 859"/>
              <p:cNvSpPr>
                <a:spLocks noChangeAspect="1" noChangeArrowheads="1"/>
              </p:cNvSpPr>
              <p:nvPr/>
            </p:nvSpPr>
            <p:spPr bwMode="auto">
              <a:xfrm>
                <a:off x="2754" y="1488"/>
                <a:ext cx="317" cy="254"/>
              </a:xfrm>
              <a:prstGeom prst="ellipse">
                <a:avLst/>
              </a:prstGeom>
              <a:solidFill>
                <a:schemeClr val="accent1"/>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130" name="Group 860"/>
              <p:cNvGrpSpPr>
                <a:grpSpLocks/>
              </p:cNvGrpSpPr>
              <p:nvPr/>
            </p:nvGrpSpPr>
            <p:grpSpPr bwMode="auto">
              <a:xfrm rot="-5400000">
                <a:off x="2801" y="1479"/>
                <a:ext cx="207" cy="46"/>
                <a:chOff x="432" y="3252"/>
                <a:chExt cx="1878" cy="120"/>
              </a:xfrm>
            </p:grpSpPr>
            <p:grpSp>
              <p:nvGrpSpPr>
                <p:cNvPr id="196" name="Group 861"/>
                <p:cNvGrpSpPr>
                  <a:grpSpLocks/>
                </p:cNvGrpSpPr>
                <p:nvPr/>
              </p:nvGrpSpPr>
              <p:grpSpPr bwMode="auto">
                <a:xfrm>
                  <a:off x="432" y="3253"/>
                  <a:ext cx="474" cy="118"/>
                  <a:chOff x="432" y="3253"/>
                  <a:chExt cx="474" cy="118"/>
                </a:xfrm>
              </p:grpSpPr>
              <p:sp>
                <p:nvSpPr>
                  <p:cNvPr id="206" name="Freeform 86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07" name="Freeform 86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197" name="Group 864"/>
                <p:cNvGrpSpPr>
                  <a:grpSpLocks/>
                </p:cNvGrpSpPr>
                <p:nvPr/>
              </p:nvGrpSpPr>
              <p:grpSpPr bwMode="auto">
                <a:xfrm>
                  <a:off x="900" y="3252"/>
                  <a:ext cx="474" cy="118"/>
                  <a:chOff x="432" y="3253"/>
                  <a:chExt cx="474" cy="118"/>
                </a:xfrm>
              </p:grpSpPr>
              <p:sp>
                <p:nvSpPr>
                  <p:cNvPr id="204" name="Freeform 865"/>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05" name="Freeform 86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198" name="Group 867"/>
                <p:cNvGrpSpPr>
                  <a:grpSpLocks/>
                </p:cNvGrpSpPr>
                <p:nvPr/>
              </p:nvGrpSpPr>
              <p:grpSpPr bwMode="auto">
                <a:xfrm>
                  <a:off x="1368" y="3254"/>
                  <a:ext cx="474" cy="118"/>
                  <a:chOff x="432" y="3253"/>
                  <a:chExt cx="474" cy="118"/>
                </a:xfrm>
              </p:grpSpPr>
              <p:sp>
                <p:nvSpPr>
                  <p:cNvPr id="202" name="Freeform 868"/>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03" name="Freeform 869"/>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nvGrpSpPr>
                <p:cNvPr id="199" name="Group 870"/>
                <p:cNvGrpSpPr>
                  <a:grpSpLocks/>
                </p:cNvGrpSpPr>
                <p:nvPr/>
              </p:nvGrpSpPr>
              <p:grpSpPr bwMode="auto">
                <a:xfrm>
                  <a:off x="1836" y="3253"/>
                  <a:ext cx="474" cy="118"/>
                  <a:chOff x="432" y="3253"/>
                  <a:chExt cx="474" cy="118"/>
                </a:xfrm>
              </p:grpSpPr>
              <p:sp>
                <p:nvSpPr>
                  <p:cNvPr id="200" name="Freeform 871"/>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sp>
                <p:nvSpPr>
                  <p:cNvPr id="201" name="Freeform 872"/>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6666FF"/>
                    </a:solidFill>
                    <a:round/>
                    <a:headEnd type="none" w="med" len="med"/>
                    <a:tailEnd type="none" w="med" len="med"/>
                  </a:ln>
                  <a:effectLst/>
                </p:spPr>
                <p:txBody>
                  <a:bodyPr/>
                  <a:lstStyle/>
                  <a:p>
                    <a:endParaRPr lang="en-US" i="0"/>
                  </a:p>
                </p:txBody>
              </p:sp>
            </p:grpSp>
          </p:grpSp>
          <p:sp>
            <p:nvSpPr>
              <p:cNvPr id="131" name="Oval 873"/>
              <p:cNvSpPr>
                <a:spLocks noChangeArrowheads="1"/>
              </p:cNvSpPr>
              <p:nvPr/>
            </p:nvSpPr>
            <p:spPr bwMode="auto">
              <a:xfrm flipV="1">
                <a:off x="2760" y="2616"/>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2" name="Oval 874"/>
              <p:cNvSpPr>
                <a:spLocks noChangeArrowheads="1"/>
              </p:cNvSpPr>
              <p:nvPr/>
            </p:nvSpPr>
            <p:spPr bwMode="auto">
              <a:xfrm flipV="1">
                <a:off x="2856" y="261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3" name="Oval 875"/>
              <p:cNvSpPr>
                <a:spLocks noChangeArrowheads="1"/>
              </p:cNvSpPr>
              <p:nvPr/>
            </p:nvSpPr>
            <p:spPr bwMode="auto">
              <a:xfrm flipV="1">
                <a:off x="2952" y="2604"/>
                <a:ext cx="96" cy="96"/>
              </a:xfrm>
              <a:prstGeom prst="ellipse">
                <a:avLst/>
              </a:prstGeom>
              <a:solidFill>
                <a:srgbClr val="33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4" name="Oval 876"/>
              <p:cNvSpPr>
                <a:spLocks noChangeArrowheads="1"/>
              </p:cNvSpPr>
              <p:nvPr/>
            </p:nvSpPr>
            <p:spPr bwMode="auto">
              <a:xfrm flipV="1">
                <a:off x="2916" y="2568"/>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5" name="Oval 877"/>
              <p:cNvSpPr>
                <a:spLocks noChangeArrowheads="1"/>
              </p:cNvSpPr>
              <p:nvPr/>
            </p:nvSpPr>
            <p:spPr bwMode="auto">
              <a:xfrm flipV="1">
                <a:off x="2880" y="2532"/>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6" name="Oval 878"/>
              <p:cNvSpPr>
                <a:spLocks noChangeArrowheads="1"/>
              </p:cNvSpPr>
              <p:nvPr/>
            </p:nvSpPr>
            <p:spPr bwMode="auto">
              <a:xfrm flipV="1">
                <a:off x="2820" y="2496"/>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7" name="Oval 879"/>
              <p:cNvSpPr>
                <a:spLocks noChangeArrowheads="1"/>
              </p:cNvSpPr>
              <p:nvPr/>
            </p:nvSpPr>
            <p:spPr bwMode="auto">
              <a:xfrm flipV="1">
                <a:off x="2760" y="2526"/>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8" name="Oval 880"/>
              <p:cNvSpPr>
                <a:spLocks noChangeArrowheads="1"/>
              </p:cNvSpPr>
              <p:nvPr/>
            </p:nvSpPr>
            <p:spPr bwMode="auto">
              <a:xfrm flipV="1">
                <a:off x="2820" y="2556"/>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39" name="Oval 881"/>
              <p:cNvSpPr>
                <a:spLocks noChangeArrowheads="1"/>
              </p:cNvSpPr>
              <p:nvPr/>
            </p:nvSpPr>
            <p:spPr bwMode="auto">
              <a:xfrm flipV="1">
                <a:off x="2748" y="2478"/>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0" name="Oval 882"/>
              <p:cNvSpPr>
                <a:spLocks noChangeArrowheads="1"/>
              </p:cNvSpPr>
              <p:nvPr/>
            </p:nvSpPr>
            <p:spPr bwMode="auto">
              <a:xfrm flipV="1">
                <a:off x="3000" y="2544"/>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1" name="Oval 883"/>
              <p:cNvSpPr>
                <a:spLocks noChangeArrowheads="1"/>
              </p:cNvSpPr>
              <p:nvPr/>
            </p:nvSpPr>
            <p:spPr bwMode="auto">
              <a:xfrm flipV="1">
                <a:off x="2796" y="2394"/>
                <a:ext cx="96" cy="96"/>
              </a:xfrm>
              <a:prstGeom prst="ellipse">
                <a:avLst/>
              </a:prstGeom>
              <a:solidFill>
                <a:srgbClr val="33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2" name="Oval 884"/>
              <p:cNvSpPr>
                <a:spLocks noChangeArrowheads="1"/>
              </p:cNvSpPr>
              <p:nvPr/>
            </p:nvSpPr>
            <p:spPr bwMode="auto">
              <a:xfrm flipV="1">
                <a:off x="2886" y="2478"/>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3" name="Oval 885"/>
              <p:cNvSpPr>
                <a:spLocks noChangeArrowheads="1"/>
              </p:cNvSpPr>
              <p:nvPr/>
            </p:nvSpPr>
            <p:spPr bwMode="auto">
              <a:xfrm flipV="1">
                <a:off x="2808" y="2454"/>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4" name="Oval 886"/>
              <p:cNvSpPr>
                <a:spLocks noChangeArrowheads="1"/>
              </p:cNvSpPr>
              <p:nvPr/>
            </p:nvSpPr>
            <p:spPr bwMode="auto">
              <a:xfrm flipV="1">
                <a:off x="3054" y="2352"/>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5" name="Oval 887"/>
              <p:cNvSpPr>
                <a:spLocks noChangeArrowheads="1"/>
              </p:cNvSpPr>
              <p:nvPr/>
            </p:nvSpPr>
            <p:spPr bwMode="auto">
              <a:xfrm flipV="1">
                <a:off x="2856" y="2400"/>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6" name="Oval 888"/>
              <p:cNvSpPr>
                <a:spLocks noChangeArrowheads="1"/>
              </p:cNvSpPr>
              <p:nvPr/>
            </p:nvSpPr>
            <p:spPr bwMode="auto">
              <a:xfrm flipV="1">
                <a:off x="2820" y="2340"/>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7" name="Oval 889"/>
              <p:cNvSpPr>
                <a:spLocks noChangeArrowheads="1"/>
              </p:cNvSpPr>
              <p:nvPr/>
            </p:nvSpPr>
            <p:spPr bwMode="auto">
              <a:xfrm flipV="1">
                <a:off x="2898" y="2334"/>
                <a:ext cx="96" cy="96"/>
              </a:xfrm>
              <a:prstGeom prst="ellipse">
                <a:avLst/>
              </a:prstGeom>
              <a:solidFill>
                <a:srgbClr val="3366CC"/>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8" name="Oval 890"/>
              <p:cNvSpPr>
                <a:spLocks noChangeArrowheads="1"/>
              </p:cNvSpPr>
              <p:nvPr/>
            </p:nvSpPr>
            <p:spPr bwMode="auto">
              <a:xfrm flipV="1">
                <a:off x="2976" y="2328"/>
                <a:ext cx="96" cy="96"/>
              </a:xfrm>
              <a:prstGeom prst="ellipse">
                <a:avLst/>
              </a:prstGeom>
              <a:solidFill>
                <a:srgbClr val="00FF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49" name="Oval 891"/>
              <p:cNvSpPr>
                <a:spLocks noChangeArrowheads="1"/>
              </p:cNvSpPr>
              <p:nvPr/>
            </p:nvSpPr>
            <p:spPr bwMode="auto">
              <a:xfrm flipV="1">
                <a:off x="3024" y="2274"/>
                <a:ext cx="96" cy="96"/>
              </a:xfrm>
              <a:prstGeom prst="ellipse">
                <a:avLst/>
              </a:prstGeom>
              <a:solidFill>
                <a:srgbClr val="0000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0" name="Oval 892"/>
              <p:cNvSpPr>
                <a:spLocks noChangeArrowheads="1"/>
              </p:cNvSpPr>
              <p:nvPr/>
            </p:nvSpPr>
            <p:spPr bwMode="auto">
              <a:xfrm flipV="1">
                <a:off x="3006" y="222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1" name="Oval 893"/>
              <p:cNvSpPr>
                <a:spLocks noChangeArrowheads="1"/>
              </p:cNvSpPr>
              <p:nvPr/>
            </p:nvSpPr>
            <p:spPr bwMode="auto">
              <a:xfrm flipV="1">
                <a:off x="2916" y="2184"/>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2" name="Oval 894"/>
              <p:cNvSpPr>
                <a:spLocks noChangeArrowheads="1"/>
              </p:cNvSpPr>
              <p:nvPr/>
            </p:nvSpPr>
            <p:spPr bwMode="auto">
              <a:xfrm flipV="1">
                <a:off x="2832" y="2250"/>
                <a:ext cx="96" cy="96"/>
              </a:xfrm>
              <a:prstGeom prst="ellipse">
                <a:avLst/>
              </a:prstGeom>
              <a:solidFill>
                <a:schemeClr val="accent1"/>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3" name="Oval 895"/>
              <p:cNvSpPr>
                <a:spLocks noChangeArrowheads="1"/>
              </p:cNvSpPr>
              <p:nvPr/>
            </p:nvSpPr>
            <p:spPr bwMode="auto">
              <a:xfrm flipV="1">
                <a:off x="2916" y="2256"/>
                <a:ext cx="96" cy="96"/>
              </a:xfrm>
              <a:prstGeom prst="ellipse">
                <a:avLst/>
              </a:prstGeom>
              <a:solidFill>
                <a:srgbClr val="0099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4" name="Oval 896"/>
              <p:cNvSpPr>
                <a:spLocks noChangeArrowheads="1"/>
              </p:cNvSpPr>
              <p:nvPr/>
            </p:nvSpPr>
            <p:spPr bwMode="auto">
              <a:xfrm flipV="1">
                <a:off x="2760" y="2304"/>
                <a:ext cx="96" cy="96"/>
              </a:xfrm>
              <a:prstGeom prst="ellipse">
                <a:avLst/>
              </a:prstGeom>
              <a:solidFill>
                <a:srgbClr val="003399"/>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5" name="Oval 897"/>
              <p:cNvSpPr>
                <a:spLocks noChangeArrowheads="1"/>
              </p:cNvSpPr>
              <p:nvPr/>
            </p:nvSpPr>
            <p:spPr bwMode="auto">
              <a:xfrm flipV="1">
                <a:off x="2820" y="2196"/>
                <a:ext cx="96" cy="96"/>
              </a:xfrm>
              <a:prstGeom prst="ellipse">
                <a:avLst/>
              </a:prstGeom>
              <a:solidFill>
                <a:srgbClr val="0066FF"/>
              </a:solidFill>
              <a:ln w="9525">
                <a:solidFill>
                  <a:schemeClr val="tx1"/>
                </a:solidFill>
                <a:round/>
                <a:headEnd/>
                <a:tailEnd/>
              </a:ln>
              <a:effectLst/>
            </p:spPr>
            <p:txBody>
              <a:bodyPr rot="10800000" wrap="none" anchor="ctr"/>
              <a:lstStyle/>
              <a:p>
                <a:endParaRPr lang="en-US" altLang="en-US" sz="1800" b="0" i="0">
                  <a:latin typeface="Arial" charset="0"/>
                </a:endParaRPr>
              </a:p>
            </p:txBody>
          </p:sp>
          <p:sp>
            <p:nvSpPr>
              <p:cNvPr id="156" name="Line 898"/>
              <p:cNvSpPr>
                <a:spLocks noChangeShapeType="1"/>
              </p:cNvSpPr>
              <p:nvPr/>
            </p:nvSpPr>
            <p:spPr bwMode="auto">
              <a:xfrm>
                <a:off x="2910"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157" name="Line 899"/>
              <p:cNvSpPr>
                <a:spLocks noChangeShapeType="1"/>
              </p:cNvSpPr>
              <p:nvPr/>
            </p:nvSpPr>
            <p:spPr bwMode="auto">
              <a:xfrm>
                <a:off x="2910" y="1800"/>
                <a:ext cx="0" cy="336"/>
              </a:xfrm>
              <a:prstGeom prst="line">
                <a:avLst/>
              </a:prstGeom>
              <a:noFill/>
              <a:ln w="76200">
                <a:solidFill>
                  <a:schemeClr val="tx1"/>
                </a:solidFill>
                <a:round/>
                <a:headEnd/>
                <a:tailEnd type="triangle" w="med" len="med"/>
              </a:ln>
              <a:effectLst/>
            </p:spPr>
            <p:txBody>
              <a:bodyPr/>
              <a:lstStyle/>
              <a:p>
                <a:endParaRPr lang="en-US" i="0"/>
              </a:p>
            </p:txBody>
          </p:sp>
          <p:sp>
            <p:nvSpPr>
              <p:cNvPr id="158" name="Rectangle 766"/>
              <p:cNvSpPr>
                <a:spLocks noChangeArrowheads="1"/>
              </p:cNvSpPr>
              <p:nvPr/>
            </p:nvSpPr>
            <p:spPr bwMode="auto">
              <a:xfrm>
                <a:off x="2016" y="1026"/>
                <a:ext cx="1200" cy="1872"/>
              </a:xfrm>
              <a:prstGeom prst="rect">
                <a:avLst/>
              </a:prstGeom>
              <a:solidFill>
                <a:srgbClr val="FFFFFF">
                  <a:alpha val="59999"/>
                </a:srgbClr>
              </a:solidFill>
              <a:ln w="9525">
                <a:noFill/>
                <a:miter lim="800000"/>
                <a:headEnd/>
                <a:tailEnd/>
              </a:ln>
              <a:effectLst/>
            </p:spPr>
            <p:txBody>
              <a:bodyPr wrap="none" anchor="ctr"/>
              <a:lstStyle/>
              <a:p>
                <a:endParaRPr lang="en-US" altLang="en-US" sz="1800" b="0" i="0">
                  <a:latin typeface="Arial" charset="0"/>
                </a:endParaRPr>
              </a:p>
            </p:txBody>
          </p:sp>
          <p:sp>
            <p:nvSpPr>
              <p:cNvPr id="159" name="Oval 902"/>
              <p:cNvSpPr>
                <a:spLocks noChangeArrowheads="1"/>
              </p:cNvSpPr>
              <p:nvPr/>
            </p:nvSpPr>
            <p:spPr bwMode="auto">
              <a:xfrm>
                <a:off x="3330" y="1296"/>
                <a:ext cx="240" cy="192"/>
              </a:xfrm>
              <a:prstGeom prst="ellipse">
                <a:avLst/>
              </a:prstGeom>
              <a:solidFill>
                <a:srgbClr val="FF8080"/>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60" name="Oval 903"/>
              <p:cNvSpPr>
                <a:spLocks noChangeAspect="1" noChangeArrowheads="1"/>
              </p:cNvSpPr>
              <p:nvPr/>
            </p:nvSpPr>
            <p:spPr bwMode="auto">
              <a:xfrm>
                <a:off x="3294" y="1488"/>
                <a:ext cx="317" cy="254"/>
              </a:xfrm>
              <a:prstGeom prst="ellipse">
                <a:avLst/>
              </a:prstGeom>
              <a:solidFill>
                <a:srgbClr val="FF8080"/>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161" name="Group 904"/>
              <p:cNvGrpSpPr>
                <a:grpSpLocks/>
              </p:cNvGrpSpPr>
              <p:nvPr/>
            </p:nvGrpSpPr>
            <p:grpSpPr bwMode="auto">
              <a:xfrm rot="-5400000">
                <a:off x="3341" y="1479"/>
                <a:ext cx="207" cy="46"/>
                <a:chOff x="432" y="3252"/>
                <a:chExt cx="1878" cy="120"/>
              </a:xfrm>
            </p:grpSpPr>
            <p:grpSp>
              <p:nvGrpSpPr>
                <p:cNvPr id="184" name="Group 905"/>
                <p:cNvGrpSpPr>
                  <a:grpSpLocks/>
                </p:cNvGrpSpPr>
                <p:nvPr/>
              </p:nvGrpSpPr>
              <p:grpSpPr bwMode="auto">
                <a:xfrm>
                  <a:off x="432" y="3253"/>
                  <a:ext cx="474" cy="118"/>
                  <a:chOff x="432" y="3253"/>
                  <a:chExt cx="474" cy="118"/>
                </a:xfrm>
              </p:grpSpPr>
              <p:sp>
                <p:nvSpPr>
                  <p:cNvPr id="194" name="Freeform 90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sp>
                <p:nvSpPr>
                  <p:cNvPr id="195" name="Freeform 90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grpSp>
            <p:grpSp>
              <p:nvGrpSpPr>
                <p:cNvPr id="185" name="Group 908"/>
                <p:cNvGrpSpPr>
                  <a:grpSpLocks/>
                </p:cNvGrpSpPr>
                <p:nvPr/>
              </p:nvGrpSpPr>
              <p:grpSpPr bwMode="auto">
                <a:xfrm>
                  <a:off x="900" y="3252"/>
                  <a:ext cx="474" cy="118"/>
                  <a:chOff x="432" y="3253"/>
                  <a:chExt cx="474" cy="118"/>
                </a:xfrm>
              </p:grpSpPr>
              <p:sp>
                <p:nvSpPr>
                  <p:cNvPr id="192" name="Freeform 90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sp>
                <p:nvSpPr>
                  <p:cNvPr id="193" name="Freeform 91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grpSp>
            <p:grpSp>
              <p:nvGrpSpPr>
                <p:cNvPr id="186" name="Group 911"/>
                <p:cNvGrpSpPr>
                  <a:grpSpLocks/>
                </p:cNvGrpSpPr>
                <p:nvPr/>
              </p:nvGrpSpPr>
              <p:grpSpPr bwMode="auto">
                <a:xfrm>
                  <a:off x="1368" y="3254"/>
                  <a:ext cx="474" cy="118"/>
                  <a:chOff x="432" y="3253"/>
                  <a:chExt cx="474" cy="118"/>
                </a:xfrm>
              </p:grpSpPr>
              <p:sp>
                <p:nvSpPr>
                  <p:cNvPr id="190" name="Freeform 91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sp>
                <p:nvSpPr>
                  <p:cNvPr id="191" name="Freeform 91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grpSp>
            <p:grpSp>
              <p:nvGrpSpPr>
                <p:cNvPr id="187" name="Group 914"/>
                <p:cNvGrpSpPr>
                  <a:grpSpLocks/>
                </p:cNvGrpSpPr>
                <p:nvPr/>
              </p:nvGrpSpPr>
              <p:grpSpPr bwMode="auto">
                <a:xfrm>
                  <a:off x="1836" y="3253"/>
                  <a:ext cx="474" cy="118"/>
                  <a:chOff x="432" y="3253"/>
                  <a:chExt cx="474" cy="118"/>
                </a:xfrm>
              </p:grpSpPr>
              <p:sp>
                <p:nvSpPr>
                  <p:cNvPr id="188" name="Freeform 915"/>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sp>
                <p:nvSpPr>
                  <p:cNvPr id="189" name="Freeform 916"/>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A50021"/>
                    </a:solidFill>
                    <a:round/>
                    <a:headEnd type="none" w="med" len="med"/>
                    <a:tailEnd type="none" w="med" len="med"/>
                  </a:ln>
                  <a:effectLst/>
                </p:spPr>
                <p:txBody>
                  <a:bodyPr/>
                  <a:lstStyle/>
                  <a:p>
                    <a:endParaRPr lang="en-US" i="0"/>
                  </a:p>
                </p:txBody>
              </p:sp>
            </p:grpSp>
          </p:grpSp>
          <p:sp>
            <p:nvSpPr>
              <p:cNvPr id="162" name="Line 917"/>
              <p:cNvSpPr>
                <a:spLocks noChangeShapeType="1"/>
              </p:cNvSpPr>
              <p:nvPr/>
            </p:nvSpPr>
            <p:spPr bwMode="auto">
              <a:xfrm>
                <a:off x="3450"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163" name="Line 918"/>
              <p:cNvSpPr>
                <a:spLocks noChangeShapeType="1"/>
              </p:cNvSpPr>
              <p:nvPr/>
            </p:nvSpPr>
            <p:spPr bwMode="auto">
              <a:xfrm>
                <a:off x="3450" y="1800"/>
                <a:ext cx="0" cy="336"/>
              </a:xfrm>
              <a:prstGeom prst="line">
                <a:avLst/>
              </a:prstGeom>
              <a:noFill/>
              <a:ln w="76200">
                <a:solidFill>
                  <a:schemeClr val="tx1"/>
                </a:solidFill>
                <a:round/>
                <a:headEnd/>
                <a:tailEnd type="triangle" w="med" len="med"/>
              </a:ln>
              <a:effectLst/>
            </p:spPr>
            <p:txBody>
              <a:bodyPr/>
              <a:lstStyle/>
              <a:p>
                <a:endParaRPr lang="en-US" i="0"/>
              </a:p>
            </p:txBody>
          </p:sp>
          <p:sp>
            <p:nvSpPr>
              <p:cNvPr id="164" name="Oval 919"/>
              <p:cNvSpPr>
                <a:spLocks noChangeArrowheads="1"/>
              </p:cNvSpPr>
              <p:nvPr/>
            </p:nvSpPr>
            <p:spPr bwMode="auto">
              <a:xfrm>
                <a:off x="3948" y="1296"/>
                <a:ext cx="240" cy="192"/>
              </a:xfrm>
              <a:prstGeom prst="ellipse">
                <a:avLst/>
              </a:prstGeom>
              <a:solidFill>
                <a:srgbClr val="FF8080"/>
              </a:solidFill>
              <a:ln w="9525">
                <a:solidFill>
                  <a:schemeClr val="tx1"/>
                </a:solidFill>
                <a:round/>
                <a:headEnd/>
                <a:tailEnd/>
              </a:ln>
              <a:effectLst/>
            </p:spPr>
            <p:txBody>
              <a:bodyPr wrap="none" anchor="ctr"/>
              <a:lstStyle/>
              <a:p>
                <a:endParaRPr lang="en-US" altLang="en-US" sz="1800" b="0" i="0">
                  <a:latin typeface="Arial" charset="0"/>
                </a:endParaRPr>
              </a:p>
            </p:txBody>
          </p:sp>
          <p:sp>
            <p:nvSpPr>
              <p:cNvPr id="165" name="Oval 920"/>
              <p:cNvSpPr>
                <a:spLocks noChangeAspect="1" noChangeArrowheads="1"/>
              </p:cNvSpPr>
              <p:nvPr/>
            </p:nvSpPr>
            <p:spPr bwMode="auto">
              <a:xfrm>
                <a:off x="3912" y="1488"/>
                <a:ext cx="317" cy="254"/>
              </a:xfrm>
              <a:prstGeom prst="ellipse">
                <a:avLst/>
              </a:prstGeom>
              <a:solidFill>
                <a:srgbClr val="FF8080"/>
              </a:solidFill>
              <a:ln w="9525">
                <a:solidFill>
                  <a:schemeClr val="tx1"/>
                </a:solidFill>
                <a:round/>
                <a:headEnd/>
                <a:tailEnd/>
              </a:ln>
              <a:effectLst/>
            </p:spPr>
            <p:txBody>
              <a:bodyPr wrap="none" anchor="ctr"/>
              <a:lstStyle/>
              <a:p>
                <a:endParaRPr lang="en-US" altLang="en-US" sz="1800" b="0" i="0">
                  <a:latin typeface="Arial" charset="0"/>
                </a:endParaRPr>
              </a:p>
            </p:txBody>
          </p:sp>
          <p:grpSp>
            <p:nvGrpSpPr>
              <p:cNvPr id="166" name="Group 921"/>
              <p:cNvGrpSpPr>
                <a:grpSpLocks/>
              </p:cNvGrpSpPr>
              <p:nvPr/>
            </p:nvGrpSpPr>
            <p:grpSpPr bwMode="auto">
              <a:xfrm rot="-5400000">
                <a:off x="3959" y="1479"/>
                <a:ext cx="207" cy="46"/>
                <a:chOff x="432" y="3252"/>
                <a:chExt cx="1878" cy="120"/>
              </a:xfrm>
            </p:grpSpPr>
            <p:grpSp>
              <p:nvGrpSpPr>
                <p:cNvPr id="172" name="Group 922"/>
                <p:cNvGrpSpPr>
                  <a:grpSpLocks/>
                </p:cNvGrpSpPr>
                <p:nvPr/>
              </p:nvGrpSpPr>
              <p:grpSpPr bwMode="auto">
                <a:xfrm>
                  <a:off x="432" y="3253"/>
                  <a:ext cx="474" cy="118"/>
                  <a:chOff x="432" y="3253"/>
                  <a:chExt cx="474" cy="118"/>
                </a:xfrm>
              </p:grpSpPr>
              <p:sp>
                <p:nvSpPr>
                  <p:cNvPr id="182" name="Freeform 923"/>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sp>
                <p:nvSpPr>
                  <p:cNvPr id="183" name="Freeform 924"/>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grpSp>
            <p:grpSp>
              <p:nvGrpSpPr>
                <p:cNvPr id="173" name="Group 925"/>
                <p:cNvGrpSpPr>
                  <a:grpSpLocks/>
                </p:cNvGrpSpPr>
                <p:nvPr/>
              </p:nvGrpSpPr>
              <p:grpSpPr bwMode="auto">
                <a:xfrm>
                  <a:off x="900" y="3252"/>
                  <a:ext cx="474" cy="118"/>
                  <a:chOff x="432" y="3253"/>
                  <a:chExt cx="474" cy="118"/>
                </a:xfrm>
              </p:grpSpPr>
              <p:sp>
                <p:nvSpPr>
                  <p:cNvPr id="180" name="Freeform 926"/>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sp>
                <p:nvSpPr>
                  <p:cNvPr id="181" name="Freeform 927"/>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grpSp>
            <p:grpSp>
              <p:nvGrpSpPr>
                <p:cNvPr id="174" name="Group 928"/>
                <p:cNvGrpSpPr>
                  <a:grpSpLocks/>
                </p:cNvGrpSpPr>
                <p:nvPr/>
              </p:nvGrpSpPr>
              <p:grpSpPr bwMode="auto">
                <a:xfrm>
                  <a:off x="1368" y="3254"/>
                  <a:ext cx="474" cy="118"/>
                  <a:chOff x="432" y="3253"/>
                  <a:chExt cx="474" cy="118"/>
                </a:xfrm>
              </p:grpSpPr>
              <p:sp>
                <p:nvSpPr>
                  <p:cNvPr id="178" name="Freeform 929"/>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sp>
                <p:nvSpPr>
                  <p:cNvPr id="179" name="Freeform 930"/>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grpSp>
            <p:grpSp>
              <p:nvGrpSpPr>
                <p:cNvPr id="175" name="Group 931"/>
                <p:cNvGrpSpPr>
                  <a:grpSpLocks/>
                </p:cNvGrpSpPr>
                <p:nvPr/>
              </p:nvGrpSpPr>
              <p:grpSpPr bwMode="auto">
                <a:xfrm>
                  <a:off x="1836" y="3253"/>
                  <a:ext cx="474" cy="118"/>
                  <a:chOff x="432" y="3253"/>
                  <a:chExt cx="474" cy="118"/>
                </a:xfrm>
              </p:grpSpPr>
              <p:sp>
                <p:nvSpPr>
                  <p:cNvPr id="176" name="Freeform 932"/>
                  <p:cNvSpPr>
                    <a:spLocks/>
                  </p:cNvSpPr>
                  <p:nvPr/>
                </p:nvSpPr>
                <p:spPr bwMode="auto">
                  <a:xfrm>
                    <a:off x="432" y="3253"/>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sp>
                <p:nvSpPr>
                  <p:cNvPr id="177" name="Freeform 933"/>
                  <p:cNvSpPr>
                    <a:spLocks/>
                  </p:cNvSpPr>
                  <p:nvPr/>
                </p:nvSpPr>
                <p:spPr bwMode="auto">
                  <a:xfrm flipV="1">
                    <a:off x="666" y="3312"/>
                    <a:ext cx="240" cy="59"/>
                  </a:xfrm>
                  <a:custGeom>
                    <a:avLst/>
                    <a:gdLst>
                      <a:gd name="T0" fmla="*/ 0 w 240"/>
                      <a:gd name="T1" fmla="*/ 59 h 59"/>
                      <a:gd name="T2" fmla="*/ 112 w 240"/>
                      <a:gd name="T3" fmla="*/ 0 h 59"/>
                      <a:gd name="T4" fmla="*/ 240 w 240"/>
                      <a:gd name="T5" fmla="*/ 59 h 59"/>
                      <a:gd name="T6" fmla="*/ 0 60000 65536"/>
                      <a:gd name="T7" fmla="*/ 0 60000 65536"/>
                      <a:gd name="T8" fmla="*/ 0 60000 65536"/>
                    </a:gdLst>
                    <a:ahLst/>
                    <a:cxnLst>
                      <a:cxn ang="T6">
                        <a:pos x="T0" y="T1"/>
                      </a:cxn>
                      <a:cxn ang="T7">
                        <a:pos x="T2" y="T3"/>
                      </a:cxn>
                      <a:cxn ang="T8">
                        <a:pos x="T4" y="T5"/>
                      </a:cxn>
                    </a:cxnLst>
                    <a:rect l="0" t="0" r="r" b="b"/>
                    <a:pathLst>
                      <a:path w="240" h="59">
                        <a:moveTo>
                          <a:pt x="0" y="59"/>
                        </a:moveTo>
                        <a:cubicBezTo>
                          <a:pt x="19" y="49"/>
                          <a:pt x="72" y="0"/>
                          <a:pt x="112" y="0"/>
                        </a:cubicBezTo>
                        <a:cubicBezTo>
                          <a:pt x="152" y="0"/>
                          <a:pt x="213" y="47"/>
                          <a:pt x="240" y="59"/>
                        </a:cubicBezTo>
                      </a:path>
                    </a:pathLst>
                  </a:custGeom>
                  <a:noFill/>
                  <a:ln w="28575" cmpd="sng">
                    <a:solidFill>
                      <a:srgbClr val="D60093"/>
                    </a:solidFill>
                    <a:round/>
                    <a:headEnd type="none" w="med" len="med"/>
                    <a:tailEnd type="none" w="med" len="med"/>
                  </a:ln>
                  <a:effectLst/>
                </p:spPr>
                <p:txBody>
                  <a:bodyPr/>
                  <a:lstStyle/>
                  <a:p>
                    <a:endParaRPr lang="en-US" i="0"/>
                  </a:p>
                </p:txBody>
              </p:sp>
            </p:grpSp>
          </p:grpSp>
          <p:sp>
            <p:nvSpPr>
              <p:cNvPr id="167" name="Line 934"/>
              <p:cNvSpPr>
                <a:spLocks noChangeShapeType="1"/>
              </p:cNvSpPr>
              <p:nvPr/>
            </p:nvSpPr>
            <p:spPr bwMode="auto">
              <a:xfrm>
                <a:off x="4068" y="888"/>
                <a:ext cx="0" cy="336"/>
              </a:xfrm>
              <a:prstGeom prst="line">
                <a:avLst/>
              </a:prstGeom>
              <a:noFill/>
              <a:ln w="76200">
                <a:solidFill>
                  <a:schemeClr val="tx1"/>
                </a:solidFill>
                <a:round/>
                <a:headEnd/>
                <a:tailEnd type="triangle" w="med" len="med"/>
              </a:ln>
              <a:effectLst/>
            </p:spPr>
            <p:txBody>
              <a:bodyPr/>
              <a:lstStyle/>
              <a:p>
                <a:endParaRPr lang="en-US" i="0"/>
              </a:p>
            </p:txBody>
          </p:sp>
          <p:sp>
            <p:nvSpPr>
              <p:cNvPr id="168" name="Line 935"/>
              <p:cNvSpPr>
                <a:spLocks noChangeShapeType="1"/>
              </p:cNvSpPr>
              <p:nvPr/>
            </p:nvSpPr>
            <p:spPr bwMode="auto">
              <a:xfrm>
                <a:off x="4068" y="1800"/>
                <a:ext cx="0" cy="336"/>
              </a:xfrm>
              <a:prstGeom prst="line">
                <a:avLst/>
              </a:prstGeom>
              <a:noFill/>
              <a:ln w="76200">
                <a:solidFill>
                  <a:schemeClr val="tx1"/>
                </a:solidFill>
                <a:round/>
                <a:headEnd/>
                <a:tailEnd type="triangle" w="med" len="med"/>
              </a:ln>
              <a:effectLst/>
            </p:spPr>
            <p:txBody>
              <a:bodyPr/>
              <a:lstStyle/>
              <a:p>
                <a:endParaRPr lang="en-US" i="0"/>
              </a:p>
            </p:txBody>
          </p:sp>
          <p:graphicFrame>
            <p:nvGraphicFramePr>
              <p:cNvPr id="169" name="Object 936"/>
              <p:cNvGraphicFramePr>
                <a:graphicFrameLocks noChangeAspect="1"/>
              </p:cNvGraphicFramePr>
              <p:nvPr/>
            </p:nvGraphicFramePr>
            <p:xfrm>
              <a:off x="3864" y="2190"/>
              <a:ext cx="426" cy="556"/>
            </p:xfrm>
            <a:graphic>
              <a:graphicData uri="http://schemas.openxmlformats.org/presentationml/2006/ole">
                <mc:AlternateContent xmlns:mc="http://schemas.openxmlformats.org/markup-compatibility/2006">
                  <mc:Choice xmlns:v="urn:schemas-microsoft-com:vml" Requires="v">
                    <p:oleObj spid="_x0000_s9235" name="Image" r:id="rId9" imgW="875882" imgH="1142454" progId="Photoshop.Image.6">
                      <p:embed/>
                    </p:oleObj>
                  </mc:Choice>
                  <mc:Fallback>
                    <p:oleObj name="Image" r:id="rId9" imgW="875882" imgH="1142454" progId="Photoshop.Image.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4" y="2190"/>
                            <a:ext cx="426" cy="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0" name="Text Box 937"/>
              <p:cNvSpPr txBox="1">
                <a:spLocks noChangeArrowheads="1"/>
              </p:cNvSpPr>
              <p:nvPr/>
            </p:nvSpPr>
            <p:spPr bwMode="auto">
              <a:xfrm>
                <a:off x="864" y="-12"/>
                <a:ext cx="3408" cy="247"/>
              </a:xfrm>
              <a:prstGeom prst="rect">
                <a:avLst/>
              </a:prstGeom>
              <a:noFill/>
              <a:ln w="9525">
                <a:noFill/>
                <a:miter lim="800000"/>
                <a:headEnd/>
                <a:tailEnd/>
              </a:ln>
              <a:effectLst/>
            </p:spPr>
            <p:txBody>
              <a:bodyPr>
                <a:spAutoFit/>
              </a:bodyPr>
              <a:lstStyle/>
              <a:p>
                <a:pPr algn="ctr">
                  <a:spcBef>
                    <a:spcPct val="50000"/>
                  </a:spcBef>
                </a:pPr>
                <a:r>
                  <a:rPr lang="en-US" altLang="en-US" sz="1800" i="0"/>
                  <a:t>MODEL I (one-ribosome-one-protein)</a:t>
                </a:r>
              </a:p>
            </p:txBody>
          </p:sp>
          <p:sp>
            <p:nvSpPr>
              <p:cNvPr id="171" name="Line 938"/>
              <p:cNvSpPr>
                <a:spLocks noChangeShapeType="1"/>
              </p:cNvSpPr>
              <p:nvPr/>
            </p:nvSpPr>
            <p:spPr bwMode="auto">
              <a:xfrm>
                <a:off x="864" y="198"/>
                <a:ext cx="3408" cy="0"/>
              </a:xfrm>
              <a:prstGeom prst="line">
                <a:avLst/>
              </a:prstGeom>
              <a:noFill/>
              <a:ln w="9525">
                <a:solidFill>
                  <a:schemeClr val="tx1"/>
                </a:solidFill>
                <a:round/>
                <a:headEnd/>
                <a:tailEnd/>
              </a:ln>
              <a:effectLst/>
            </p:spPr>
            <p:txBody>
              <a:bodyPr/>
              <a:lstStyle/>
              <a:p>
                <a:endParaRPr lang="en-US" i="0"/>
              </a:p>
            </p:txBody>
          </p:sp>
        </p:grpSp>
        <p:pic>
          <p:nvPicPr>
            <p:cNvPr id="23" name="Picture 1"/>
            <p:cNvPicPr>
              <a:picLocks noChangeAspect="1"/>
            </p:cNvPicPr>
            <p:nvPr/>
          </p:nvPicPr>
          <p:blipFill>
            <a:blip r:embed="rId11" cstate="print"/>
            <a:srcRect/>
            <a:stretch>
              <a:fillRect/>
            </a:stretch>
          </p:blipFill>
          <p:spPr bwMode="auto">
            <a:xfrm>
              <a:off x="5810250" y="647700"/>
              <a:ext cx="438150" cy="542925"/>
            </a:xfrm>
            <a:prstGeom prst="rect">
              <a:avLst/>
            </a:prstGeom>
            <a:noFill/>
            <a:ln w="9525">
              <a:noFill/>
              <a:miter lim="800000"/>
              <a:headEnd/>
              <a:tailEnd/>
            </a:ln>
          </p:spPr>
        </p:pic>
      </p:grpSp>
      <p:sp>
        <p:nvSpPr>
          <p:cNvPr id="21" name="Line 938"/>
          <p:cNvSpPr>
            <a:spLocks noChangeShapeType="1"/>
          </p:cNvSpPr>
          <p:nvPr/>
        </p:nvSpPr>
        <p:spPr bwMode="auto">
          <a:xfrm>
            <a:off x="420258" y="5545892"/>
            <a:ext cx="5044646" cy="0"/>
          </a:xfrm>
          <a:prstGeom prst="line">
            <a:avLst/>
          </a:prstGeom>
          <a:noFill/>
          <a:ln w="9525">
            <a:solidFill>
              <a:schemeClr val="tx1"/>
            </a:solidFill>
            <a:round/>
            <a:headEnd/>
            <a:tailEnd/>
          </a:ln>
          <a:effectLst/>
        </p:spPr>
        <p:txBody>
          <a:bodyPr/>
          <a:lstStyle/>
          <a:p>
            <a:endParaRPr lang="en-US" i="0"/>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668780" y="2463624"/>
            <a:ext cx="1597434" cy="2565576"/>
          </a:xfrm>
          <a:prstGeom prst="rect">
            <a:avLst/>
          </a:prstGeom>
        </p:spPr>
      </p:pic>
      <p:pic>
        <p:nvPicPr>
          <p:cNvPr id="323" name="Picture 32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317966" y="2514600"/>
            <a:ext cx="1597434" cy="2565576"/>
          </a:xfrm>
          <a:prstGeom prst="rect">
            <a:avLst/>
          </a:prstGeom>
        </p:spPr>
      </p:pic>
      <p:pic>
        <p:nvPicPr>
          <p:cNvPr id="322" name="Picture 32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8460000">
            <a:off x="6029317" y="3153169"/>
            <a:ext cx="943891" cy="1090992"/>
          </a:xfrm>
          <a:prstGeom prst="rect">
            <a:avLst/>
          </a:prstGeom>
        </p:spPr>
      </p:pic>
      <p:pic>
        <p:nvPicPr>
          <p:cNvPr id="324" name="Picture 32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320000">
            <a:off x="7624145" y="3191535"/>
            <a:ext cx="943891" cy="1090992"/>
          </a:xfrm>
          <a:prstGeom prst="rect">
            <a:avLst/>
          </a:prstGeom>
        </p:spPr>
      </p:pic>
      <p:pic>
        <p:nvPicPr>
          <p:cNvPr id="325" name="Picture 1"/>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813080" y="5364480"/>
            <a:ext cx="9593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2578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86" y="152400"/>
            <a:ext cx="8853714" cy="769441"/>
          </a:xfrm>
          <a:prstGeom prst="rect">
            <a:avLst/>
          </a:prstGeom>
          <a:noFill/>
        </p:spPr>
        <p:txBody>
          <a:bodyPr wrap="square" rtlCol="0">
            <a:spAutoFit/>
          </a:bodyPr>
          <a:lstStyle/>
          <a:p>
            <a:pPr algn="ctr"/>
            <a:r>
              <a:rPr lang="en-US" sz="4400" b="1" i="0" dirty="0" smtClean="0"/>
              <a:t>What are Ribosomes</a:t>
            </a:r>
            <a:r>
              <a:rPr lang="en-US" sz="4400" i="0" dirty="0" smtClean="0"/>
              <a:t>?</a:t>
            </a:r>
            <a:r>
              <a:rPr lang="en-US" sz="4400" b="1" i="0" dirty="0" smtClean="0"/>
              <a:t> (really)</a:t>
            </a:r>
            <a:endParaRPr lang="en-US" sz="4400" i="0" dirty="0"/>
          </a:p>
        </p:txBody>
      </p:sp>
      <p:grpSp>
        <p:nvGrpSpPr>
          <p:cNvPr id="26" name="Group 25"/>
          <p:cNvGrpSpPr/>
          <p:nvPr/>
        </p:nvGrpSpPr>
        <p:grpSpPr>
          <a:xfrm>
            <a:off x="910770" y="1371600"/>
            <a:ext cx="7315200" cy="3959225"/>
            <a:chOff x="685800" y="2057400"/>
            <a:chExt cx="7315200" cy="3959225"/>
          </a:xfrm>
        </p:grpSpPr>
        <p:pic>
          <p:nvPicPr>
            <p:cNvPr id="27" name="Picture 3" descr="dogma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057400"/>
              <a:ext cx="70104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4"/>
            <p:cNvSpPr>
              <a:spLocks/>
            </p:cNvSpPr>
            <p:nvPr/>
          </p:nvSpPr>
          <p:spPr bwMode="auto">
            <a:xfrm rot="5400000" flipH="1">
              <a:off x="1981200" y="2962275"/>
              <a:ext cx="241300" cy="330200"/>
            </a:xfrm>
            <a:custGeom>
              <a:avLst/>
              <a:gdLst>
                <a:gd name="T0" fmla="*/ 0 w 152"/>
                <a:gd name="T1" fmla="*/ 2147483647 h 208"/>
                <a:gd name="T2" fmla="*/ 2147483647 w 152"/>
                <a:gd name="T3" fmla="*/ 2147483647 h 208"/>
                <a:gd name="T4" fmla="*/ 2147483647 w 152"/>
                <a:gd name="T5" fmla="*/ 2147483647 h 208"/>
                <a:gd name="T6" fmla="*/ 2147483647 w 152"/>
                <a:gd name="T7" fmla="*/ 2147483647 h 208"/>
                <a:gd name="T8" fmla="*/ 2147483647 w 152"/>
                <a:gd name="T9" fmla="*/ 2147483647 h 208"/>
                <a:gd name="T10" fmla="*/ 2147483647 w 152"/>
                <a:gd name="T11" fmla="*/ 2147483647 h 208"/>
                <a:gd name="T12" fmla="*/ 0 w 152"/>
                <a:gd name="T13" fmla="*/ 2147483647 h 208"/>
                <a:gd name="T14" fmla="*/ 0 60000 65536"/>
                <a:gd name="T15" fmla="*/ 0 60000 65536"/>
                <a:gd name="T16" fmla="*/ 0 60000 65536"/>
                <a:gd name="T17" fmla="*/ 0 60000 65536"/>
                <a:gd name="T18" fmla="*/ 0 60000 65536"/>
                <a:gd name="T19" fmla="*/ 0 60000 65536"/>
                <a:gd name="T20" fmla="*/ 0 60000 65536"/>
                <a:gd name="T21" fmla="*/ 0 w 152"/>
                <a:gd name="T22" fmla="*/ 0 h 208"/>
                <a:gd name="T23" fmla="*/ 152 w 152"/>
                <a:gd name="T24" fmla="*/ 208 h 2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2" h="208">
                  <a:moveTo>
                    <a:pt x="0" y="8"/>
                  </a:moveTo>
                  <a:cubicBezTo>
                    <a:pt x="36" y="4"/>
                    <a:pt x="72" y="0"/>
                    <a:pt x="96" y="8"/>
                  </a:cubicBezTo>
                  <a:cubicBezTo>
                    <a:pt x="120" y="16"/>
                    <a:pt x="136" y="32"/>
                    <a:pt x="144" y="56"/>
                  </a:cubicBezTo>
                  <a:cubicBezTo>
                    <a:pt x="152" y="80"/>
                    <a:pt x="152" y="128"/>
                    <a:pt x="144" y="152"/>
                  </a:cubicBezTo>
                  <a:cubicBezTo>
                    <a:pt x="136" y="176"/>
                    <a:pt x="112" y="192"/>
                    <a:pt x="96" y="200"/>
                  </a:cubicBezTo>
                  <a:cubicBezTo>
                    <a:pt x="80" y="208"/>
                    <a:pt x="64" y="200"/>
                    <a:pt x="48" y="200"/>
                  </a:cubicBezTo>
                  <a:cubicBezTo>
                    <a:pt x="32" y="200"/>
                    <a:pt x="16" y="200"/>
                    <a:pt x="0" y="20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Text Box 9"/>
            <p:cNvSpPr txBox="1">
              <a:spLocks noChangeArrowheads="1"/>
            </p:cNvSpPr>
            <p:nvPr/>
          </p:nvSpPr>
          <p:spPr bwMode="auto">
            <a:xfrm>
              <a:off x="685800" y="2822575"/>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spcBef>
                  <a:spcPct val="50000"/>
                </a:spcBef>
              </a:pPr>
              <a:r>
                <a:rPr lang="en-US" altLang="en-US" sz="1800">
                  <a:latin typeface="Calibri" pitchFamily="34" charset="0"/>
                </a:rPr>
                <a:t>Replication</a:t>
              </a:r>
            </a:p>
          </p:txBody>
        </p:sp>
        <p:sp>
          <p:nvSpPr>
            <p:cNvPr id="31" name="Freeform 30"/>
            <p:cNvSpPr/>
            <p:nvPr/>
          </p:nvSpPr>
          <p:spPr>
            <a:xfrm>
              <a:off x="1936750" y="3051175"/>
              <a:ext cx="349250" cy="1673225"/>
            </a:xfrm>
            <a:custGeom>
              <a:avLst/>
              <a:gdLst>
                <a:gd name="connsiteX0" fmla="*/ 159657 w 188686"/>
                <a:gd name="connsiteY0" fmla="*/ 0 h 1625600"/>
                <a:gd name="connsiteX1" fmla="*/ 159657 w 188686"/>
                <a:gd name="connsiteY1" fmla="*/ 0 h 1625600"/>
                <a:gd name="connsiteX2" fmla="*/ 174172 w 188686"/>
                <a:gd name="connsiteY2" fmla="*/ 856343 h 1625600"/>
                <a:gd name="connsiteX3" fmla="*/ 188686 w 188686"/>
                <a:gd name="connsiteY3" fmla="*/ 928914 h 1625600"/>
                <a:gd name="connsiteX4" fmla="*/ 174172 w 188686"/>
                <a:gd name="connsiteY4" fmla="*/ 1465943 h 1625600"/>
                <a:gd name="connsiteX5" fmla="*/ 145143 w 188686"/>
                <a:gd name="connsiteY5" fmla="*/ 1553028 h 1625600"/>
                <a:gd name="connsiteX6" fmla="*/ 87086 w 188686"/>
                <a:gd name="connsiteY6" fmla="*/ 1625600 h 1625600"/>
                <a:gd name="connsiteX7" fmla="*/ 29029 w 188686"/>
                <a:gd name="connsiteY7" fmla="*/ 1538514 h 1625600"/>
                <a:gd name="connsiteX8" fmla="*/ 0 w 188686"/>
                <a:gd name="connsiteY8" fmla="*/ 870857 h 1625600"/>
                <a:gd name="connsiteX9" fmla="*/ 29029 w 188686"/>
                <a:gd name="connsiteY9" fmla="*/ 464457 h 1625600"/>
                <a:gd name="connsiteX10" fmla="*/ 43543 w 188686"/>
                <a:gd name="connsiteY10" fmla="*/ 420914 h 1625600"/>
                <a:gd name="connsiteX11" fmla="*/ 72572 w 188686"/>
                <a:gd name="connsiteY11" fmla="*/ 377371 h 1625600"/>
                <a:gd name="connsiteX12" fmla="*/ 58057 w 188686"/>
                <a:gd name="connsiteY12" fmla="*/ 275771 h 1625600"/>
                <a:gd name="connsiteX13" fmla="*/ 101600 w 188686"/>
                <a:gd name="connsiteY13" fmla="*/ 116114 h 1625600"/>
                <a:gd name="connsiteX14" fmla="*/ 159657 w 188686"/>
                <a:gd name="connsiteY14" fmla="*/ 0 h 162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686" h="1625600">
                  <a:moveTo>
                    <a:pt x="159657" y="0"/>
                  </a:moveTo>
                  <a:lnTo>
                    <a:pt x="159657" y="0"/>
                  </a:lnTo>
                  <a:cubicBezTo>
                    <a:pt x="164495" y="285448"/>
                    <a:pt x="165255" y="570994"/>
                    <a:pt x="174172" y="856343"/>
                  </a:cubicBezTo>
                  <a:cubicBezTo>
                    <a:pt x="174943" y="881000"/>
                    <a:pt x="188686" y="904245"/>
                    <a:pt x="188686" y="928914"/>
                  </a:cubicBezTo>
                  <a:cubicBezTo>
                    <a:pt x="188686" y="1107989"/>
                    <a:pt x="186635" y="1287302"/>
                    <a:pt x="174172" y="1465943"/>
                  </a:cubicBezTo>
                  <a:cubicBezTo>
                    <a:pt x="172042" y="1496467"/>
                    <a:pt x="154819" y="1524000"/>
                    <a:pt x="145143" y="1553028"/>
                  </a:cubicBezTo>
                  <a:cubicBezTo>
                    <a:pt x="125112" y="1613121"/>
                    <a:pt x="143360" y="1588084"/>
                    <a:pt x="87086" y="1625600"/>
                  </a:cubicBezTo>
                  <a:cubicBezTo>
                    <a:pt x="40944" y="1594839"/>
                    <a:pt x="31765" y="1602822"/>
                    <a:pt x="29029" y="1538514"/>
                  </a:cubicBezTo>
                  <a:cubicBezTo>
                    <a:pt x="15" y="856674"/>
                    <a:pt x="81363" y="1114934"/>
                    <a:pt x="0" y="870857"/>
                  </a:cubicBezTo>
                  <a:cubicBezTo>
                    <a:pt x="5911" y="740829"/>
                    <a:pt x="-255" y="596239"/>
                    <a:pt x="29029" y="464457"/>
                  </a:cubicBezTo>
                  <a:cubicBezTo>
                    <a:pt x="32348" y="449522"/>
                    <a:pt x="36701" y="434598"/>
                    <a:pt x="43543" y="420914"/>
                  </a:cubicBezTo>
                  <a:cubicBezTo>
                    <a:pt x="51344" y="405312"/>
                    <a:pt x="62896" y="391885"/>
                    <a:pt x="72572" y="377371"/>
                  </a:cubicBezTo>
                  <a:cubicBezTo>
                    <a:pt x="67734" y="343504"/>
                    <a:pt x="58057" y="309982"/>
                    <a:pt x="58057" y="275771"/>
                  </a:cubicBezTo>
                  <a:cubicBezTo>
                    <a:pt x="58057" y="248511"/>
                    <a:pt x="90218" y="133186"/>
                    <a:pt x="101600" y="116114"/>
                  </a:cubicBezTo>
                  <a:cubicBezTo>
                    <a:pt x="136630" y="63570"/>
                    <a:pt x="149981" y="19352"/>
                    <a:pt x="159657" y="0"/>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Freeform 31"/>
            <p:cNvSpPr/>
            <p:nvPr/>
          </p:nvSpPr>
          <p:spPr>
            <a:xfrm>
              <a:off x="1600200" y="3802063"/>
              <a:ext cx="465138" cy="363537"/>
            </a:xfrm>
            <a:custGeom>
              <a:avLst/>
              <a:gdLst>
                <a:gd name="connsiteX0" fmla="*/ 465599 w 465599"/>
                <a:gd name="connsiteY0" fmla="*/ 362857 h 362857"/>
                <a:gd name="connsiteX1" fmla="*/ 465599 w 465599"/>
                <a:gd name="connsiteY1" fmla="*/ 362857 h 362857"/>
                <a:gd name="connsiteX2" fmla="*/ 247884 w 465599"/>
                <a:gd name="connsiteY2" fmla="*/ 348343 h 362857"/>
                <a:gd name="connsiteX3" fmla="*/ 30170 w 465599"/>
                <a:gd name="connsiteY3" fmla="*/ 319314 h 362857"/>
                <a:gd name="connsiteX4" fmla="*/ 15656 w 465599"/>
                <a:gd name="connsiteY4" fmla="*/ 188686 h 362857"/>
                <a:gd name="connsiteX5" fmla="*/ 73713 w 465599"/>
                <a:gd name="connsiteY5" fmla="*/ 0 h 362857"/>
                <a:gd name="connsiteX6" fmla="*/ 407542 w 465599"/>
                <a:gd name="connsiteY6" fmla="*/ 14514 h 362857"/>
                <a:gd name="connsiteX7" fmla="*/ 422056 w 465599"/>
                <a:gd name="connsiteY7" fmla="*/ 58057 h 362857"/>
                <a:gd name="connsiteX8" fmla="*/ 393027 w 465599"/>
                <a:gd name="connsiteY8" fmla="*/ 246743 h 362857"/>
                <a:gd name="connsiteX9" fmla="*/ 363999 w 465599"/>
                <a:gd name="connsiteY9" fmla="*/ 290286 h 362857"/>
                <a:gd name="connsiteX10" fmla="*/ 393027 w 465599"/>
                <a:gd name="connsiteY10" fmla="*/ 362857 h 362857"/>
                <a:gd name="connsiteX11" fmla="*/ 465599 w 465599"/>
                <a:gd name="connsiteY11" fmla="*/ 362857 h 3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5599" h="362857">
                  <a:moveTo>
                    <a:pt x="465599" y="362857"/>
                  </a:moveTo>
                  <a:lnTo>
                    <a:pt x="465599" y="362857"/>
                  </a:lnTo>
                  <a:cubicBezTo>
                    <a:pt x="393027" y="358019"/>
                    <a:pt x="320343" y="354644"/>
                    <a:pt x="247884" y="348343"/>
                  </a:cubicBezTo>
                  <a:cubicBezTo>
                    <a:pt x="199970" y="344176"/>
                    <a:pt x="80796" y="326546"/>
                    <a:pt x="30170" y="319314"/>
                  </a:cubicBezTo>
                  <a:cubicBezTo>
                    <a:pt x="-17758" y="247421"/>
                    <a:pt x="2620" y="299496"/>
                    <a:pt x="15656" y="188686"/>
                  </a:cubicBezTo>
                  <a:cubicBezTo>
                    <a:pt x="36885" y="8232"/>
                    <a:pt x="-15971" y="59788"/>
                    <a:pt x="73713" y="0"/>
                  </a:cubicBezTo>
                  <a:cubicBezTo>
                    <a:pt x="184989" y="4838"/>
                    <a:pt x="297676" y="-3797"/>
                    <a:pt x="407542" y="14514"/>
                  </a:cubicBezTo>
                  <a:cubicBezTo>
                    <a:pt x="422633" y="17029"/>
                    <a:pt x="422056" y="42758"/>
                    <a:pt x="422056" y="58057"/>
                  </a:cubicBezTo>
                  <a:cubicBezTo>
                    <a:pt x="422056" y="91368"/>
                    <a:pt x="417872" y="197052"/>
                    <a:pt x="393027" y="246743"/>
                  </a:cubicBezTo>
                  <a:cubicBezTo>
                    <a:pt x="385226" y="262345"/>
                    <a:pt x="373675" y="275772"/>
                    <a:pt x="363999" y="290286"/>
                  </a:cubicBezTo>
                  <a:cubicBezTo>
                    <a:pt x="380172" y="354981"/>
                    <a:pt x="364408" y="334238"/>
                    <a:pt x="393027" y="362857"/>
                  </a:cubicBezTo>
                  <a:lnTo>
                    <a:pt x="465599" y="362857"/>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33" name="Group 1"/>
            <p:cNvGrpSpPr>
              <a:grpSpLocks/>
            </p:cNvGrpSpPr>
            <p:nvPr/>
          </p:nvGrpSpPr>
          <p:grpSpPr bwMode="auto">
            <a:xfrm>
              <a:off x="1879600" y="3276600"/>
              <a:ext cx="103188" cy="1430338"/>
              <a:chOff x="1864518" y="3276601"/>
              <a:chExt cx="51935" cy="1429656"/>
            </a:xfrm>
          </p:grpSpPr>
          <p:sp>
            <p:nvSpPr>
              <p:cNvPr id="45" name="Freeform 3"/>
              <p:cNvSpPr>
                <a:spLocks noChangeAspect="1"/>
              </p:cNvSpPr>
              <p:nvPr/>
            </p:nvSpPr>
            <p:spPr bwMode="auto">
              <a:xfrm rot="-5400000">
                <a:off x="1198959" y="3942160"/>
                <a:ext cx="1371600" cy="40481"/>
              </a:xfrm>
              <a:custGeom>
                <a:avLst/>
                <a:gdLst>
                  <a:gd name="T0" fmla="*/ 0 w 1728"/>
                  <a:gd name="T1" fmla="*/ 2147483647 h 51"/>
                  <a:gd name="T2" fmla="*/ 2147483647 w 1728"/>
                  <a:gd name="T3" fmla="*/ 2147483647 h 51"/>
                  <a:gd name="T4" fmla="*/ 2147483647 w 1728"/>
                  <a:gd name="T5" fmla="*/ 2147483647 h 51"/>
                  <a:gd name="T6" fmla="*/ 2147483647 w 1728"/>
                  <a:gd name="T7" fmla="*/ 2147483647 h 51"/>
                  <a:gd name="T8" fmla="*/ 2147483647 w 1728"/>
                  <a:gd name="T9" fmla="*/ 2147483647 h 51"/>
                  <a:gd name="T10" fmla="*/ 2147483647 w 1728"/>
                  <a:gd name="T11" fmla="*/ 2147483647 h 51"/>
                  <a:gd name="T12" fmla="*/ 2147483647 w 1728"/>
                  <a:gd name="T13" fmla="*/ 2147483647 h 51"/>
                  <a:gd name="T14" fmla="*/ 2147483647 w 1728"/>
                  <a:gd name="T15" fmla="*/ 2147483647 h 51"/>
                  <a:gd name="T16" fmla="*/ 2147483647 w 1728"/>
                  <a:gd name="T17" fmla="*/ 2147483647 h 51"/>
                  <a:gd name="T18" fmla="*/ 2147483647 w 1728"/>
                  <a:gd name="T19" fmla="*/ 2147483647 h 51"/>
                  <a:gd name="T20" fmla="*/ 2147483647 w 1728"/>
                  <a:gd name="T21" fmla="*/ 2147483647 h 51"/>
                  <a:gd name="T22" fmla="*/ 2147483647 w 1728"/>
                  <a:gd name="T23" fmla="*/ 2147483647 h 51"/>
                  <a:gd name="T24" fmla="*/ 2147483647 w 1728"/>
                  <a:gd name="T25" fmla="*/ 2147483647 h 51"/>
                  <a:gd name="T26" fmla="*/ 2147483647 w 1728"/>
                  <a:gd name="T27" fmla="*/ 2147483647 h 51"/>
                  <a:gd name="T28" fmla="*/ 2147483647 w 1728"/>
                  <a:gd name="T29" fmla="*/ 2147483647 h 51"/>
                  <a:gd name="T30" fmla="*/ 2147483647 w 1728"/>
                  <a:gd name="T31" fmla="*/ 2147483647 h 51"/>
                  <a:gd name="T32" fmla="*/ 2147483647 w 1728"/>
                  <a:gd name="T33" fmla="*/ 2147483647 h 51"/>
                  <a:gd name="T34" fmla="*/ 2147483647 w 1728"/>
                  <a:gd name="T35" fmla="*/ 2147483647 h 51"/>
                  <a:gd name="T36" fmla="*/ 2147483647 w 1728"/>
                  <a:gd name="T37" fmla="*/ 2147483647 h 51"/>
                  <a:gd name="T38" fmla="*/ 2147483647 w 1728"/>
                  <a:gd name="T39" fmla="*/ 2147483647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28"/>
                  <a:gd name="T61" fmla="*/ 0 h 51"/>
                  <a:gd name="T62" fmla="*/ 1728 w 1728"/>
                  <a:gd name="T63" fmla="*/ 51 h 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28" h="51">
                    <a:moveTo>
                      <a:pt x="0" y="51"/>
                    </a:moveTo>
                    <a:cubicBezTo>
                      <a:pt x="32" y="27"/>
                      <a:pt x="64" y="3"/>
                      <a:pt x="96" y="3"/>
                    </a:cubicBezTo>
                    <a:cubicBezTo>
                      <a:pt x="128" y="3"/>
                      <a:pt x="160" y="51"/>
                      <a:pt x="192" y="51"/>
                    </a:cubicBezTo>
                    <a:cubicBezTo>
                      <a:pt x="224" y="51"/>
                      <a:pt x="256" y="3"/>
                      <a:pt x="288" y="3"/>
                    </a:cubicBezTo>
                    <a:cubicBezTo>
                      <a:pt x="320" y="3"/>
                      <a:pt x="352" y="51"/>
                      <a:pt x="384" y="51"/>
                    </a:cubicBezTo>
                    <a:cubicBezTo>
                      <a:pt x="416" y="51"/>
                      <a:pt x="448" y="3"/>
                      <a:pt x="480" y="3"/>
                    </a:cubicBezTo>
                    <a:cubicBezTo>
                      <a:pt x="512" y="3"/>
                      <a:pt x="544" y="51"/>
                      <a:pt x="576" y="51"/>
                    </a:cubicBezTo>
                    <a:cubicBezTo>
                      <a:pt x="608" y="51"/>
                      <a:pt x="640" y="3"/>
                      <a:pt x="672" y="3"/>
                    </a:cubicBezTo>
                    <a:cubicBezTo>
                      <a:pt x="704" y="3"/>
                      <a:pt x="736" y="51"/>
                      <a:pt x="768" y="51"/>
                    </a:cubicBezTo>
                    <a:cubicBezTo>
                      <a:pt x="800" y="51"/>
                      <a:pt x="832" y="3"/>
                      <a:pt x="864" y="3"/>
                    </a:cubicBezTo>
                    <a:cubicBezTo>
                      <a:pt x="896" y="3"/>
                      <a:pt x="928" y="51"/>
                      <a:pt x="960" y="51"/>
                    </a:cubicBezTo>
                    <a:cubicBezTo>
                      <a:pt x="992" y="51"/>
                      <a:pt x="1024" y="3"/>
                      <a:pt x="1056" y="3"/>
                    </a:cubicBezTo>
                    <a:cubicBezTo>
                      <a:pt x="1088" y="3"/>
                      <a:pt x="1120" y="51"/>
                      <a:pt x="1152" y="51"/>
                    </a:cubicBezTo>
                    <a:cubicBezTo>
                      <a:pt x="1184" y="51"/>
                      <a:pt x="1216" y="3"/>
                      <a:pt x="1248" y="3"/>
                    </a:cubicBezTo>
                    <a:cubicBezTo>
                      <a:pt x="1280" y="3"/>
                      <a:pt x="1312" y="51"/>
                      <a:pt x="1344" y="51"/>
                    </a:cubicBezTo>
                    <a:cubicBezTo>
                      <a:pt x="1376" y="51"/>
                      <a:pt x="1408" y="3"/>
                      <a:pt x="1440" y="3"/>
                    </a:cubicBezTo>
                    <a:cubicBezTo>
                      <a:pt x="1472" y="3"/>
                      <a:pt x="1504" y="51"/>
                      <a:pt x="1536" y="51"/>
                    </a:cubicBezTo>
                    <a:cubicBezTo>
                      <a:pt x="1568" y="51"/>
                      <a:pt x="1607" y="6"/>
                      <a:pt x="1632" y="3"/>
                    </a:cubicBezTo>
                    <a:cubicBezTo>
                      <a:pt x="1657" y="0"/>
                      <a:pt x="1670" y="22"/>
                      <a:pt x="1686" y="30"/>
                    </a:cubicBezTo>
                    <a:cubicBezTo>
                      <a:pt x="1702" y="38"/>
                      <a:pt x="1719" y="47"/>
                      <a:pt x="1728" y="5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Freeform 3"/>
              <p:cNvSpPr>
                <a:spLocks noChangeAspect="1"/>
              </p:cNvSpPr>
              <p:nvPr/>
            </p:nvSpPr>
            <p:spPr bwMode="auto">
              <a:xfrm rot="-5400000">
                <a:off x="1210413" y="4000216"/>
                <a:ext cx="1371600" cy="40481"/>
              </a:xfrm>
              <a:custGeom>
                <a:avLst/>
                <a:gdLst>
                  <a:gd name="T0" fmla="*/ 0 w 1728"/>
                  <a:gd name="T1" fmla="*/ 2147483647 h 51"/>
                  <a:gd name="T2" fmla="*/ 2147483647 w 1728"/>
                  <a:gd name="T3" fmla="*/ 2147483647 h 51"/>
                  <a:gd name="T4" fmla="*/ 2147483647 w 1728"/>
                  <a:gd name="T5" fmla="*/ 2147483647 h 51"/>
                  <a:gd name="T6" fmla="*/ 2147483647 w 1728"/>
                  <a:gd name="T7" fmla="*/ 2147483647 h 51"/>
                  <a:gd name="T8" fmla="*/ 2147483647 w 1728"/>
                  <a:gd name="T9" fmla="*/ 2147483647 h 51"/>
                  <a:gd name="T10" fmla="*/ 2147483647 w 1728"/>
                  <a:gd name="T11" fmla="*/ 2147483647 h 51"/>
                  <a:gd name="T12" fmla="*/ 2147483647 w 1728"/>
                  <a:gd name="T13" fmla="*/ 2147483647 h 51"/>
                  <a:gd name="T14" fmla="*/ 2147483647 w 1728"/>
                  <a:gd name="T15" fmla="*/ 2147483647 h 51"/>
                  <a:gd name="T16" fmla="*/ 2147483647 w 1728"/>
                  <a:gd name="T17" fmla="*/ 2147483647 h 51"/>
                  <a:gd name="T18" fmla="*/ 2147483647 w 1728"/>
                  <a:gd name="T19" fmla="*/ 2147483647 h 51"/>
                  <a:gd name="T20" fmla="*/ 2147483647 w 1728"/>
                  <a:gd name="T21" fmla="*/ 2147483647 h 51"/>
                  <a:gd name="T22" fmla="*/ 2147483647 w 1728"/>
                  <a:gd name="T23" fmla="*/ 2147483647 h 51"/>
                  <a:gd name="T24" fmla="*/ 2147483647 w 1728"/>
                  <a:gd name="T25" fmla="*/ 2147483647 h 51"/>
                  <a:gd name="T26" fmla="*/ 2147483647 w 1728"/>
                  <a:gd name="T27" fmla="*/ 2147483647 h 51"/>
                  <a:gd name="T28" fmla="*/ 2147483647 w 1728"/>
                  <a:gd name="T29" fmla="*/ 2147483647 h 51"/>
                  <a:gd name="T30" fmla="*/ 2147483647 w 1728"/>
                  <a:gd name="T31" fmla="*/ 2147483647 h 51"/>
                  <a:gd name="T32" fmla="*/ 2147483647 w 1728"/>
                  <a:gd name="T33" fmla="*/ 2147483647 h 51"/>
                  <a:gd name="T34" fmla="*/ 2147483647 w 1728"/>
                  <a:gd name="T35" fmla="*/ 2147483647 h 51"/>
                  <a:gd name="T36" fmla="*/ 2147483647 w 1728"/>
                  <a:gd name="T37" fmla="*/ 2147483647 h 51"/>
                  <a:gd name="T38" fmla="*/ 2147483647 w 1728"/>
                  <a:gd name="T39" fmla="*/ 2147483647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28"/>
                  <a:gd name="T61" fmla="*/ 0 h 51"/>
                  <a:gd name="T62" fmla="*/ 1728 w 1728"/>
                  <a:gd name="T63" fmla="*/ 51 h 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28" h="51">
                    <a:moveTo>
                      <a:pt x="0" y="51"/>
                    </a:moveTo>
                    <a:cubicBezTo>
                      <a:pt x="32" y="27"/>
                      <a:pt x="64" y="3"/>
                      <a:pt x="96" y="3"/>
                    </a:cubicBezTo>
                    <a:cubicBezTo>
                      <a:pt x="128" y="3"/>
                      <a:pt x="160" y="51"/>
                      <a:pt x="192" y="51"/>
                    </a:cubicBezTo>
                    <a:cubicBezTo>
                      <a:pt x="224" y="51"/>
                      <a:pt x="256" y="3"/>
                      <a:pt x="288" y="3"/>
                    </a:cubicBezTo>
                    <a:cubicBezTo>
                      <a:pt x="320" y="3"/>
                      <a:pt x="352" y="51"/>
                      <a:pt x="384" y="51"/>
                    </a:cubicBezTo>
                    <a:cubicBezTo>
                      <a:pt x="416" y="51"/>
                      <a:pt x="448" y="3"/>
                      <a:pt x="480" y="3"/>
                    </a:cubicBezTo>
                    <a:cubicBezTo>
                      <a:pt x="512" y="3"/>
                      <a:pt x="544" y="51"/>
                      <a:pt x="576" y="51"/>
                    </a:cubicBezTo>
                    <a:cubicBezTo>
                      <a:pt x="608" y="51"/>
                      <a:pt x="640" y="3"/>
                      <a:pt x="672" y="3"/>
                    </a:cubicBezTo>
                    <a:cubicBezTo>
                      <a:pt x="704" y="3"/>
                      <a:pt x="736" y="51"/>
                      <a:pt x="768" y="51"/>
                    </a:cubicBezTo>
                    <a:cubicBezTo>
                      <a:pt x="800" y="51"/>
                      <a:pt x="832" y="3"/>
                      <a:pt x="864" y="3"/>
                    </a:cubicBezTo>
                    <a:cubicBezTo>
                      <a:pt x="896" y="3"/>
                      <a:pt x="928" y="51"/>
                      <a:pt x="960" y="51"/>
                    </a:cubicBezTo>
                    <a:cubicBezTo>
                      <a:pt x="992" y="51"/>
                      <a:pt x="1024" y="3"/>
                      <a:pt x="1056" y="3"/>
                    </a:cubicBezTo>
                    <a:cubicBezTo>
                      <a:pt x="1088" y="3"/>
                      <a:pt x="1120" y="51"/>
                      <a:pt x="1152" y="51"/>
                    </a:cubicBezTo>
                    <a:cubicBezTo>
                      <a:pt x="1184" y="51"/>
                      <a:pt x="1216" y="3"/>
                      <a:pt x="1248" y="3"/>
                    </a:cubicBezTo>
                    <a:cubicBezTo>
                      <a:pt x="1280" y="3"/>
                      <a:pt x="1312" y="51"/>
                      <a:pt x="1344" y="51"/>
                    </a:cubicBezTo>
                    <a:cubicBezTo>
                      <a:pt x="1376" y="51"/>
                      <a:pt x="1408" y="3"/>
                      <a:pt x="1440" y="3"/>
                    </a:cubicBezTo>
                    <a:cubicBezTo>
                      <a:pt x="1472" y="3"/>
                      <a:pt x="1504" y="51"/>
                      <a:pt x="1536" y="51"/>
                    </a:cubicBezTo>
                    <a:cubicBezTo>
                      <a:pt x="1568" y="51"/>
                      <a:pt x="1607" y="6"/>
                      <a:pt x="1632" y="3"/>
                    </a:cubicBezTo>
                    <a:cubicBezTo>
                      <a:pt x="1657" y="0"/>
                      <a:pt x="1670" y="22"/>
                      <a:pt x="1686" y="30"/>
                    </a:cubicBezTo>
                    <a:cubicBezTo>
                      <a:pt x="1702" y="38"/>
                      <a:pt x="1719" y="47"/>
                      <a:pt x="1728" y="5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4" name="Group 16"/>
            <p:cNvGrpSpPr>
              <a:grpSpLocks/>
            </p:cNvGrpSpPr>
            <p:nvPr/>
          </p:nvGrpSpPr>
          <p:grpSpPr bwMode="auto">
            <a:xfrm>
              <a:off x="2197100" y="3276600"/>
              <a:ext cx="103188" cy="1430338"/>
              <a:chOff x="1864518" y="3276601"/>
              <a:chExt cx="51935" cy="1429656"/>
            </a:xfrm>
          </p:grpSpPr>
          <p:sp>
            <p:nvSpPr>
              <p:cNvPr id="43" name="Freeform 3"/>
              <p:cNvSpPr>
                <a:spLocks noChangeAspect="1"/>
              </p:cNvSpPr>
              <p:nvPr/>
            </p:nvSpPr>
            <p:spPr bwMode="auto">
              <a:xfrm rot="-5400000">
                <a:off x="1198959" y="3942160"/>
                <a:ext cx="1371600" cy="40481"/>
              </a:xfrm>
              <a:custGeom>
                <a:avLst/>
                <a:gdLst>
                  <a:gd name="T0" fmla="*/ 0 w 1728"/>
                  <a:gd name="T1" fmla="*/ 2147483647 h 51"/>
                  <a:gd name="T2" fmla="*/ 2147483647 w 1728"/>
                  <a:gd name="T3" fmla="*/ 2147483647 h 51"/>
                  <a:gd name="T4" fmla="*/ 2147483647 w 1728"/>
                  <a:gd name="T5" fmla="*/ 2147483647 h 51"/>
                  <a:gd name="T6" fmla="*/ 2147483647 w 1728"/>
                  <a:gd name="T7" fmla="*/ 2147483647 h 51"/>
                  <a:gd name="T8" fmla="*/ 2147483647 w 1728"/>
                  <a:gd name="T9" fmla="*/ 2147483647 h 51"/>
                  <a:gd name="T10" fmla="*/ 2147483647 w 1728"/>
                  <a:gd name="T11" fmla="*/ 2147483647 h 51"/>
                  <a:gd name="T12" fmla="*/ 2147483647 w 1728"/>
                  <a:gd name="T13" fmla="*/ 2147483647 h 51"/>
                  <a:gd name="T14" fmla="*/ 2147483647 w 1728"/>
                  <a:gd name="T15" fmla="*/ 2147483647 h 51"/>
                  <a:gd name="T16" fmla="*/ 2147483647 w 1728"/>
                  <a:gd name="T17" fmla="*/ 2147483647 h 51"/>
                  <a:gd name="T18" fmla="*/ 2147483647 w 1728"/>
                  <a:gd name="T19" fmla="*/ 2147483647 h 51"/>
                  <a:gd name="T20" fmla="*/ 2147483647 w 1728"/>
                  <a:gd name="T21" fmla="*/ 2147483647 h 51"/>
                  <a:gd name="T22" fmla="*/ 2147483647 w 1728"/>
                  <a:gd name="T23" fmla="*/ 2147483647 h 51"/>
                  <a:gd name="T24" fmla="*/ 2147483647 w 1728"/>
                  <a:gd name="T25" fmla="*/ 2147483647 h 51"/>
                  <a:gd name="T26" fmla="*/ 2147483647 w 1728"/>
                  <a:gd name="T27" fmla="*/ 2147483647 h 51"/>
                  <a:gd name="T28" fmla="*/ 2147483647 w 1728"/>
                  <a:gd name="T29" fmla="*/ 2147483647 h 51"/>
                  <a:gd name="T30" fmla="*/ 2147483647 w 1728"/>
                  <a:gd name="T31" fmla="*/ 2147483647 h 51"/>
                  <a:gd name="T32" fmla="*/ 2147483647 w 1728"/>
                  <a:gd name="T33" fmla="*/ 2147483647 h 51"/>
                  <a:gd name="T34" fmla="*/ 2147483647 w 1728"/>
                  <a:gd name="T35" fmla="*/ 2147483647 h 51"/>
                  <a:gd name="T36" fmla="*/ 2147483647 w 1728"/>
                  <a:gd name="T37" fmla="*/ 2147483647 h 51"/>
                  <a:gd name="T38" fmla="*/ 2147483647 w 1728"/>
                  <a:gd name="T39" fmla="*/ 2147483647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28"/>
                  <a:gd name="T61" fmla="*/ 0 h 51"/>
                  <a:gd name="T62" fmla="*/ 1728 w 1728"/>
                  <a:gd name="T63" fmla="*/ 51 h 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28" h="51">
                    <a:moveTo>
                      <a:pt x="0" y="51"/>
                    </a:moveTo>
                    <a:cubicBezTo>
                      <a:pt x="32" y="27"/>
                      <a:pt x="64" y="3"/>
                      <a:pt x="96" y="3"/>
                    </a:cubicBezTo>
                    <a:cubicBezTo>
                      <a:pt x="128" y="3"/>
                      <a:pt x="160" y="51"/>
                      <a:pt x="192" y="51"/>
                    </a:cubicBezTo>
                    <a:cubicBezTo>
                      <a:pt x="224" y="51"/>
                      <a:pt x="256" y="3"/>
                      <a:pt x="288" y="3"/>
                    </a:cubicBezTo>
                    <a:cubicBezTo>
                      <a:pt x="320" y="3"/>
                      <a:pt x="352" y="51"/>
                      <a:pt x="384" y="51"/>
                    </a:cubicBezTo>
                    <a:cubicBezTo>
                      <a:pt x="416" y="51"/>
                      <a:pt x="448" y="3"/>
                      <a:pt x="480" y="3"/>
                    </a:cubicBezTo>
                    <a:cubicBezTo>
                      <a:pt x="512" y="3"/>
                      <a:pt x="544" y="51"/>
                      <a:pt x="576" y="51"/>
                    </a:cubicBezTo>
                    <a:cubicBezTo>
                      <a:pt x="608" y="51"/>
                      <a:pt x="640" y="3"/>
                      <a:pt x="672" y="3"/>
                    </a:cubicBezTo>
                    <a:cubicBezTo>
                      <a:pt x="704" y="3"/>
                      <a:pt x="736" y="51"/>
                      <a:pt x="768" y="51"/>
                    </a:cubicBezTo>
                    <a:cubicBezTo>
                      <a:pt x="800" y="51"/>
                      <a:pt x="832" y="3"/>
                      <a:pt x="864" y="3"/>
                    </a:cubicBezTo>
                    <a:cubicBezTo>
                      <a:pt x="896" y="3"/>
                      <a:pt x="928" y="51"/>
                      <a:pt x="960" y="51"/>
                    </a:cubicBezTo>
                    <a:cubicBezTo>
                      <a:pt x="992" y="51"/>
                      <a:pt x="1024" y="3"/>
                      <a:pt x="1056" y="3"/>
                    </a:cubicBezTo>
                    <a:cubicBezTo>
                      <a:pt x="1088" y="3"/>
                      <a:pt x="1120" y="51"/>
                      <a:pt x="1152" y="51"/>
                    </a:cubicBezTo>
                    <a:cubicBezTo>
                      <a:pt x="1184" y="51"/>
                      <a:pt x="1216" y="3"/>
                      <a:pt x="1248" y="3"/>
                    </a:cubicBezTo>
                    <a:cubicBezTo>
                      <a:pt x="1280" y="3"/>
                      <a:pt x="1312" y="51"/>
                      <a:pt x="1344" y="51"/>
                    </a:cubicBezTo>
                    <a:cubicBezTo>
                      <a:pt x="1376" y="51"/>
                      <a:pt x="1408" y="3"/>
                      <a:pt x="1440" y="3"/>
                    </a:cubicBezTo>
                    <a:cubicBezTo>
                      <a:pt x="1472" y="3"/>
                      <a:pt x="1504" y="51"/>
                      <a:pt x="1536" y="51"/>
                    </a:cubicBezTo>
                    <a:cubicBezTo>
                      <a:pt x="1568" y="51"/>
                      <a:pt x="1607" y="6"/>
                      <a:pt x="1632" y="3"/>
                    </a:cubicBezTo>
                    <a:cubicBezTo>
                      <a:pt x="1657" y="0"/>
                      <a:pt x="1670" y="22"/>
                      <a:pt x="1686" y="30"/>
                    </a:cubicBezTo>
                    <a:cubicBezTo>
                      <a:pt x="1702" y="38"/>
                      <a:pt x="1719" y="47"/>
                      <a:pt x="1728" y="5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Freeform 3"/>
              <p:cNvSpPr>
                <a:spLocks noChangeAspect="1"/>
              </p:cNvSpPr>
              <p:nvPr/>
            </p:nvSpPr>
            <p:spPr bwMode="auto">
              <a:xfrm rot="-5400000">
                <a:off x="1210413" y="4000216"/>
                <a:ext cx="1371600" cy="40481"/>
              </a:xfrm>
              <a:custGeom>
                <a:avLst/>
                <a:gdLst>
                  <a:gd name="T0" fmla="*/ 0 w 1728"/>
                  <a:gd name="T1" fmla="*/ 2147483647 h 51"/>
                  <a:gd name="T2" fmla="*/ 2147483647 w 1728"/>
                  <a:gd name="T3" fmla="*/ 2147483647 h 51"/>
                  <a:gd name="T4" fmla="*/ 2147483647 w 1728"/>
                  <a:gd name="T5" fmla="*/ 2147483647 h 51"/>
                  <a:gd name="T6" fmla="*/ 2147483647 w 1728"/>
                  <a:gd name="T7" fmla="*/ 2147483647 h 51"/>
                  <a:gd name="T8" fmla="*/ 2147483647 w 1728"/>
                  <a:gd name="T9" fmla="*/ 2147483647 h 51"/>
                  <a:gd name="T10" fmla="*/ 2147483647 w 1728"/>
                  <a:gd name="T11" fmla="*/ 2147483647 h 51"/>
                  <a:gd name="T12" fmla="*/ 2147483647 w 1728"/>
                  <a:gd name="T13" fmla="*/ 2147483647 h 51"/>
                  <a:gd name="T14" fmla="*/ 2147483647 w 1728"/>
                  <a:gd name="T15" fmla="*/ 2147483647 h 51"/>
                  <a:gd name="T16" fmla="*/ 2147483647 w 1728"/>
                  <a:gd name="T17" fmla="*/ 2147483647 h 51"/>
                  <a:gd name="T18" fmla="*/ 2147483647 w 1728"/>
                  <a:gd name="T19" fmla="*/ 2147483647 h 51"/>
                  <a:gd name="T20" fmla="*/ 2147483647 w 1728"/>
                  <a:gd name="T21" fmla="*/ 2147483647 h 51"/>
                  <a:gd name="T22" fmla="*/ 2147483647 w 1728"/>
                  <a:gd name="T23" fmla="*/ 2147483647 h 51"/>
                  <a:gd name="T24" fmla="*/ 2147483647 w 1728"/>
                  <a:gd name="T25" fmla="*/ 2147483647 h 51"/>
                  <a:gd name="T26" fmla="*/ 2147483647 w 1728"/>
                  <a:gd name="T27" fmla="*/ 2147483647 h 51"/>
                  <a:gd name="T28" fmla="*/ 2147483647 w 1728"/>
                  <a:gd name="T29" fmla="*/ 2147483647 h 51"/>
                  <a:gd name="T30" fmla="*/ 2147483647 w 1728"/>
                  <a:gd name="T31" fmla="*/ 2147483647 h 51"/>
                  <a:gd name="T32" fmla="*/ 2147483647 w 1728"/>
                  <a:gd name="T33" fmla="*/ 2147483647 h 51"/>
                  <a:gd name="T34" fmla="*/ 2147483647 w 1728"/>
                  <a:gd name="T35" fmla="*/ 2147483647 h 51"/>
                  <a:gd name="T36" fmla="*/ 2147483647 w 1728"/>
                  <a:gd name="T37" fmla="*/ 2147483647 h 51"/>
                  <a:gd name="T38" fmla="*/ 2147483647 w 1728"/>
                  <a:gd name="T39" fmla="*/ 2147483647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28"/>
                  <a:gd name="T61" fmla="*/ 0 h 51"/>
                  <a:gd name="T62" fmla="*/ 1728 w 1728"/>
                  <a:gd name="T63" fmla="*/ 51 h 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28" h="51">
                    <a:moveTo>
                      <a:pt x="0" y="51"/>
                    </a:moveTo>
                    <a:cubicBezTo>
                      <a:pt x="32" y="27"/>
                      <a:pt x="64" y="3"/>
                      <a:pt x="96" y="3"/>
                    </a:cubicBezTo>
                    <a:cubicBezTo>
                      <a:pt x="128" y="3"/>
                      <a:pt x="160" y="51"/>
                      <a:pt x="192" y="51"/>
                    </a:cubicBezTo>
                    <a:cubicBezTo>
                      <a:pt x="224" y="51"/>
                      <a:pt x="256" y="3"/>
                      <a:pt x="288" y="3"/>
                    </a:cubicBezTo>
                    <a:cubicBezTo>
                      <a:pt x="320" y="3"/>
                      <a:pt x="352" y="51"/>
                      <a:pt x="384" y="51"/>
                    </a:cubicBezTo>
                    <a:cubicBezTo>
                      <a:pt x="416" y="51"/>
                      <a:pt x="448" y="3"/>
                      <a:pt x="480" y="3"/>
                    </a:cubicBezTo>
                    <a:cubicBezTo>
                      <a:pt x="512" y="3"/>
                      <a:pt x="544" y="51"/>
                      <a:pt x="576" y="51"/>
                    </a:cubicBezTo>
                    <a:cubicBezTo>
                      <a:pt x="608" y="51"/>
                      <a:pt x="640" y="3"/>
                      <a:pt x="672" y="3"/>
                    </a:cubicBezTo>
                    <a:cubicBezTo>
                      <a:pt x="704" y="3"/>
                      <a:pt x="736" y="51"/>
                      <a:pt x="768" y="51"/>
                    </a:cubicBezTo>
                    <a:cubicBezTo>
                      <a:pt x="800" y="51"/>
                      <a:pt x="832" y="3"/>
                      <a:pt x="864" y="3"/>
                    </a:cubicBezTo>
                    <a:cubicBezTo>
                      <a:pt x="896" y="3"/>
                      <a:pt x="928" y="51"/>
                      <a:pt x="960" y="51"/>
                    </a:cubicBezTo>
                    <a:cubicBezTo>
                      <a:pt x="992" y="51"/>
                      <a:pt x="1024" y="3"/>
                      <a:pt x="1056" y="3"/>
                    </a:cubicBezTo>
                    <a:cubicBezTo>
                      <a:pt x="1088" y="3"/>
                      <a:pt x="1120" y="51"/>
                      <a:pt x="1152" y="51"/>
                    </a:cubicBezTo>
                    <a:cubicBezTo>
                      <a:pt x="1184" y="51"/>
                      <a:pt x="1216" y="3"/>
                      <a:pt x="1248" y="3"/>
                    </a:cubicBezTo>
                    <a:cubicBezTo>
                      <a:pt x="1280" y="3"/>
                      <a:pt x="1312" y="51"/>
                      <a:pt x="1344" y="51"/>
                    </a:cubicBezTo>
                    <a:cubicBezTo>
                      <a:pt x="1376" y="51"/>
                      <a:pt x="1408" y="3"/>
                      <a:pt x="1440" y="3"/>
                    </a:cubicBezTo>
                    <a:cubicBezTo>
                      <a:pt x="1472" y="3"/>
                      <a:pt x="1504" y="51"/>
                      <a:pt x="1536" y="51"/>
                    </a:cubicBezTo>
                    <a:cubicBezTo>
                      <a:pt x="1568" y="51"/>
                      <a:pt x="1607" y="6"/>
                      <a:pt x="1632" y="3"/>
                    </a:cubicBezTo>
                    <a:cubicBezTo>
                      <a:pt x="1657" y="0"/>
                      <a:pt x="1670" y="22"/>
                      <a:pt x="1686" y="30"/>
                    </a:cubicBezTo>
                    <a:cubicBezTo>
                      <a:pt x="1702" y="38"/>
                      <a:pt x="1719" y="47"/>
                      <a:pt x="1728" y="5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5" name="TextBox 4"/>
            <p:cNvSpPr txBox="1">
              <a:spLocks noChangeArrowheads="1"/>
            </p:cNvSpPr>
            <p:nvPr/>
          </p:nvSpPr>
          <p:spPr bwMode="auto">
            <a:xfrm>
              <a:off x="1219200" y="3802063"/>
              <a:ext cx="91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eaLnBrk="1" hangingPunct="1"/>
              <a:r>
                <a:rPr lang="en-US" altLang="en-US" sz="1800">
                  <a:latin typeface="Calibri" pitchFamily="34" charset="0"/>
                </a:rPr>
                <a:t>DNA</a:t>
              </a:r>
            </a:p>
          </p:txBody>
        </p:sp>
        <p:pic>
          <p:nvPicPr>
            <p:cNvPr id="3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1388" y="4876800"/>
              <a:ext cx="5318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5788" y="3048000"/>
              <a:ext cx="5318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2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3188" y="5105400"/>
              <a:ext cx="5318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Freeform 38"/>
            <p:cNvSpPr/>
            <p:nvPr/>
          </p:nvSpPr>
          <p:spPr>
            <a:xfrm>
              <a:off x="3629025" y="2903538"/>
              <a:ext cx="855663" cy="347662"/>
            </a:xfrm>
            <a:custGeom>
              <a:avLst/>
              <a:gdLst>
                <a:gd name="connsiteX0" fmla="*/ 0 w 856360"/>
                <a:gd name="connsiteY0" fmla="*/ 188686 h 348343"/>
                <a:gd name="connsiteX1" fmla="*/ 72572 w 856360"/>
                <a:gd name="connsiteY1" fmla="*/ 174172 h 348343"/>
                <a:gd name="connsiteX2" fmla="*/ 159658 w 856360"/>
                <a:gd name="connsiteY2" fmla="*/ 145143 h 348343"/>
                <a:gd name="connsiteX3" fmla="*/ 261258 w 856360"/>
                <a:gd name="connsiteY3" fmla="*/ 29029 h 348343"/>
                <a:gd name="connsiteX4" fmla="*/ 348343 w 856360"/>
                <a:gd name="connsiteY4" fmla="*/ 0 h 348343"/>
                <a:gd name="connsiteX5" fmla="*/ 493486 w 856360"/>
                <a:gd name="connsiteY5" fmla="*/ 14514 h 348343"/>
                <a:gd name="connsiteX6" fmla="*/ 566058 w 856360"/>
                <a:gd name="connsiteY6" fmla="*/ 87086 h 348343"/>
                <a:gd name="connsiteX7" fmla="*/ 609600 w 856360"/>
                <a:gd name="connsiteY7" fmla="*/ 116114 h 348343"/>
                <a:gd name="connsiteX8" fmla="*/ 653143 w 856360"/>
                <a:gd name="connsiteY8" fmla="*/ 203200 h 348343"/>
                <a:gd name="connsiteX9" fmla="*/ 711200 w 856360"/>
                <a:gd name="connsiteY9" fmla="*/ 333829 h 348343"/>
                <a:gd name="connsiteX10" fmla="*/ 754743 w 856360"/>
                <a:gd name="connsiteY10" fmla="*/ 348343 h 348343"/>
                <a:gd name="connsiteX11" fmla="*/ 798286 w 856360"/>
                <a:gd name="connsiteY11" fmla="*/ 333829 h 348343"/>
                <a:gd name="connsiteX12" fmla="*/ 856343 w 856360"/>
                <a:gd name="connsiteY12" fmla="*/ 232229 h 34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6360" h="348343">
                  <a:moveTo>
                    <a:pt x="0" y="188686"/>
                  </a:moveTo>
                  <a:cubicBezTo>
                    <a:pt x="24191" y="183848"/>
                    <a:pt x="48772" y="180663"/>
                    <a:pt x="72572" y="174172"/>
                  </a:cubicBezTo>
                  <a:cubicBezTo>
                    <a:pt x="102093" y="166121"/>
                    <a:pt x="159658" y="145143"/>
                    <a:pt x="159658" y="145143"/>
                  </a:cubicBezTo>
                  <a:cubicBezTo>
                    <a:pt x="196837" y="89374"/>
                    <a:pt x="203963" y="54493"/>
                    <a:pt x="261258" y="29029"/>
                  </a:cubicBezTo>
                  <a:cubicBezTo>
                    <a:pt x="289219" y="16602"/>
                    <a:pt x="348343" y="0"/>
                    <a:pt x="348343" y="0"/>
                  </a:cubicBezTo>
                  <a:cubicBezTo>
                    <a:pt x="396724" y="4838"/>
                    <a:pt x="446109" y="3581"/>
                    <a:pt x="493486" y="14514"/>
                  </a:cubicBezTo>
                  <a:cubicBezTo>
                    <a:pt x="543801" y="26125"/>
                    <a:pt x="535095" y="56123"/>
                    <a:pt x="566058" y="87086"/>
                  </a:cubicBezTo>
                  <a:cubicBezTo>
                    <a:pt x="578393" y="99421"/>
                    <a:pt x="595086" y="106438"/>
                    <a:pt x="609600" y="116114"/>
                  </a:cubicBezTo>
                  <a:cubicBezTo>
                    <a:pt x="662540" y="274927"/>
                    <a:pt x="578108" y="34369"/>
                    <a:pt x="653143" y="203200"/>
                  </a:cubicBezTo>
                  <a:cubicBezTo>
                    <a:pt x="666599" y="233477"/>
                    <a:pt x="677222" y="306646"/>
                    <a:pt x="711200" y="333829"/>
                  </a:cubicBezTo>
                  <a:cubicBezTo>
                    <a:pt x="723147" y="343386"/>
                    <a:pt x="740229" y="343505"/>
                    <a:pt x="754743" y="348343"/>
                  </a:cubicBezTo>
                  <a:cubicBezTo>
                    <a:pt x="769257" y="343505"/>
                    <a:pt x="787468" y="344647"/>
                    <a:pt x="798286" y="333829"/>
                  </a:cubicBezTo>
                  <a:cubicBezTo>
                    <a:pt x="859027" y="273088"/>
                    <a:pt x="856343" y="277419"/>
                    <a:pt x="856343" y="232229"/>
                  </a:cubicBezTo>
                </a:path>
              </a:pathLst>
            </a:custGeom>
            <a:no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Freeform 39"/>
            <p:cNvSpPr/>
            <p:nvPr/>
          </p:nvSpPr>
          <p:spPr>
            <a:xfrm>
              <a:off x="4097338" y="2514600"/>
              <a:ext cx="855662" cy="347663"/>
            </a:xfrm>
            <a:custGeom>
              <a:avLst/>
              <a:gdLst>
                <a:gd name="connsiteX0" fmla="*/ 0 w 856360"/>
                <a:gd name="connsiteY0" fmla="*/ 188686 h 348343"/>
                <a:gd name="connsiteX1" fmla="*/ 72572 w 856360"/>
                <a:gd name="connsiteY1" fmla="*/ 174172 h 348343"/>
                <a:gd name="connsiteX2" fmla="*/ 159658 w 856360"/>
                <a:gd name="connsiteY2" fmla="*/ 145143 h 348343"/>
                <a:gd name="connsiteX3" fmla="*/ 261258 w 856360"/>
                <a:gd name="connsiteY3" fmla="*/ 29029 h 348343"/>
                <a:gd name="connsiteX4" fmla="*/ 348343 w 856360"/>
                <a:gd name="connsiteY4" fmla="*/ 0 h 348343"/>
                <a:gd name="connsiteX5" fmla="*/ 493486 w 856360"/>
                <a:gd name="connsiteY5" fmla="*/ 14514 h 348343"/>
                <a:gd name="connsiteX6" fmla="*/ 566058 w 856360"/>
                <a:gd name="connsiteY6" fmla="*/ 87086 h 348343"/>
                <a:gd name="connsiteX7" fmla="*/ 609600 w 856360"/>
                <a:gd name="connsiteY7" fmla="*/ 116114 h 348343"/>
                <a:gd name="connsiteX8" fmla="*/ 653143 w 856360"/>
                <a:gd name="connsiteY8" fmla="*/ 203200 h 348343"/>
                <a:gd name="connsiteX9" fmla="*/ 711200 w 856360"/>
                <a:gd name="connsiteY9" fmla="*/ 333829 h 348343"/>
                <a:gd name="connsiteX10" fmla="*/ 754743 w 856360"/>
                <a:gd name="connsiteY10" fmla="*/ 348343 h 348343"/>
                <a:gd name="connsiteX11" fmla="*/ 798286 w 856360"/>
                <a:gd name="connsiteY11" fmla="*/ 333829 h 348343"/>
                <a:gd name="connsiteX12" fmla="*/ 856343 w 856360"/>
                <a:gd name="connsiteY12" fmla="*/ 232229 h 34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6360" h="348343">
                  <a:moveTo>
                    <a:pt x="0" y="188686"/>
                  </a:moveTo>
                  <a:cubicBezTo>
                    <a:pt x="24191" y="183848"/>
                    <a:pt x="48772" y="180663"/>
                    <a:pt x="72572" y="174172"/>
                  </a:cubicBezTo>
                  <a:cubicBezTo>
                    <a:pt x="102093" y="166121"/>
                    <a:pt x="159658" y="145143"/>
                    <a:pt x="159658" y="145143"/>
                  </a:cubicBezTo>
                  <a:cubicBezTo>
                    <a:pt x="196837" y="89374"/>
                    <a:pt x="203963" y="54493"/>
                    <a:pt x="261258" y="29029"/>
                  </a:cubicBezTo>
                  <a:cubicBezTo>
                    <a:pt x="289219" y="16602"/>
                    <a:pt x="348343" y="0"/>
                    <a:pt x="348343" y="0"/>
                  </a:cubicBezTo>
                  <a:cubicBezTo>
                    <a:pt x="396724" y="4838"/>
                    <a:pt x="446109" y="3581"/>
                    <a:pt x="493486" y="14514"/>
                  </a:cubicBezTo>
                  <a:cubicBezTo>
                    <a:pt x="543801" y="26125"/>
                    <a:pt x="535095" y="56123"/>
                    <a:pt x="566058" y="87086"/>
                  </a:cubicBezTo>
                  <a:cubicBezTo>
                    <a:pt x="578393" y="99421"/>
                    <a:pt x="595086" y="106438"/>
                    <a:pt x="609600" y="116114"/>
                  </a:cubicBezTo>
                  <a:cubicBezTo>
                    <a:pt x="662540" y="274927"/>
                    <a:pt x="578108" y="34369"/>
                    <a:pt x="653143" y="203200"/>
                  </a:cubicBezTo>
                  <a:cubicBezTo>
                    <a:pt x="666599" y="233477"/>
                    <a:pt x="677222" y="306646"/>
                    <a:pt x="711200" y="333829"/>
                  </a:cubicBezTo>
                  <a:cubicBezTo>
                    <a:pt x="723147" y="343386"/>
                    <a:pt x="740229" y="343505"/>
                    <a:pt x="754743" y="348343"/>
                  </a:cubicBezTo>
                  <a:cubicBezTo>
                    <a:pt x="769257" y="343505"/>
                    <a:pt x="787468" y="344647"/>
                    <a:pt x="798286" y="333829"/>
                  </a:cubicBezTo>
                  <a:cubicBezTo>
                    <a:pt x="859027" y="273088"/>
                    <a:pt x="856343" y="277419"/>
                    <a:pt x="856343" y="232229"/>
                  </a:cubicBezTo>
                </a:path>
              </a:pathLst>
            </a:custGeom>
            <a:no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Freeform 40"/>
            <p:cNvSpPr/>
            <p:nvPr/>
          </p:nvSpPr>
          <p:spPr>
            <a:xfrm>
              <a:off x="3657600" y="4452938"/>
              <a:ext cx="855663" cy="347662"/>
            </a:xfrm>
            <a:custGeom>
              <a:avLst/>
              <a:gdLst>
                <a:gd name="connsiteX0" fmla="*/ 0 w 856360"/>
                <a:gd name="connsiteY0" fmla="*/ 188686 h 348343"/>
                <a:gd name="connsiteX1" fmla="*/ 72572 w 856360"/>
                <a:gd name="connsiteY1" fmla="*/ 174172 h 348343"/>
                <a:gd name="connsiteX2" fmla="*/ 159658 w 856360"/>
                <a:gd name="connsiteY2" fmla="*/ 145143 h 348343"/>
                <a:gd name="connsiteX3" fmla="*/ 261258 w 856360"/>
                <a:gd name="connsiteY3" fmla="*/ 29029 h 348343"/>
                <a:gd name="connsiteX4" fmla="*/ 348343 w 856360"/>
                <a:gd name="connsiteY4" fmla="*/ 0 h 348343"/>
                <a:gd name="connsiteX5" fmla="*/ 493486 w 856360"/>
                <a:gd name="connsiteY5" fmla="*/ 14514 h 348343"/>
                <a:gd name="connsiteX6" fmla="*/ 566058 w 856360"/>
                <a:gd name="connsiteY6" fmla="*/ 87086 h 348343"/>
                <a:gd name="connsiteX7" fmla="*/ 609600 w 856360"/>
                <a:gd name="connsiteY7" fmla="*/ 116114 h 348343"/>
                <a:gd name="connsiteX8" fmla="*/ 653143 w 856360"/>
                <a:gd name="connsiteY8" fmla="*/ 203200 h 348343"/>
                <a:gd name="connsiteX9" fmla="*/ 711200 w 856360"/>
                <a:gd name="connsiteY9" fmla="*/ 333829 h 348343"/>
                <a:gd name="connsiteX10" fmla="*/ 754743 w 856360"/>
                <a:gd name="connsiteY10" fmla="*/ 348343 h 348343"/>
                <a:gd name="connsiteX11" fmla="*/ 798286 w 856360"/>
                <a:gd name="connsiteY11" fmla="*/ 333829 h 348343"/>
                <a:gd name="connsiteX12" fmla="*/ 856343 w 856360"/>
                <a:gd name="connsiteY12" fmla="*/ 232229 h 34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6360" h="348343">
                  <a:moveTo>
                    <a:pt x="0" y="188686"/>
                  </a:moveTo>
                  <a:cubicBezTo>
                    <a:pt x="24191" y="183848"/>
                    <a:pt x="48772" y="180663"/>
                    <a:pt x="72572" y="174172"/>
                  </a:cubicBezTo>
                  <a:cubicBezTo>
                    <a:pt x="102093" y="166121"/>
                    <a:pt x="159658" y="145143"/>
                    <a:pt x="159658" y="145143"/>
                  </a:cubicBezTo>
                  <a:cubicBezTo>
                    <a:pt x="196837" y="89374"/>
                    <a:pt x="203963" y="54493"/>
                    <a:pt x="261258" y="29029"/>
                  </a:cubicBezTo>
                  <a:cubicBezTo>
                    <a:pt x="289219" y="16602"/>
                    <a:pt x="348343" y="0"/>
                    <a:pt x="348343" y="0"/>
                  </a:cubicBezTo>
                  <a:cubicBezTo>
                    <a:pt x="396724" y="4838"/>
                    <a:pt x="446109" y="3581"/>
                    <a:pt x="493486" y="14514"/>
                  </a:cubicBezTo>
                  <a:cubicBezTo>
                    <a:pt x="543801" y="26125"/>
                    <a:pt x="535095" y="56123"/>
                    <a:pt x="566058" y="87086"/>
                  </a:cubicBezTo>
                  <a:cubicBezTo>
                    <a:pt x="578393" y="99421"/>
                    <a:pt x="595086" y="106438"/>
                    <a:pt x="609600" y="116114"/>
                  </a:cubicBezTo>
                  <a:cubicBezTo>
                    <a:pt x="662540" y="274927"/>
                    <a:pt x="578108" y="34369"/>
                    <a:pt x="653143" y="203200"/>
                  </a:cubicBezTo>
                  <a:cubicBezTo>
                    <a:pt x="666599" y="233477"/>
                    <a:pt x="677222" y="306646"/>
                    <a:pt x="711200" y="333829"/>
                  </a:cubicBezTo>
                  <a:cubicBezTo>
                    <a:pt x="723147" y="343386"/>
                    <a:pt x="740229" y="343505"/>
                    <a:pt x="754743" y="348343"/>
                  </a:cubicBezTo>
                  <a:cubicBezTo>
                    <a:pt x="769257" y="343505"/>
                    <a:pt x="787468" y="344647"/>
                    <a:pt x="798286" y="333829"/>
                  </a:cubicBezTo>
                  <a:cubicBezTo>
                    <a:pt x="859027" y="273088"/>
                    <a:pt x="856343" y="277419"/>
                    <a:pt x="856343" y="232229"/>
                  </a:cubicBezTo>
                </a:path>
              </a:pathLst>
            </a:custGeom>
            <a:noFill/>
            <a:ln>
              <a:solidFill>
                <a:srgbClr val="33CC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2" name="Oval 41"/>
            <p:cNvSpPr/>
            <p:nvPr/>
          </p:nvSpPr>
          <p:spPr>
            <a:xfrm>
              <a:off x="5011738" y="3744913"/>
              <a:ext cx="365125" cy="366712"/>
            </a:xfrm>
            <a:prstGeom prst="ellipse">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b="1">
                  <a:solidFill>
                    <a:schemeClr val="tx1"/>
                  </a:solidFill>
                  <a:latin typeface="Times New Roman" pitchFamily="18" charset="0"/>
                </a:defRPr>
              </a:lvl1pPr>
              <a:lvl2pPr marL="742950" indent="-285750" eaLnBrk="0" hangingPunct="0">
                <a:defRPr sz="2400" b="1">
                  <a:solidFill>
                    <a:schemeClr val="tx1"/>
                  </a:solidFill>
                  <a:latin typeface="Times New Roman" pitchFamily="18" charset="0"/>
                </a:defRPr>
              </a:lvl2pPr>
              <a:lvl3pPr marL="1143000" indent="-228600" eaLnBrk="0" hangingPunct="0">
                <a:defRPr sz="2400" b="1">
                  <a:solidFill>
                    <a:schemeClr val="tx1"/>
                  </a:solidFill>
                  <a:latin typeface="Times New Roman" pitchFamily="18" charset="0"/>
                </a:defRPr>
              </a:lvl3pPr>
              <a:lvl4pPr marL="1600200" indent="-228600" eaLnBrk="0" hangingPunct="0">
                <a:defRPr sz="2400" b="1">
                  <a:solidFill>
                    <a:schemeClr val="tx1"/>
                  </a:solidFill>
                  <a:latin typeface="Times New Roman" pitchFamily="18" charset="0"/>
                </a:defRPr>
              </a:lvl4pPr>
              <a:lvl5pPr marL="2057400" indent="-228600" eaLnBrk="0" hangingPunct="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endParaRPr lang="en-US" altLang="en-US">
                <a:solidFill>
                  <a:srgbClr val="FFFFFF"/>
                </a:solidFill>
              </a:endParaRPr>
            </a:p>
          </p:txBody>
        </p:sp>
      </p:grpSp>
    </p:spTree>
    <p:extLst>
      <p:ext uri="{BB962C8B-B14F-4D97-AF65-F5344CB8AC3E}">
        <p14:creationId xmlns:p14="http://schemas.microsoft.com/office/powerpoint/2010/main" val="1440288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3695" t="1165" r="23928" b="66468"/>
          <a:stretch/>
        </p:blipFill>
        <p:spPr>
          <a:xfrm>
            <a:off x="6731541" y="0"/>
            <a:ext cx="1146087" cy="1554480"/>
          </a:xfrm>
          <a:prstGeom prst="rect">
            <a:avLst/>
          </a:prstGeom>
          <a:ln w="12700">
            <a:solidFill>
              <a:schemeClr val="tx1"/>
            </a:solidFill>
          </a:ln>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638" r="31675" b="37422"/>
          <a:stretch/>
        </p:blipFill>
        <p:spPr>
          <a:xfrm>
            <a:off x="7901492" y="0"/>
            <a:ext cx="1227994" cy="1554480"/>
          </a:xfrm>
          <a:prstGeom prst="rect">
            <a:avLst/>
          </a:prstGeom>
          <a:ln w="12700">
            <a:solidFill>
              <a:schemeClr val="tx1"/>
            </a:solidFill>
          </a:ln>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303361"/>
            <a:ext cx="6309360" cy="61103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TextBox 14"/>
          <p:cNvSpPr txBox="1"/>
          <p:nvPr/>
        </p:nvSpPr>
        <p:spPr>
          <a:xfrm>
            <a:off x="6643914" y="1524000"/>
            <a:ext cx="1295400" cy="646331"/>
          </a:xfrm>
          <a:prstGeom prst="rect">
            <a:avLst/>
          </a:prstGeom>
          <a:noFill/>
        </p:spPr>
        <p:txBody>
          <a:bodyPr wrap="square" rtlCol="0">
            <a:spAutoFit/>
          </a:bodyPr>
          <a:lstStyle/>
          <a:p>
            <a:pPr algn="ctr"/>
            <a:r>
              <a:rPr lang="en-US" sz="1800" dirty="0" smtClean="0">
                <a:latin typeface="Calibri" pitchFamily="34" charset="0"/>
              </a:rPr>
              <a:t>Francoise</a:t>
            </a:r>
            <a:br>
              <a:rPr lang="en-US" sz="1800" dirty="0" smtClean="0">
                <a:latin typeface="Calibri" pitchFamily="34" charset="0"/>
              </a:rPr>
            </a:br>
            <a:r>
              <a:rPr lang="en-US" sz="1800" dirty="0" smtClean="0">
                <a:latin typeface="Calibri" pitchFamily="34" charset="0"/>
              </a:rPr>
              <a:t>Jacob</a:t>
            </a:r>
            <a:endParaRPr lang="en-US" sz="1800" dirty="0">
              <a:latin typeface="Calibri" pitchFamily="34" charset="0"/>
            </a:endParaRPr>
          </a:p>
        </p:txBody>
      </p:sp>
      <p:sp>
        <p:nvSpPr>
          <p:cNvPr id="16" name="TextBox 15"/>
          <p:cNvSpPr txBox="1"/>
          <p:nvPr/>
        </p:nvSpPr>
        <p:spPr>
          <a:xfrm>
            <a:off x="7895772" y="1524000"/>
            <a:ext cx="1295400" cy="646331"/>
          </a:xfrm>
          <a:prstGeom prst="rect">
            <a:avLst/>
          </a:prstGeom>
          <a:noFill/>
        </p:spPr>
        <p:txBody>
          <a:bodyPr wrap="square" rtlCol="0">
            <a:spAutoFit/>
          </a:bodyPr>
          <a:lstStyle/>
          <a:p>
            <a:pPr algn="ctr"/>
            <a:r>
              <a:rPr lang="en-US" sz="1800" dirty="0" smtClean="0">
                <a:latin typeface="Calibri" pitchFamily="34" charset="0"/>
              </a:rPr>
              <a:t>Sydney</a:t>
            </a:r>
            <a:br>
              <a:rPr lang="en-US" sz="1800" dirty="0" smtClean="0">
                <a:latin typeface="Calibri" pitchFamily="34" charset="0"/>
              </a:rPr>
            </a:br>
            <a:r>
              <a:rPr lang="en-US" sz="1800" dirty="0" smtClean="0">
                <a:latin typeface="Calibri" pitchFamily="34" charset="0"/>
              </a:rPr>
              <a:t>Brenner</a:t>
            </a:r>
            <a:endParaRPr lang="en-US" sz="1800" dirty="0">
              <a:latin typeface="Calibri" pitchFamily="34" charset="0"/>
            </a:endParaRPr>
          </a:p>
        </p:txBody>
      </p:sp>
      <p:pic>
        <p:nvPicPr>
          <p:cNvPr id="322" name="Picture 2"/>
          <p:cNvPicPr>
            <a:picLocks noChangeAspect="1" noChangeArrowheads="1"/>
          </p:cNvPicPr>
          <p:nvPr/>
        </p:nvPicPr>
        <p:blipFill>
          <a:blip r:embed="rId5" cstate="print"/>
          <a:srcRect/>
          <a:stretch>
            <a:fillRect/>
          </a:stretch>
        </p:blipFill>
        <p:spPr bwMode="auto">
          <a:xfrm>
            <a:off x="304800" y="1386053"/>
            <a:ext cx="4738685" cy="4343400"/>
          </a:xfrm>
          <a:prstGeom prst="rect">
            <a:avLst/>
          </a:prstGeom>
          <a:noFill/>
          <a:ln w="38100">
            <a:solidFill>
              <a:schemeClr val="tx1"/>
            </a:solidFill>
            <a:miter lim="800000"/>
            <a:headEnd/>
            <a:tailEnd/>
          </a:ln>
        </p:spPr>
      </p:pic>
      <p:sp>
        <p:nvSpPr>
          <p:cNvPr id="2" name="Rectangle 1"/>
          <p:cNvSpPr/>
          <p:nvPr/>
        </p:nvSpPr>
        <p:spPr bwMode="auto">
          <a:xfrm>
            <a:off x="1883858" y="1647372"/>
            <a:ext cx="3159628" cy="39684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pic>
        <p:nvPicPr>
          <p:cNvPr id="323" name="Picture 3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68780" y="2463624"/>
            <a:ext cx="1597434" cy="2565576"/>
          </a:xfrm>
          <a:prstGeom prst="rect">
            <a:avLst/>
          </a:prstGeom>
        </p:spPr>
      </p:pic>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7581884" y="3810000"/>
            <a:ext cx="1257316" cy="1137248"/>
          </a:xfrm>
          <a:prstGeom prst="rect">
            <a:avLst/>
          </a:prstGeom>
        </p:spPr>
      </p:pic>
    </p:spTree>
    <p:extLst>
      <p:ext uri="{BB962C8B-B14F-4D97-AF65-F5344CB8AC3E}">
        <p14:creationId xmlns:p14="http://schemas.microsoft.com/office/powerpoint/2010/main" val="37986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3695" t="1165" r="23928" b="66468"/>
          <a:stretch/>
        </p:blipFill>
        <p:spPr>
          <a:xfrm>
            <a:off x="6731541" y="0"/>
            <a:ext cx="1146087" cy="1554480"/>
          </a:xfrm>
          <a:prstGeom prst="rect">
            <a:avLst/>
          </a:prstGeom>
          <a:ln w="12700">
            <a:solidFill>
              <a:schemeClr val="tx1"/>
            </a:solidFill>
          </a:ln>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638" r="31675" b="37422"/>
          <a:stretch/>
        </p:blipFill>
        <p:spPr>
          <a:xfrm>
            <a:off x="7901492" y="0"/>
            <a:ext cx="1227994" cy="1554480"/>
          </a:xfrm>
          <a:prstGeom prst="rect">
            <a:avLst/>
          </a:prstGeom>
          <a:ln w="12700">
            <a:solidFill>
              <a:schemeClr val="tx1"/>
            </a:solidFill>
          </a:ln>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303361"/>
            <a:ext cx="6309360" cy="61103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TextBox 14"/>
          <p:cNvSpPr txBox="1"/>
          <p:nvPr/>
        </p:nvSpPr>
        <p:spPr>
          <a:xfrm>
            <a:off x="6643914" y="1524000"/>
            <a:ext cx="1295400" cy="646331"/>
          </a:xfrm>
          <a:prstGeom prst="rect">
            <a:avLst/>
          </a:prstGeom>
          <a:noFill/>
        </p:spPr>
        <p:txBody>
          <a:bodyPr wrap="square" rtlCol="0">
            <a:spAutoFit/>
          </a:bodyPr>
          <a:lstStyle/>
          <a:p>
            <a:pPr algn="ctr"/>
            <a:r>
              <a:rPr lang="en-US" sz="1800" dirty="0" smtClean="0">
                <a:latin typeface="Calibri" pitchFamily="34" charset="0"/>
              </a:rPr>
              <a:t>Francoise</a:t>
            </a:r>
            <a:br>
              <a:rPr lang="en-US" sz="1800" dirty="0" smtClean="0">
                <a:latin typeface="Calibri" pitchFamily="34" charset="0"/>
              </a:rPr>
            </a:br>
            <a:r>
              <a:rPr lang="en-US" sz="1800" dirty="0" smtClean="0">
                <a:latin typeface="Calibri" pitchFamily="34" charset="0"/>
              </a:rPr>
              <a:t>Jacob</a:t>
            </a:r>
            <a:endParaRPr lang="en-US" sz="1800" dirty="0">
              <a:latin typeface="Calibri" pitchFamily="34" charset="0"/>
            </a:endParaRPr>
          </a:p>
        </p:txBody>
      </p:sp>
      <p:sp>
        <p:nvSpPr>
          <p:cNvPr id="16" name="TextBox 15"/>
          <p:cNvSpPr txBox="1"/>
          <p:nvPr/>
        </p:nvSpPr>
        <p:spPr>
          <a:xfrm>
            <a:off x="7895772" y="1524000"/>
            <a:ext cx="1295400" cy="646331"/>
          </a:xfrm>
          <a:prstGeom prst="rect">
            <a:avLst/>
          </a:prstGeom>
          <a:noFill/>
        </p:spPr>
        <p:txBody>
          <a:bodyPr wrap="square" rtlCol="0">
            <a:spAutoFit/>
          </a:bodyPr>
          <a:lstStyle/>
          <a:p>
            <a:pPr algn="ctr"/>
            <a:r>
              <a:rPr lang="en-US" sz="1800" dirty="0" smtClean="0">
                <a:latin typeface="Calibri" pitchFamily="34" charset="0"/>
              </a:rPr>
              <a:t>Sydney</a:t>
            </a:r>
            <a:br>
              <a:rPr lang="en-US" sz="1800" dirty="0" smtClean="0">
                <a:latin typeface="Calibri" pitchFamily="34" charset="0"/>
              </a:rPr>
            </a:br>
            <a:r>
              <a:rPr lang="en-US" sz="1800" dirty="0" smtClean="0">
                <a:latin typeface="Calibri" pitchFamily="34" charset="0"/>
              </a:rPr>
              <a:t>Brenner</a:t>
            </a:r>
            <a:endParaRPr lang="en-US" sz="1800" dirty="0">
              <a:latin typeface="Calibri" pitchFamily="34" charset="0"/>
            </a:endParaRPr>
          </a:p>
        </p:txBody>
      </p:sp>
      <p:pic>
        <p:nvPicPr>
          <p:cNvPr id="322" name="Picture 2"/>
          <p:cNvPicPr>
            <a:picLocks noChangeAspect="1" noChangeArrowheads="1"/>
          </p:cNvPicPr>
          <p:nvPr/>
        </p:nvPicPr>
        <p:blipFill>
          <a:blip r:embed="rId5" cstate="print"/>
          <a:srcRect/>
          <a:stretch>
            <a:fillRect/>
          </a:stretch>
        </p:blipFill>
        <p:spPr bwMode="auto">
          <a:xfrm>
            <a:off x="304800" y="1386053"/>
            <a:ext cx="4738685" cy="4343400"/>
          </a:xfrm>
          <a:prstGeom prst="rect">
            <a:avLst/>
          </a:prstGeom>
          <a:noFill/>
          <a:ln w="38100">
            <a:solidFill>
              <a:schemeClr val="tx1"/>
            </a:solidFill>
            <a:miter lim="800000"/>
            <a:headEnd/>
            <a:tailEnd/>
          </a:ln>
        </p:spPr>
      </p:pic>
      <p:sp>
        <p:nvSpPr>
          <p:cNvPr id="2" name="Rectangle 1"/>
          <p:cNvSpPr/>
          <p:nvPr/>
        </p:nvSpPr>
        <p:spPr bwMode="auto">
          <a:xfrm>
            <a:off x="1883858" y="1647372"/>
            <a:ext cx="3159628" cy="396849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581884" y="3810000"/>
            <a:ext cx="1257316" cy="1137248"/>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68780" y="2463624"/>
            <a:ext cx="1597434" cy="2565576"/>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8460000">
            <a:off x="6029317" y="3153169"/>
            <a:ext cx="943891" cy="1090992"/>
          </a:xfrm>
          <a:prstGeom prst="rect">
            <a:avLst/>
          </a:prstGeom>
        </p:spPr>
      </p:pic>
      <p:sp>
        <p:nvSpPr>
          <p:cNvPr id="19" name="Freeform 18"/>
          <p:cNvSpPr/>
          <p:nvPr/>
        </p:nvSpPr>
        <p:spPr bwMode="auto">
          <a:xfrm>
            <a:off x="7516167" y="3828422"/>
            <a:ext cx="1457011" cy="1245996"/>
          </a:xfrm>
          <a:custGeom>
            <a:avLst/>
            <a:gdLst>
              <a:gd name="connsiteX0" fmla="*/ 874207 w 1457011"/>
              <a:gd name="connsiteY0" fmla="*/ 10048 h 1245996"/>
              <a:gd name="connsiteX1" fmla="*/ 874207 w 1457011"/>
              <a:gd name="connsiteY1" fmla="*/ 442127 h 1245996"/>
              <a:gd name="connsiteX2" fmla="*/ 261257 w 1457011"/>
              <a:gd name="connsiteY2" fmla="*/ 492369 h 1245996"/>
              <a:gd name="connsiteX3" fmla="*/ 10048 w 1457011"/>
              <a:gd name="connsiteY3" fmla="*/ 703385 h 1245996"/>
              <a:gd name="connsiteX4" fmla="*/ 0 w 1457011"/>
              <a:gd name="connsiteY4" fmla="*/ 1145512 h 1245996"/>
              <a:gd name="connsiteX5" fmla="*/ 643095 w 1457011"/>
              <a:gd name="connsiteY5" fmla="*/ 1245996 h 1245996"/>
              <a:gd name="connsiteX6" fmla="*/ 1457011 w 1457011"/>
              <a:gd name="connsiteY6" fmla="*/ 1195754 h 1245996"/>
              <a:gd name="connsiteX7" fmla="*/ 1336431 w 1457011"/>
              <a:gd name="connsiteY7" fmla="*/ 442127 h 1245996"/>
              <a:gd name="connsiteX8" fmla="*/ 1095270 w 1457011"/>
              <a:gd name="connsiteY8" fmla="*/ 0 h 1245996"/>
              <a:gd name="connsiteX9" fmla="*/ 874207 w 1457011"/>
              <a:gd name="connsiteY9" fmla="*/ 10048 h 1245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011" h="1245996">
                <a:moveTo>
                  <a:pt x="874207" y="10048"/>
                </a:moveTo>
                <a:lnTo>
                  <a:pt x="874207" y="442127"/>
                </a:lnTo>
                <a:lnTo>
                  <a:pt x="261257" y="492369"/>
                </a:lnTo>
                <a:lnTo>
                  <a:pt x="10048" y="703385"/>
                </a:lnTo>
                <a:lnTo>
                  <a:pt x="0" y="1145512"/>
                </a:lnTo>
                <a:lnTo>
                  <a:pt x="643095" y="1245996"/>
                </a:lnTo>
                <a:lnTo>
                  <a:pt x="1457011" y="1195754"/>
                </a:lnTo>
                <a:lnTo>
                  <a:pt x="1336431" y="442127"/>
                </a:lnTo>
                <a:lnTo>
                  <a:pt x="1095270" y="0"/>
                </a:lnTo>
                <a:lnTo>
                  <a:pt x="874207" y="10048"/>
                </a:lnTo>
                <a:close/>
              </a:path>
            </a:pathLst>
          </a:custGeom>
          <a:solidFill>
            <a:srgbClr val="BBFFDD"/>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pic>
        <p:nvPicPr>
          <p:cNvPr id="20" name="Picture 1"/>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324850" y="3794760"/>
            <a:ext cx="811732" cy="100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14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par>
                                <p:cTn id="14" presetID="9"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par>
                          <p:cTn id="17" fill="hold">
                            <p:stCondLst>
                              <p:cond delay="1500"/>
                            </p:stCondLst>
                            <p:childTnLst>
                              <p:par>
                                <p:cTn id="18" presetID="1" presetClass="exit" presetSubtype="0" fill="hold" grpId="0" nodeType="after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3695" t="1165" r="23928" b="66468"/>
          <a:stretch/>
        </p:blipFill>
        <p:spPr>
          <a:xfrm>
            <a:off x="6731541" y="0"/>
            <a:ext cx="1146087" cy="1554480"/>
          </a:xfrm>
          <a:prstGeom prst="rect">
            <a:avLst/>
          </a:prstGeom>
          <a:ln w="12700">
            <a:solidFill>
              <a:schemeClr val="tx1"/>
            </a:solidFill>
          </a:ln>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638" r="31675" b="37422"/>
          <a:stretch/>
        </p:blipFill>
        <p:spPr>
          <a:xfrm>
            <a:off x="7901492" y="0"/>
            <a:ext cx="1227994" cy="1554480"/>
          </a:xfrm>
          <a:prstGeom prst="rect">
            <a:avLst/>
          </a:prstGeom>
          <a:ln w="12700">
            <a:solidFill>
              <a:schemeClr val="tx1"/>
            </a:solidFill>
          </a:ln>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303361"/>
            <a:ext cx="6309360" cy="61103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TextBox 14"/>
          <p:cNvSpPr txBox="1"/>
          <p:nvPr/>
        </p:nvSpPr>
        <p:spPr>
          <a:xfrm>
            <a:off x="6643914" y="1524000"/>
            <a:ext cx="1295400" cy="646331"/>
          </a:xfrm>
          <a:prstGeom prst="rect">
            <a:avLst/>
          </a:prstGeom>
          <a:noFill/>
        </p:spPr>
        <p:txBody>
          <a:bodyPr wrap="square" rtlCol="0">
            <a:spAutoFit/>
          </a:bodyPr>
          <a:lstStyle/>
          <a:p>
            <a:pPr algn="ctr"/>
            <a:r>
              <a:rPr lang="en-US" sz="1800" dirty="0" smtClean="0">
                <a:latin typeface="Calibri" pitchFamily="34" charset="0"/>
              </a:rPr>
              <a:t>Francoise</a:t>
            </a:r>
            <a:br>
              <a:rPr lang="en-US" sz="1800" dirty="0" smtClean="0">
                <a:latin typeface="Calibri" pitchFamily="34" charset="0"/>
              </a:rPr>
            </a:br>
            <a:r>
              <a:rPr lang="en-US" sz="1800" dirty="0" smtClean="0">
                <a:latin typeface="Calibri" pitchFamily="34" charset="0"/>
              </a:rPr>
              <a:t>Jacob</a:t>
            </a:r>
            <a:endParaRPr lang="en-US" sz="1800" dirty="0">
              <a:latin typeface="Calibri" pitchFamily="34" charset="0"/>
            </a:endParaRPr>
          </a:p>
        </p:txBody>
      </p:sp>
      <p:sp>
        <p:nvSpPr>
          <p:cNvPr id="16" name="TextBox 15"/>
          <p:cNvSpPr txBox="1"/>
          <p:nvPr/>
        </p:nvSpPr>
        <p:spPr>
          <a:xfrm>
            <a:off x="7895772" y="1524000"/>
            <a:ext cx="1295400" cy="646331"/>
          </a:xfrm>
          <a:prstGeom prst="rect">
            <a:avLst/>
          </a:prstGeom>
          <a:noFill/>
        </p:spPr>
        <p:txBody>
          <a:bodyPr wrap="square" rtlCol="0">
            <a:spAutoFit/>
          </a:bodyPr>
          <a:lstStyle/>
          <a:p>
            <a:pPr algn="ctr"/>
            <a:r>
              <a:rPr lang="en-US" sz="1800" dirty="0" smtClean="0">
                <a:latin typeface="Calibri" pitchFamily="34" charset="0"/>
              </a:rPr>
              <a:t>Sydney</a:t>
            </a:r>
            <a:br>
              <a:rPr lang="en-US" sz="1800" dirty="0" smtClean="0">
                <a:latin typeface="Calibri" pitchFamily="34" charset="0"/>
              </a:rPr>
            </a:br>
            <a:r>
              <a:rPr lang="en-US" sz="1800" dirty="0" smtClean="0">
                <a:latin typeface="Calibri" pitchFamily="34" charset="0"/>
              </a:rPr>
              <a:t>Brenner</a:t>
            </a:r>
            <a:endParaRPr lang="en-US" sz="1800" dirty="0">
              <a:latin typeface="Calibri"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581884" y="3810000"/>
            <a:ext cx="1257316" cy="1137248"/>
          </a:xfrm>
          <a:prstGeom prst="rect">
            <a:avLst/>
          </a:prstGeom>
        </p:spPr>
      </p:pic>
      <p:pic>
        <p:nvPicPr>
          <p:cNvPr id="14" name="Picture 2"/>
          <p:cNvPicPr>
            <a:picLocks noChangeAspect="1" noChangeArrowheads="1"/>
          </p:cNvPicPr>
          <p:nvPr/>
        </p:nvPicPr>
        <p:blipFill rotWithShape="1">
          <a:blip r:embed="rId6" cstate="print"/>
          <a:srcRect r="3291"/>
          <a:stretch/>
        </p:blipFill>
        <p:spPr bwMode="auto">
          <a:xfrm>
            <a:off x="304800" y="1371600"/>
            <a:ext cx="5212080" cy="4354578"/>
          </a:xfrm>
          <a:prstGeom prst="rect">
            <a:avLst/>
          </a:prstGeom>
          <a:noFill/>
          <a:ln w="28575">
            <a:solidFill>
              <a:schemeClr val="tx1"/>
            </a:solidFill>
            <a:miter lim="800000"/>
            <a:headEnd/>
            <a:tailEnd/>
          </a:ln>
        </p:spPr>
      </p:pic>
      <p:sp>
        <p:nvSpPr>
          <p:cNvPr id="17" name="Rectangle 16"/>
          <p:cNvSpPr/>
          <p:nvPr/>
        </p:nvSpPr>
        <p:spPr bwMode="auto">
          <a:xfrm>
            <a:off x="2086428" y="1730583"/>
            <a:ext cx="3437109" cy="380937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68780" y="2463624"/>
            <a:ext cx="1597434" cy="2565576"/>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86845" y="2951433"/>
            <a:ext cx="953559" cy="1554480"/>
          </a:xfrm>
          <a:prstGeom prst="rect">
            <a:avLst/>
          </a:prstGeom>
        </p:spPr>
      </p:pic>
    </p:spTree>
    <p:extLst>
      <p:ext uri="{BB962C8B-B14F-4D97-AF65-F5344CB8AC3E}">
        <p14:creationId xmlns:p14="http://schemas.microsoft.com/office/powerpoint/2010/main" val="2100427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3695" t="1165" r="23928" b="66468"/>
          <a:stretch/>
        </p:blipFill>
        <p:spPr>
          <a:xfrm>
            <a:off x="6731541" y="0"/>
            <a:ext cx="1146087" cy="1554480"/>
          </a:xfrm>
          <a:prstGeom prst="rect">
            <a:avLst/>
          </a:prstGeom>
          <a:ln w="12700">
            <a:solidFill>
              <a:schemeClr val="tx1"/>
            </a:solidFill>
          </a:ln>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638" r="31675" b="37422"/>
          <a:stretch/>
        </p:blipFill>
        <p:spPr>
          <a:xfrm>
            <a:off x="7901492" y="0"/>
            <a:ext cx="1227994" cy="1554480"/>
          </a:xfrm>
          <a:prstGeom prst="rect">
            <a:avLst/>
          </a:prstGeom>
          <a:ln w="12700">
            <a:solidFill>
              <a:schemeClr val="tx1"/>
            </a:solidFill>
          </a:ln>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303361"/>
            <a:ext cx="6309360" cy="61103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TextBox 14"/>
          <p:cNvSpPr txBox="1"/>
          <p:nvPr/>
        </p:nvSpPr>
        <p:spPr>
          <a:xfrm>
            <a:off x="6643914" y="1524000"/>
            <a:ext cx="1295400" cy="646331"/>
          </a:xfrm>
          <a:prstGeom prst="rect">
            <a:avLst/>
          </a:prstGeom>
          <a:noFill/>
        </p:spPr>
        <p:txBody>
          <a:bodyPr wrap="square" rtlCol="0">
            <a:spAutoFit/>
          </a:bodyPr>
          <a:lstStyle/>
          <a:p>
            <a:pPr algn="ctr"/>
            <a:r>
              <a:rPr lang="en-US" sz="1800" dirty="0" smtClean="0">
                <a:latin typeface="Calibri" pitchFamily="34" charset="0"/>
              </a:rPr>
              <a:t>Francoise</a:t>
            </a:r>
            <a:br>
              <a:rPr lang="en-US" sz="1800" dirty="0" smtClean="0">
                <a:latin typeface="Calibri" pitchFamily="34" charset="0"/>
              </a:rPr>
            </a:br>
            <a:r>
              <a:rPr lang="en-US" sz="1800" dirty="0" smtClean="0">
                <a:latin typeface="Calibri" pitchFamily="34" charset="0"/>
              </a:rPr>
              <a:t>Jacob</a:t>
            </a:r>
            <a:endParaRPr lang="en-US" sz="1800" dirty="0">
              <a:latin typeface="Calibri" pitchFamily="34" charset="0"/>
            </a:endParaRPr>
          </a:p>
        </p:txBody>
      </p:sp>
      <p:sp>
        <p:nvSpPr>
          <p:cNvPr id="16" name="TextBox 15"/>
          <p:cNvSpPr txBox="1"/>
          <p:nvPr/>
        </p:nvSpPr>
        <p:spPr>
          <a:xfrm>
            <a:off x="7895772" y="1524000"/>
            <a:ext cx="1295400" cy="646331"/>
          </a:xfrm>
          <a:prstGeom prst="rect">
            <a:avLst/>
          </a:prstGeom>
          <a:noFill/>
        </p:spPr>
        <p:txBody>
          <a:bodyPr wrap="square" rtlCol="0">
            <a:spAutoFit/>
          </a:bodyPr>
          <a:lstStyle/>
          <a:p>
            <a:pPr algn="ctr"/>
            <a:r>
              <a:rPr lang="en-US" sz="1800" dirty="0" smtClean="0">
                <a:latin typeface="Calibri" pitchFamily="34" charset="0"/>
              </a:rPr>
              <a:t>Sydney</a:t>
            </a:r>
            <a:br>
              <a:rPr lang="en-US" sz="1800" dirty="0" smtClean="0">
                <a:latin typeface="Calibri" pitchFamily="34" charset="0"/>
              </a:rPr>
            </a:br>
            <a:r>
              <a:rPr lang="en-US" sz="1800" dirty="0" smtClean="0">
                <a:latin typeface="Calibri" pitchFamily="34" charset="0"/>
              </a:rPr>
              <a:t>Brenner</a:t>
            </a:r>
            <a:endParaRPr lang="en-US" sz="1800" dirty="0">
              <a:latin typeface="Calibri"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581884" y="3810000"/>
            <a:ext cx="1257316" cy="1137248"/>
          </a:xfrm>
          <a:prstGeom prst="rect">
            <a:avLst/>
          </a:prstGeom>
        </p:spPr>
      </p:pic>
      <p:pic>
        <p:nvPicPr>
          <p:cNvPr id="14" name="Picture 2"/>
          <p:cNvPicPr>
            <a:picLocks noChangeAspect="1" noChangeArrowheads="1"/>
          </p:cNvPicPr>
          <p:nvPr/>
        </p:nvPicPr>
        <p:blipFill rotWithShape="1">
          <a:blip r:embed="rId6" cstate="print"/>
          <a:srcRect r="3291"/>
          <a:stretch/>
        </p:blipFill>
        <p:spPr bwMode="auto">
          <a:xfrm>
            <a:off x="304800" y="1371600"/>
            <a:ext cx="5212080" cy="4354578"/>
          </a:xfrm>
          <a:prstGeom prst="rect">
            <a:avLst/>
          </a:prstGeom>
          <a:noFill/>
          <a:ln w="28575">
            <a:solidFill>
              <a:schemeClr val="tx1"/>
            </a:solidFill>
            <a:miter lim="800000"/>
            <a:headEnd/>
            <a:tailEnd/>
          </a:ln>
        </p:spPr>
      </p:pic>
      <p:sp>
        <p:nvSpPr>
          <p:cNvPr id="17" name="Rectangle 16"/>
          <p:cNvSpPr/>
          <p:nvPr/>
        </p:nvSpPr>
        <p:spPr bwMode="auto">
          <a:xfrm>
            <a:off x="2086428" y="1730583"/>
            <a:ext cx="3437109" cy="380937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nvGrpSpPr>
          <p:cNvPr id="6" name="Group 5"/>
          <p:cNvGrpSpPr/>
          <p:nvPr/>
        </p:nvGrpSpPr>
        <p:grpSpPr>
          <a:xfrm>
            <a:off x="5668780" y="2463624"/>
            <a:ext cx="1597434" cy="2565576"/>
            <a:chOff x="5668780" y="2463624"/>
            <a:chExt cx="1597434" cy="2565576"/>
          </a:xfrm>
        </p:grpSpPr>
        <p:pic>
          <p:nvPicPr>
            <p:cNvPr id="323" name="Picture 3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68780" y="2463624"/>
              <a:ext cx="1597434" cy="2565576"/>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86845" y="2951433"/>
              <a:ext cx="953559" cy="1554480"/>
            </a:xfrm>
            <a:prstGeom prst="rect">
              <a:avLst/>
            </a:prstGeom>
          </p:spPr>
        </p:pic>
      </p:gr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8460000">
            <a:off x="6029317" y="3153169"/>
            <a:ext cx="943891" cy="1090992"/>
          </a:xfrm>
          <a:prstGeom prst="rect">
            <a:avLst/>
          </a:prstGeom>
        </p:spPr>
      </p:pic>
      <p:sp>
        <p:nvSpPr>
          <p:cNvPr id="4" name="Freeform 3"/>
          <p:cNvSpPr/>
          <p:nvPr/>
        </p:nvSpPr>
        <p:spPr bwMode="auto">
          <a:xfrm>
            <a:off x="7516167" y="3828422"/>
            <a:ext cx="1457011" cy="1245996"/>
          </a:xfrm>
          <a:custGeom>
            <a:avLst/>
            <a:gdLst>
              <a:gd name="connsiteX0" fmla="*/ 874207 w 1457011"/>
              <a:gd name="connsiteY0" fmla="*/ 10048 h 1245996"/>
              <a:gd name="connsiteX1" fmla="*/ 874207 w 1457011"/>
              <a:gd name="connsiteY1" fmla="*/ 442127 h 1245996"/>
              <a:gd name="connsiteX2" fmla="*/ 261257 w 1457011"/>
              <a:gd name="connsiteY2" fmla="*/ 492369 h 1245996"/>
              <a:gd name="connsiteX3" fmla="*/ 10048 w 1457011"/>
              <a:gd name="connsiteY3" fmla="*/ 703385 h 1245996"/>
              <a:gd name="connsiteX4" fmla="*/ 0 w 1457011"/>
              <a:gd name="connsiteY4" fmla="*/ 1145512 h 1245996"/>
              <a:gd name="connsiteX5" fmla="*/ 643095 w 1457011"/>
              <a:gd name="connsiteY5" fmla="*/ 1245996 h 1245996"/>
              <a:gd name="connsiteX6" fmla="*/ 1457011 w 1457011"/>
              <a:gd name="connsiteY6" fmla="*/ 1195754 h 1245996"/>
              <a:gd name="connsiteX7" fmla="*/ 1336431 w 1457011"/>
              <a:gd name="connsiteY7" fmla="*/ 442127 h 1245996"/>
              <a:gd name="connsiteX8" fmla="*/ 1095270 w 1457011"/>
              <a:gd name="connsiteY8" fmla="*/ 0 h 1245996"/>
              <a:gd name="connsiteX9" fmla="*/ 874207 w 1457011"/>
              <a:gd name="connsiteY9" fmla="*/ 10048 h 1245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011" h="1245996">
                <a:moveTo>
                  <a:pt x="874207" y="10048"/>
                </a:moveTo>
                <a:lnTo>
                  <a:pt x="874207" y="442127"/>
                </a:lnTo>
                <a:lnTo>
                  <a:pt x="261257" y="492369"/>
                </a:lnTo>
                <a:lnTo>
                  <a:pt x="10048" y="703385"/>
                </a:lnTo>
                <a:lnTo>
                  <a:pt x="0" y="1145512"/>
                </a:lnTo>
                <a:lnTo>
                  <a:pt x="643095" y="1245996"/>
                </a:lnTo>
                <a:lnTo>
                  <a:pt x="1457011" y="1195754"/>
                </a:lnTo>
                <a:lnTo>
                  <a:pt x="1336431" y="442127"/>
                </a:lnTo>
                <a:lnTo>
                  <a:pt x="1095270" y="0"/>
                </a:lnTo>
                <a:lnTo>
                  <a:pt x="874207" y="10048"/>
                </a:lnTo>
                <a:close/>
              </a:path>
            </a:pathLst>
          </a:custGeom>
          <a:solidFill>
            <a:srgbClr val="BBFFDD"/>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pic>
        <p:nvPicPr>
          <p:cNvPr id="13"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8324850" y="3794760"/>
            <a:ext cx="811732" cy="100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849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par>
                          <p:cTn id="14" fill="hold">
                            <p:stCondLst>
                              <p:cond delay="1500"/>
                            </p:stCondLst>
                            <p:childTnLst>
                              <p:par>
                                <p:cTn id="15" presetID="9" presetClass="exit" presetSubtype="0" fill="hold" nodeType="afterEffect">
                                  <p:stCondLst>
                                    <p:cond delay="0"/>
                                  </p:stCondLst>
                                  <p:childTnLst>
                                    <p:animEffect transition="out" filter="dissolv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par>
                          <p:cTn id="18" fill="hold">
                            <p:stCondLst>
                              <p:cond delay="2000"/>
                            </p:stCondLst>
                            <p:childTnLst>
                              <p:par>
                                <p:cTn id="19" presetID="9" presetClass="exit" presetSubtype="0" fill="hold" grpId="0" nodeType="afterEffect">
                                  <p:stCondLst>
                                    <p:cond delay="0"/>
                                  </p:stCondLst>
                                  <p:childTnLst>
                                    <p:animEffect transition="out" filter="dissolve">
                                      <p:cBhvr>
                                        <p:cTn id="20" dur="2000"/>
                                        <p:tgtEl>
                                          <p:spTgt spid="17"/>
                                        </p:tgtEl>
                                      </p:cBhvr>
                                    </p:animEffect>
                                    <p:set>
                                      <p:cBhvr>
                                        <p:cTn id="21" dur="1" fill="hold">
                                          <p:stCondLst>
                                            <p:cond delay="1999"/>
                                          </p:stCondLst>
                                        </p:cTn>
                                        <p:tgtEl>
                                          <p:spTgt spid="17"/>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3695" t="1165" r="23928" b="66468"/>
          <a:stretch/>
        </p:blipFill>
        <p:spPr>
          <a:xfrm>
            <a:off x="6731541" y="0"/>
            <a:ext cx="1146087" cy="1554480"/>
          </a:xfrm>
          <a:prstGeom prst="rect">
            <a:avLst/>
          </a:prstGeom>
          <a:ln w="12700">
            <a:solidFill>
              <a:schemeClr val="tx1"/>
            </a:solidFill>
          </a:ln>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638" r="31675" b="37422"/>
          <a:stretch/>
        </p:blipFill>
        <p:spPr>
          <a:xfrm>
            <a:off x="7901492" y="0"/>
            <a:ext cx="1227994" cy="1554480"/>
          </a:xfrm>
          <a:prstGeom prst="rect">
            <a:avLst/>
          </a:prstGeom>
          <a:ln w="12700">
            <a:solidFill>
              <a:schemeClr val="tx1"/>
            </a:solidFill>
          </a:ln>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303361"/>
            <a:ext cx="6309360" cy="61103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24" name="Picture 2"/>
          <p:cNvPicPr>
            <a:picLocks noChangeAspect="1" noChangeArrowheads="1"/>
          </p:cNvPicPr>
          <p:nvPr/>
        </p:nvPicPr>
        <p:blipFill rotWithShape="1">
          <a:blip r:embed="rId5" cstate="print"/>
          <a:srcRect r="3291"/>
          <a:stretch/>
        </p:blipFill>
        <p:spPr bwMode="auto">
          <a:xfrm>
            <a:off x="3080658" y="1880043"/>
            <a:ext cx="2963839" cy="2688336"/>
          </a:xfrm>
          <a:prstGeom prst="rect">
            <a:avLst/>
          </a:prstGeom>
          <a:noFill/>
          <a:ln w="28575">
            <a:solidFill>
              <a:schemeClr val="tx1"/>
            </a:solidFill>
            <a:miter lim="800000"/>
            <a:headEnd/>
            <a:tailEnd/>
          </a:ln>
        </p:spPr>
      </p:pic>
      <p:pic>
        <p:nvPicPr>
          <p:cNvPr id="13" name="Picture 2"/>
          <p:cNvPicPr>
            <a:picLocks noChangeAspect="1" noChangeArrowheads="1"/>
          </p:cNvPicPr>
          <p:nvPr/>
        </p:nvPicPr>
        <p:blipFill>
          <a:blip r:embed="rId6" cstate="print"/>
          <a:srcRect/>
          <a:stretch>
            <a:fillRect/>
          </a:stretch>
        </p:blipFill>
        <p:spPr bwMode="auto">
          <a:xfrm>
            <a:off x="6157686" y="1880045"/>
            <a:ext cx="2926080" cy="2682000"/>
          </a:xfrm>
          <a:prstGeom prst="rect">
            <a:avLst/>
          </a:prstGeom>
          <a:noFill/>
          <a:ln w="28575">
            <a:solidFill>
              <a:schemeClr val="tx1"/>
            </a:solidFill>
            <a:miter lim="800000"/>
            <a:headEnd/>
            <a:tailEnd/>
          </a:ln>
        </p:spPr>
      </p:pic>
      <p:pic>
        <p:nvPicPr>
          <p:cNvPr id="1024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86" y="1881182"/>
            <a:ext cx="2926080" cy="2690818"/>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2113913" y="1025823"/>
            <a:ext cx="3018972" cy="707886"/>
          </a:xfrm>
          <a:prstGeom prst="rect">
            <a:avLst/>
          </a:prstGeom>
          <a:noFill/>
        </p:spPr>
        <p:txBody>
          <a:bodyPr wrap="square" rtlCol="0">
            <a:spAutoFit/>
          </a:bodyPr>
          <a:lstStyle/>
          <a:p>
            <a:pPr algn="ctr"/>
            <a:r>
              <a:rPr lang="en-US" sz="4000" b="1" i="0" dirty="0" smtClean="0"/>
              <a:t>How to tell?</a:t>
            </a:r>
            <a:endParaRPr lang="en-US" sz="4000" b="1" i="0" dirty="0"/>
          </a:p>
        </p:txBody>
      </p:sp>
      <p:grpSp>
        <p:nvGrpSpPr>
          <p:cNvPr id="2" name="Group 1"/>
          <p:cNvGrpSpPr>
            <a:grpSpLocks noChangeAspect="1"/>
          </p:cNvGrpSpPr>
          <p:nvPr/>
        </p:nvGrpSpPr>
        <p:grpSpPr>
          <a:xfrm>
            <a:off x="-45720" y="4567843"/>
            <a:ext cx="1188720" cy="1909157"/>
            <a:chOff x="5668780" y="2463624"/>
            <a:chExt cx="1597434" cy="2565576"/>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68780" y="2463624"/>
              <a:ext cx="1597434" cy="2565576"/>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86845" y="2951433"/>
              <a:ext cx="953559" cy="1554480"/>
            </a:xfrm>
            <a:prstGeom prst="rect">
              <a:avLst/>
            </a:prstGeom>
          </p:spPr>
        </p:pic>
      </p:grpSp>
      <p:grpSp>
        <p:nvGrpSpPr>
          <p:cNvPr id="3" name="Group 2"/>
          <p:cNvGrpSpPr>
            <a:grpSpLocks noChangeAspect="1"/>
          </p:cNvGrpSpPr>
          <p:nvPr/>
        </p:nvGrpSpPr>
        <p:grpSpPr>
          <a:xfrm>
            <a:off x="1844669" y="4583234"/>
            <a:ext cx="1189928" cy="1911096"/>
            <a:chOff x="5668780" y="3378024"/>
            <a:chExt cx="1597434" cy="2565576"/>
          </a:xfrm>
        </p:grpSpPr>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68780" y="3378024"/>
              <a:ext cx="1597434" cy="2565576"/>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8460000">
              <a:off x="6029317" y="4067569"/>
              <a:ext cx="943891" cy="1090992"/>
            </a:xfrm>
            <a:prstGeom prst="rect">
              <a:avLst/>
            </a:prstGeom>
          </p:spPr>
        </p:pic>
      </p:grpSp>
      <p:grpSp>
        <p:nvGrpSpPr>
          <p:cNvPr id="17" name="Group 16"/>
          <p:cNvGrpSpPr>
            <a:grpSpLocks noChangeAspect="1"/>
          </p:cNvGrpSpPr>
          <p:nvPr/>
        </p:nvGrpSpPr>
        <p:grpSpPr>
          <a:xfrm>
            <a:off x="3048000" y="4572000"/>
            <a:ext cx="1188720" cy="1909157"/>
            <a:chOff x="5668780" y="2463624"/>
            <a:chExt cx="1597434" cy="2565576"/>
          </a:xfrm>
        </p:grpSpPr>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68780" y="2463624"/>
              <a:ext cx="1597434" cy="2565576"/>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86845" y="2951433"/>
              <a:ext cx="953559" cy="1554480"/>
            </a:xfrm>
            <a:prstGeom prst="rect">
              <a:avLst/>
            </a:prstGeom>
          </p:spPr>
        </p:pic>
      </p:gr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63683" y="4572000"/>
            <a:ext cx="1188720" cy="1909157"/>
          </a:xfrm>
          <a:prstGeom prst="rect">
            <a:avLst/>
          </a:prstGeom>
        </p:spPr>
      </p:pic>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4072" y="4587391"/>
            <a:ext cx="1189928" cy="1911096"/>
          </a:xfrm>
          <a:prstGeom prst="rect">
            <a:avLst/>
          </a:prstGeom>
        </p:spPr>
      </p:pic>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8460000">
            <a:off x="5042707" y="5023842"/>
            <a:ext cx="791109" cy="914400"/>
          </a:xfrm>
          <a:prstGeom prst="rect">
            <a:avLst/>
          </a:prstGeom>
        </p:spPr>
      </p:pic>
    </p:spTree>
    <p:extLst>
      <p:ext uri="{BB962C8B-B14F-4D97-AF65-F5344CB8AC3E}">
        <p14:creationId xmlns:p14="http://schemas.microsoft.com/office/powerpoint/2010/main" val="310746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3695" t="1165" r="23928" b="66468"/>
          <a:stretch/>
        </p:blipFill>
        <p:spPr>
          <a:xfrm>
            <a:off x="6731541" y="0"/>
            <a:ext cx="1146087" cy="1554480"/>
          </a:xfrm>
          <a:prstGeom prst="rect">
            <a:avLst/>
          </a:prstGeom>
          <a:ln w="12700">
            <a:solidFill>
              <a:schemeClr val="tx1"/>
            </a:solidFill>
          </a:ln>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638" r="31675" b="37422"/>
          <a:stretch/>
        </p:blipFill>
        <p:spPr>
          <a:xfrm>
            <a:off x="7901492" y="0"/>
            <a:ext cx="1227994" cy="1554480"/>
          </a:xfrm>
          <a:prstGeom prst="rect">
            <a:avLst/>
          </a:prstGeom>
          <a:ln w="12700">
            <a:solidFill>
              <a:schemeClr val="tx1"/>
            </a:solidFill>
          </a:ln>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303361"/>
            <a:ext cx="6309360" cy="61103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24" name="Picture 2"/>
          <p:cNvPicPr>
            <a:picLocks noChangeAspect="1" noChangeArrowheads="1"/>
          </p:cNvPicPr>
          <p:nvPr/>
        </p:nvPicPr>
        <p:blipFill rotWithShape="1">
          <a:blip r:embed="rId5" cstate="print"/>
          <a:srcRect r="3291"/>
          <a:stretch/>
        </p:blipFill>
        <p:spPr bwMode="auto">
          <a:xfrm>
            <a:off x="3080658" y="1880043"/>
            <a:ext cx="2963839" cy="2688336"/>
          </a:xfrm>
          <a:prstGeom prst="rect">
            <a:avLst/>
          </a:prstGeom>
          <a:noFill/>
          <a:ln w="28575">
            <a:solidFill>
              <a:schemeClr val="tx1"/>
            </a:solidFill>
            <a:miter lim="800000"/>
            <a:headEnd/>
            <a:tailEnd/>
          </a:ln>
        </p:spPr>
      </p:pic>
      <p:pic>
        <p:nvPicPr>
          <p:cNvPr id="13" name="Picture 2"/>
          <p:cNvPicPr>
            <a:picLocks noChangeAspect="1" noChangeArrowheads="1"/>
          </p:cNvPicPr>
          <p:nvPr/>
        </p:nvPicPr>
        <p:blipFill>
          <a:blip r:embed="rId6" cstate="print"/>
          <a:srcRect/>
          <a:stretch>
            <a:fillRect/>
          </a:stretch>
        </p:blipFill>
        <p:spPr bwMode="auto">
          <a:xfrm>
            <a:off x="6157686" y="1880045"/>
            <a:ext cx="2926080" cy="2682000"/>
          </a:xfrm>
          <a:prstGeom prst="rect">
            <a:avLst/>
          </a:prstGeom>
          <a:noFill/>
          <a:ln w="28575">
            <a:solidFill>
              <a:schemeClr val="tx1"/>
            </a:solidFill>
            <a:miter lim="800000"/>
            <a:headEnd/>
            <a:tailEnd/>
          </a:ln>
        </p:spPr>
      </p:pic>
      <p:pic>
        <p:nvPicPr>
          <p:cNvPr id="1024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86" y="1881182"/>
            <a:ext cx="2926080" cy="2690818"/>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685800" y="997803"/>
            <a:ext cx="5380446" cy="830997"/>
          </a:xfrm>
          <a:prstGeom prst="rect">
            <a:avLst/>
          </a:prstGeom>
          <a:noFill/>
        </p:spPr>
        <p:txBody>
          <a:bodyPr wrap="square" rtlCol="0">
            <a:spAutoFit/>
          </a:bodyPr>
          <a:lstStyle/>
          <a:p>
            <a:pPr algn="ctr"/>
            <a:r>
              <a:rPr lang="en-US" sz="4800" b="1" dirty="0" smtClean="0">
                <a:solidFill>
                  <a:srgbClr val="C00000"/>
                </a:solidFill>
              </a:rPr>
              <a:t>What experiment?</a:t>
            </a:r>
            <a:endParaRPr lang="en-US" sz="4800" b="1" dirty="0">
              <a:solidFill>
                <a:srgbClr val="C00000"/>
              </a:solidFill>
            </a:endParaRPr>
          </a:p>
        </p:txBody>
      </p:sp>
      <p:grpSp>
        <p:nvGrpSpPr>
          <p:cNvPr id="2" name="Group 1"/>
          <p:cNvGrpSpPr>
            <a:grpSpLocks noChangeAspect="1"/>
          </p:cNvGrpSpPr>
          <p:nvPr/>
        </p:nvGrpSpPr>
        <p:grpSpPr>
          <a:xfrm>
            <a:off x="-45720" y="4567843"/>
            <a:ext cx="1188720" cy="1909157"/>
            <a:chOff x="5668780" y="2463624"/>
            <a:chExt cx="1597434" cy="2565576"/>
          </a:xfrm>
        </p:grpSpPr>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68780" y="2463624"/>
              <a:ext cx="1597434" cy="2565576"/>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86845" y="2951433"/>
              <a:ext cx="953559" cy="1554480"/>
            </a:xfrm>
            <a:prstGeom prst="rect">
              <a:avLst/>
            </a:prstGeom>
          </p:spPr>
        </p:pic>
      </p:grpSp>
      <p:grpSp>
        <p:nvGrpSpPr>
          <p:cNvPr id="3" name="Group 2"/>
          <p:cNvGrpSpPr>
            <a:grpSpLocks noChangeAspect="1"/>
          </p:cNvGrpSpPr>
          <p:nvPr/>
        </p:nvGrpSpPr>
        <p:grpSpPr>
          <a:xfrm>
            <a:off x="1844669" y="4583234"/>
            <a:ext cx="1189928" cy="1911096"/>
            <a:chOff x="5668780" y="3378024"/>
            <a:chExt cx="1597434" cy="2565576"/>
          </a:xfrm>
        </p:grpSpPr>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68780" y="3378024"/>
              <a:ext cx="1597434" cy="2565576"/>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8460000">
              <a:off x="6029317" y="4067569"/>
              <a:ext cx="943891" cy="1090992"/>
            </a:xfrm>
            <a:prstGeom prst="rect">
              <a:avLst/>
            </a:prstGeom>
          </p:spPr>
        </p:pic>
      </p:grpSp>
      <p:grpSp>
        <p:nvGrpSpPr>
          <p:cNvPr id="17" name="Group 16"/>
          <p:cNvGrpSpPr>
            <a:grpSpLocks noChangeAspect="1"/>
          </p:cNvGrpSpPr>
          <p:nvPr/>
        </p:nvGrpSpPr>
        <p:grpSpPr>
          <a:xfrm>
            <a:off x="3048000" y="4572000"/>
            <a:ext cx="1188720" cy="1909157"/>
            <a:chOff x="5668780" y="2463624"/>
            <a:chExt cx="1597434" cy="2565576"/>
          </a:xfrm>
        </p:grpSpPr>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68780" y="2463624"/>
              <a:ext cx="1597434" cy="2565576"/>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986845" y="2951433"/>
              <a:ext cx="953559" cy="1554480"/>
            </a:xfrm>
            <a:prstGeom prst="rect">
              <a:avLst/>
            </a:prstGeom>
          </p:spPr>
        </p:pic>
      </p:grpSp>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063683" y="4572000"/>
            <a:ext cx="1188720" cy="1909157"/>
          </a:xfrm>
          <a:prstGeom prst="rect">
            <a:avLst/>
          </a:prstGeom>
        </p:spPr>
      </p:pic>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54072" y="4587391"/>
            <a:ext cx="1189928" cy="1911096"/>
          </a:xfrm>
          <a:prstGeom prst="rect">
            <a:avLst/>
          </a:prstGeom>
        </p:spPr>
      </p:pic>
      <p:pic>
        <p:nvPicPr>
          <p:cNvPr id="26" name="Picture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8460000">
            <a:off x="5042707" y="5023842"/>
            <a:ext cx="791109" cy="914400"/>
          </a:xfrm>
          <a:prstGeom prst="rect">
            <a:avLst/>
          </a:prstGeom>
        </p:spPr>
      </p:pic>
    </p:spTree>
    <p:extLst>
      <p:ext uri="{BB962C8B-B14F-4D97-AF65-F5344CB8AC3E}">
        <p14:creationId xmlns:p14="http://schemas.microsoft.com/office/powerpoint/2010/main" val="2331860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42" y="1752600"/>
            <a:ext cx="8138160" cy="48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hlinkClick r:id="rId3"/>
          </p:cNvPr>
          <p:cNvSpPr/>
          <p:nvPr/>
        </p:nvSpPr>
        <p:spPr bwMode="auto">
          <a:xfrm>
            <a:off x="7924800" y="3937337"/>
            <a:ext cx="970368" cy="38049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38914" name="Text Box 2"/>
          <p:cNvSpPr txBox="1">
            <a:spLocks noChangeArrowheads="1"/>
          </p:cNvSpPr>
          <p:nvPr/>
        </p:nvSpPr>
        <p:spPr bwMode="auto">
          <a:xfrm>
            <a:off x="381000" y="76200"/>
            <a:ext cx="8229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spcBef>
                <a:spcPct val="50000"/>
              </a:spcBef>
            </a:pPr>
            <a:r>
              <a:rPr lang="en-US" altLang="en-US" sz="3600" dirty="0">
                <a:latin typeface="Lucida Handwriting" pitchFamily="-65" charset="0"/>
              </a:rPr>
              <a:t>Welcome to</a:t>
            </a:r>
            <a:r>
              <a:rPr lang="en-US" altLang="en-US" dirty="0"/>
              <a:t/>
            </a:r>
            <a:br>
              <a:rPr lang="en-US" altLang="en-US" dirty="0"/>
            </a:br>
            <a:r>
              <a:rPr lang="en-US" altLang="en-US" sz="3600" b="1" i="0" dirty="0"/>
              <a:t>Molecular Biology Through Discovery</a:t>
            </a:r>
            <a:br>
              <a:rPr lang="en-US" altLang="en-US" sz="3600" b="1" i="0" dirty="0"/>
            </a:br>
            <a:r>
              <a:rPr lang="en-US" altLang="en-US" sz="2800" b="1" i="0" dirty="0" smtClean="0"/>
              <a:t>Thursday</a:t>
            </a:r>
            <a:r>
              <a:rPr lang="en-US" altLang="en-US" sz="2800" b="1" i="0" dirty="0"/>
              <a:t>, </a:t>
            </a:r>
            <a:r>
              <a:rPr lang="en-US" altLang="en-US" sz="2800" b="1" i="0" dirty="0" smtClean="0"/>
              <a:t>30 March 2017</a:t>
            </a:r>
            <a:endParaRPr lang="en-US" altLang="en-US" sz="3200" b="1" i="0" dirty="0"/>
          </a:p>
        </p:txBody>
      </p:sp>
      <p:sp>
        <p:nvSpPr>
          <p:cNvPr id="11" name="Rectangle 10"/>
          <p:cNvSpPr/>
          <p:nvPr/>
        </p:nvSpPr>
        <p:spPr bwMode="auto">
          <a:xfrm>
            <a:off x="4401312" y="5867400"/>
            <a:ext cx="3447288" cy="71323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Times New Roman"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365" y="4195763"/>
            <a:ext cx="5532436" cy="1366837"/>
          </a:xfrm>
          <a:prstGeom prst="rect">
            <a:avLst/>
          </a:prstGeom>
          <a:ln w="38100">
            <a:solidFill>
              <a:srgbClr val="FF000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10" name="Right Arrow 9"/>
          <p:cNvSpPr/>
          <p:nvPr/>
        </p:nvSpPr>
        <p:spPr bwMode="auto">
          <a:xfrm flipV="1">
            <a:off x="2010228" y="5210628"/>
            <a:ext cx="457200" cy="304800"/>
          </a:xfrm>
          <a:prstGeom prst="rightArrow">
            <a:avLst/>
          </a:prstGeom>
          <a:solidFill>
            <a:srgbClr val="FFFF00"/>
          </a:solid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7036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p:cTn id="12" dur="500" fill="hold"/>
                                        <p:tgtEl>
                                          <p:spTgt spid="1027"/>
                                        </p:tgtEl>
                                        <p:attrNameLst>
                                          <p:attrName>ppt_w</p:attrName>
                                        </p:attrNameLst>
                                      </p:cBhvr>
                                      <p:tavLst>
                                        <p:tav tm="0">
                                          <p:val>
                                            <p:fltVal val="0"/>
                                          </p:val>
                                        </p:tav>
                                        <p:tav tm="100000">
                                          <p:val>
                                            <p:strVal val="#ppt_w"/>
                                          </p:val>
                                        </p:tav>
                                      </p:tavLst>
                                    </p:anim>
                                    <p:anim calcmode="lin" valueType="num">
                                      <p:cBhvr>
                                        <p:cTn id="13" dur="500" fill="hold"/>
                                        <p:tgtEl>
                                          <p:spTgt spid="1027"/>
                                        </p:tgtEl>
                                        <p:attrNameLst>
                                          <p:attrName>ppt_h</p:attrName>
                                        </p:attrNameLst>
                                      </p:cBhvr>
                                      <p:tavLst>
                                        <p:tav tm="0">
                                          <p:val>
                                            <p:fltVal val="0"/>
                                          </p:val>
                                        </p:tav>
                                        <p:tav tm="100000">
                                          <p:val>
                                            <p:strVal val="#ppt_h"/>
                                          </p:val>
                                        </p:tav>
                                      </p:tavLst>
                                    </p:anim>
                                    <p:animEffect transition="in" filter="fade">
                                      <p:cBhvr>
                                        <p:cTn id="14" dur="500"/>
                                        <p:tgtEl>
                                          <p:spTgt spid="102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42" y="1752600"/>
            <a:ext cx="8138160" cy="48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hlinkClick r:id="rId3"/>
          </p:cNvPr>
          <p:cNvSpPr/>
          <p:nvPr/>
        </p:nvSpPr>
        <p:spPr bwMode="auto">
          <a:xfrm>
            <a:off x="7924800" y="3937337"/>
            <a:ext cx="970368" cy="38049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38914" name="Text Box 2"/>
          <p:cNvSpPr txBox="1">
            <a:spLocks noChangeArrowheads="1"/>
          </p:cNvSpPr>
          <p:nvPr/>
        </p:nvSpPr>
        <p:spPr bwMode="auto">
          <a:xfrm>
            <a:off x="381000" y="76200"/>
            <a:ext cx="8229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spcBef>
                <a:spcPct val="50000"/>
              </a:spcBef>
            </a:pPr>
            <a:r>
              <a:rPr lang="en-US" altLang="en-US" sz="3600" dirty="0">
                <a:latin typeface="Lucida Handwriting" pitchFamily="-65" charset="0"/>
              </a:rPr>
              <a:t>Welcome to</a:t>
            </a:r>
            <a:r>
              <a:rPr lang="en-US" altLang="en-US" dirty="0"/>
              <a:t/>
            </a:r>
            <a:br>
              <a:rPr lang="en-US" altLang="en-US" dirty="0"/>
            </a:br>
            <a:r>
              <a:rPr lang="en-US" altLang="en-US" sz="3600" b="1" i="0" dirty="0"/>
              <a:t>Molecular Biology Through Discovery</a:t>
            </a:r>
            <a:br>
              <a:rPr lang="en-US" altLang="en-US" sz="3600" b="1" i="0" dirty="0"/>
            </a:br>
            <a:r>
              <a:rPr lang="en-US" altLang="en-US" sz="2800" b="1" i="0" dirty="0" smtClean="0"/>
              <a:t>Thursday</a:t>
            </a:r>
            <a:r>
              <a:rPr lang="en-US" altLang="en-US" sz="2800" b="1" i="0" dirty="0"/>
              <a:t>, </a:t>
            </a:r>
            <a:r>
              <a:rPr lang="en-US" altLang="en-US" sz="2800" b="1" i="0" dirty="0" smtClean="0"/>
              <a:t>30 March 2017</a:t>
            </a:r>
            <a:endParaRPr lang="en-US" altLang="en-US" sz="3200" b="1" i="0" dirty="0"/>
          </a:p>
        </p:txBody>
      </p:sp>
      <p:sp>
        <p:nvSpPr>
          <p:cNvPr id="11" name="Rectangle 10"/>
          <p:cNvSpPr/>
          <p:nvPr/>
        </p:nvSpPr>
        <p:spPr bwMode="auto">
          <a:xfrm>
            <a:off x="4401312" y="5867400"/>
            <a:ext cx="3447288" cy="71323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Times New Roman"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365" y="4195763"/>
            <a:ext cx="5532436" cy="1366837"/>
          </a:xfrm>
          <a:prstGeom prst="rect">
            <a:avLst/>
          </a:prstGeom>
          <a:ln w="38100">
            <a:solidFill>
              <a:srgbClr val="FF000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10" name="Right Arrow 9"/>
          <p:cNvSpPr/>
          <p:nvPr/>
        </p:nvSpPr>
        <p:spPr bwMode="auto">
          <a:xfrm flipV="1">
            <a:off x="2010228" y="4829628"/>
            <a:ext cx="457200" cy="304800"/>
          </a:xfrm>
          <a:prstGeom prst="rightArrow">
            <a:avLst/>
          </a:prstGeom>
          <a:solidFill>
            <a:srgbClr val="FFFF00"/>
          </a:solid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1858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152400"/>
            <a:ext cx="4695825" cy="93345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71600"/>
            <a:ext cx="8686800" cy="188439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50742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2" cstate="print"/>
          <a:srcRect/>
          <a:stretch>
            <a:fillRect/>
          </a:stretch>
        </p:blipFill>
        <p:spPr bwMode="auto">
          <a:xfrm>
            <a:off x="381000" y="1304925"/>
            <a:ext cx="4711700" cy="5400675"/>
          </a:xfrm>
          <a:prstGeom prst="rect">
            <a:avLst/>
          </a:prstGeom>
          <a:noFill/>
          <a:ln w="57150" cmpd="thickThin">
            <a:solidFill>
              <a:schemeClr val="tx1"/>
            </a:solidFill>
            <a:miter lim="800000"/>
            <a:headEnd/>
            <a:tailEnd/>
          </a:ln>
          <a:effectLst/>
        </p:spPr>
      </p:pic>
      <p:sp>
        <p:nvSpPr>
          <p:cNvPr id="33797" name="TextBox 4"/>
          <p:cNvSpPr txBox="1">
            <a:spLocks noChangeArrowheads="1"/>
          </p:cNvSpPr>
          <p:nvPr/>
        </p:nvSpPr>
        <p:spPr bwMode="auto">
          <a:xfrm>
            <a:off x="1089025" y="0"/>
            <a:ext cx="6965950" cy="1200150"/>
          </a:xfrm>
          <a:prstGeom prst="rect">
            <a:avLst/>
          </a:prstGeom>
          <a:noFill/>
          <a:ln w="9525">
            <a:noFill/>
            <a:miter lim="800000"/>
            <a:headEnd/>
            <a:tailEnd/>
          </a:ln>
        </p:spPr>
        <p:txBody>
          <a:bodyPr>
            <a:spAutoFit/>
          </a:bodyPr>
          <a:lstStyle/>
          <a:p>
            <a:pPr algn="ctr"/>
            <a:r>
              <a:rPr lang="en-US" altLang="en-US" sz="4000" b="0" i="0" dirty="0"/>
              <a:t>Brenner et al (1961)</a:t>
            </a:r>
            <a:br>
              <a:rPr lang="en-US" altLang="en-US" sz="4000" b="0" i="0" dirty="0"/>
            </a:br>
            <a:r>
              <a:rPr lang="en-US" altLang="en-US" sz="3200" i="0" dirty="0"/>
              <a:t>Figure 2</a:t>
            </a:r>
          </a:p>
        </p:txBody>
      </p:sp>
      <p:sp>
        <p:nvSpPr>
          <p:cNvPr id="6" name="Text Box 16"/>
          <p:cNvSpPr txBox="1">
            <a:spLocks noChangeArrowheads="1"/>
          </p:cNvSpPr>
          <p:nvPr/>
        </p:nvSpPr>
        <p:spPr bwMode="auto">
          <a:xfrm>
            <a:off x="5257800" y="1144588"/>
            <a:ext cx="3810000" cy="1368425"/>
          </a:xfrm>
          <a:prstGeom prst="rect">
            <a:avLst/>
          </a:prstGeom>
          <a:solidFill>
            <a:srgbClr val="FFFF00"/>
          </a:solidFill>
          <a:ln w="57150" cmpd="thickThin">
            <a:solidFill>
              <a:srgbClr val="FF0000"/>
            </a:solidFill>
            <a:miter lim="800000"/>
            <a:headEnd/>
            <a:tailEnd/>
          </a:ln>
          <a:effectLst/>
        </p:spPr>
        <p:txBody>
          <a:bodyPr>
            <a:spAutoFit/>
          </a:bodyPr>
          <a:lstStyle/>
          <a:p>
            <a:pPr algn="ctr">
              <a:spcBef>
                <a:spcPct val="50000"/>
              </a:spcBef>
            </a:pPr>
            <a:r>
              <a:rPr lang="en-US" altLang="en-US" sz="4000">
                <a:solidFill>
                  <a:srgbClr val="FF0000"/>
                </a:solidFill>
              </a:rPr>
              <a:t>What was the experiment?</a:t>
            </a:r>
          </a:p>
        </p:txBody>
      </p:sp>
      <p:sp>
        <p:nvSpPr>
          <p:cNvPr id="2" name="TextBox 1"/>
          <p:cNvSpPr txBox="1"/>
          <p:nvPr/>
        </p:nvSpPr>
        <p:spPr>
          <a:xfrm>
            <a:off x="5486400" y="2895600"/>
            <a:ext cx="3276600" cy="523220"/>
          </a:xfrm>
          <a:prstGeom prst="rect">
            <a:avLst/>
          </a:prstGeom>
          <a:noFill/>
        </p:spPr>
        <p:txBody>
          <a:bodyPr wrap="square" rtlCol="0">
            <a:spAutoFit/>
          </a:bodyPr>
          <a:lstStyle/>
          <a:p>
            <a:pPr algn="ctr"/>
            <a:r>
              <a:rPr lang="en-US" sz="2800" i="0" dirty="0" smtClean="0"/>
              <a:t>What does it mean?</a:t>
            </a:r>
            <a:endParaRPr lang="en-US" sz="2800" i="0" dirty="0"/>
          </a:p>
        </p:txBody>
      </p:sp>
      <p:cxnSp>
        <p:nvCxnSpPr>
          <p:cNvPr id="4" name="Straight Connector 3"/>
          <p:cNvCxnSpPr/>
          <p:nvPr/>
        </p:nvCxnSpPr>
        <p:spPr bwMode="auto">
          <a:xfrm>
            <a:off x="5486400" y="3200752"/>
            <a:ext cx="3200400" cy="0"/>
          </a:xfrm>
          <a:prstGeom prst="line">
            <a:avLst/>
          </a:prstGeom>
          <a:solidFill>
            <a:schemeClr val="accent1"/>
          </a:solidFill>
          <a:ln w="762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8879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val 123"/>
          <p:cNvSpPr/>
          <p:nvPr/>
        </p:nvSpPr>
        <p:spPr bwMode="auto">
          <a:xfrm>
            <a:off x="228600" y="399433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5" name="Oval 124"/>
          <p:cNvSpPr/>
          <p:nvPr/>
        </p:nvSpPr>
        <p:spPr bwMode="auto">
          <a:xfrm>
            <a:off x="229326" y="5368836"/>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6" name="Oval 125"/>
          <p:cNvSpPr/>
          <p:nvPr/>
        </p:nvSpPr>
        <p:spPr bwMode="auto">
          <a:xfrm>
            <a:off x="8122194" y="2631438"/>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7" name="Oval 126"/>
          <p:cNvSpPr/>
          <p:nvPr/>
        </p:nvSpPr>
        <p:spPr bwMode="auto">
          <a:xfrm>
            <a:off x="8122920" y="400594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8" name="Oval 127"/>
          <p:cNvSpPr/>
          <p:nvPr/>
        </p:nvSpPr>
        <p:spPr bwMode="auto">
          <a:xfrm>
            <a:off x="8123646" y="5380446"/>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9" name="Oval 128"/>
          <p:cNvSpPr/>
          <p:nvPr/>
        </p:nvSpPr>
        <p:spPr bwMode="auto">
          <a:xfrm>
            <a:off x="227874" y="263434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990600" y="1138535"/>
            <a:ext cx="1143000" cy="369332"/>
          </a:xfrm>
          <a:prstGeom prst="rect">
            <a:avLst/>
          </a:prstGeom>
          <a:solidFill>
            <a:srgbClr val="FFDD99"/>
          </a:solidFill>
          <a:ln w="38100">
            <a:solidFill>
              <a:schemeClr val="tx1"/>
            </a:solidFill>
          </a:ln>
        </p:spPr>
        <p:txBody>
          <a:bodyPr wrap="square" rtlCol="0">
            <a:spAutoFit/>
          </a:bodyPr>
          <a:lstStyle/>
          <a:p>
            <a:pPr algn="ctr"/>
            <a:r>
              <a:rPr lang="en-US" dirty="0" smtClean="0"/>
              <a:t>Me</a:t>
            </a:r>
            <a:endParaRPr lang="en-US" dirty="0"/>
          </a:p>
        </p:txBody>
      </p:sp>
      <p:sp>
        <p:nvSpPr>
          <p:cNvPr id="2" name="Rectangle 1"/>
          <p:cNvSpPr/>
          <p:nvPr/>
        </p:nvSpPr>
        <p:spPr bwMode="auto">
          <a:xfrm>
            <a:off x="990600" y="19812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990600" y="26670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990600" y="33528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990600" y="40386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990600" y="47244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990600" y="54102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4953000" y="19959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4953000" y="26817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4953000" y="33675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4953000" y="40533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4953000" y="47391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4953000" y="54249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4953000" y="61107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2" name="TextBox 21"/>
          <p:cNvSpPr txBox="1"/>
          <p:nvPr/>
        </p:nvSpPr>
        <p:spPr>
          <a:xfrm>
            <a:off x="228600" y="1981200"/>
            <a:ext cx="609600" cy="461665"/>
          </a:xfrm>
          <a:prstGeom prst="rect">
            <a:avLst/>
          </a:prstGeom>
          <a:noFill/>
        </p:spPr>
        <p:txBody>
          <a:bodyPr wrap="square" rtlCol="0">
            <a:spAutoFit/>
          </a:bodyPr>
          <a:lstStyle/>
          <a:p>
            <a:r>
              <a:rPr lang="en-US" sz="2400" i="0" dirty="0" smtClean="0"/>
              <a:t>1N</a:t>
            </a:r>
            <a:endParaRPr lang="en-US" sz="2400" i="0" dirty="0"/>
          </a:p>
        </p:txBody>
      </p:sp>
      <p:sp>
        <p:nvSpPr>
          <p:cNvPr id="23" name="TextBox 22"/>
          <p:cNvSpPr txBox="1"/>
          <p:nvPr/>
        </p:nvSpPr>
        <p:spPr>
          <a:xfrm>
            <a:off x="228600" y="2667000"/>
            <a:ext cx="609600" cy="461665"/>
          </a:xfrm>
          <a:prstGeom prst="rect">
            <a:avLst/>
          </a:prstGeom>
          <a:noFill/>
        </p:spPr>
        <p:txBody>
          <a:bodyPr wrap="square" rtlCol="0">
            <a:spAutoFit/>
          </a:bodyPr>
          <a:lstStyle/>
          <a:p>
            <a:r>
              <a:rPr lang="en-US" sz="2400" i="0" dirty="0" smtClean="0"/>
              <a:t>2N</a:t>
            </a:r>
            <a:endParaRPr lang="en-US" sz="2400" i="0" dirty="0"/>
          </a:p>
        </p:txBody>
      </p:sp>
      <p:sp>
        <p:nvSpPr>
          <p:cNvPr id="24" name="TextBox 23"/>
          <p:cNvSpPr txBox="1"/>
          <p:nvPr/>
        </p:nvSpPr>
        <p:spPr>
          <a:xfrm>
            <a:off x="228600" y="3352800"/>
            <a:ext cx="609600" cy="461665"/>
          </a:xfrm>
          <a:prstGeom prst="rect">
            <a:avLst/>
          </a:prstGeom>
          <a:noFill/>
        </p:spPr>
        <p:txBody>
          <a:bodyPr wrap="square" rtlCol="0">
            <a:spAutoFit/>
          </a:bodyPr>
          <a:lstStyle/>
          <a:p>
            <a:r>
              <a:rPr lang="en-US" sz="2400" i="0" dirty="0" smtClean="0"/>
              <a:t>3N</a:t>
            </a:r>
            <a:endParaRPr lang="en-US" sz="2400" i="0" dirty="0"/>
          </a:p>
        </p:txBody>
      </p:sp>
      <p:sp>
        <p:nvSpPr>
          <p:cNvPr id="25" name="TextBox 24"/>
          <p:cNvSpPr txBox="1"/>
          <p:nvPr/>
        </p:nvSpPr>
        <p:spPr>
          <a:xfrm>
            <a:off x="228600" y="4038600"/>
            <a:ext cx="609600" cy="461665"/>
          </a:xfrm>
          <a:prstGeom prst="rect">
            <a:avLst/>
          </a:prstGeom>
          <a:noFill/>
        </p:spPr>
        <p:txBody>
          <a:bodyPr wrap="square" rtlCol="0">
            <a:spAutoFit/>
          </a:bodyPr>
          <a:lstStyle/>
          <a:p>
            <a:r>
              <a:rPr lang="en-US" sz="2400" i="0" dirty="0" smtClean="0"/>
              <a:t>4N</a:t>
            </a:r>
            <a:endParaRPr lang="en-US" sz="2400" i="0" dirty="0"/>
          </a:p>
        </p:txBody>
      </p:sp>
      <p:sp>
        <p:nvSpPr>
          <p:cNvPr id="26" name="TextBox 25"/>
          <p:cNvSpPr txBox="1"/>
          <p:nvPr/>
        </p:nvSpPr>
        <p:spPr>
          <a:xfrm>
            <a:off x="228600" y="4724400"/>
            <a:ext cx="609600" cy="461665"/>
          </a:xfrm>
          <a:prstGeom prst="rect">
            <a:avLst/>
          </a:prstGeom>
          <a:noFill/>
        </p:spPr>
        <p:txBody>
          <a:bodyPr wrap="square" rtlCol="0">
            <a:spAutoFit/>
          </a:bodyPr>
          <a:lstStyle/>
          <a:p>
            <a:r>
              <a:rPr lang="en-US" sz="2400" i="0" dirty="0" smtClean="0"/>
              <a:t>5N</a:t>
            </a:r>
            <a:endParaRPr lang="en-US" sz="2400" i="0" dirty="0"/>
          </a:p>
        </p:txBody>
      </p:sp>
      <p:sp>
        <p:nvSpPr>
          <p:cNvPr id="27" name="TextBox 26"/>
          <p:cNvSpPr txBox="1"/>
          <p:nvPr/>
        </p:nvSpPr>
        <p:spPr>
          <a:xfrm>
            <a:off x="228600" y="5410200"/>
            <a:ext cx="609600" cy="461665"/>
          </a:xfrm>
          <a:prstGeom prst="rect">
            <a:avLst/>
          </a:prstGeom>
          <a:noFill/>
        </p:spPr>
        <p:txBody>
          <a:bodyPr wrap="square" rtlCol="0">
            <a:spAutoFit/>
          </a:bodyPr>
          <a:lstStyle/>
          <a:p>
            <a:r>
              <a:rPr lang="en-US" sz="2400" i="0" dirty="0" smtClean="0"/>
              <a:t>6N</a:t>
            </a:r>
            <a:endParaRPr lang="en-US" sz="2400" i="0" dirty="0"/>
          </a:p>
        </p:txBody>
      </p:sp>
      <p:sp>
        <p:nvSpPr>
          <p:cNvPr id="29" name="TextBox 28"/>
          <p:cNvSpPr txBox="1"/>
          <p:nvPr/>
        </p:nvSpPr>
        <p:spPr>
          <a:xfrm>
            <a:off x="8153400" y="1981200"/>
            <a:ext cx="609600" cy="461665"/>
          </a:xfrm>
          <a:prstGeom prst="rect">
            <a:avLst/>
          </a:prstGeom>
          <a:noFill/>
        </p:spPr>
        <p:txBody>
          <a:bodyPr wrap="square" rtlCol="0">
            <a:spAutoFit/>
          </a:bodyPr>
          <a:lstStyle/>
          <a:p>
            <a:r>
              <a:rPr lang="en-US" sz="2400" i="0" dirty="0" smtClean="0"/>
              <a:t>1S</a:t>
            </a:r>
            <a:endParaRPr lang="en-US" sz="2400" i="0" dirty="0"/>
          </a:p>
        </p:txBody>
      </p:sp>
      <p:sp>
        <p:nvSpPr>
          <p:cNvPr id="30" name="TextBox 29"/>
          <p:cNvSpPr txBox="1"/>
          <p:nvPr/>
        </p:nvSpPr>
        <p:spPr>
          <a:xfrm>
            <a:off x="8153400" y="2667000"/>
            <a:ext cx="609600" cy="461665"/>
          </a:xfrm>
          <a:prstGeom prst="rect">
            <a:avLst/>
          </a:prstGeom>
          <a:noFill/>
        </p:spPr>
        <p:txBody>
          <a:bodyPr wrap="square" rtlCol="0">
            <a:spAutoFit/>
          </a:bodyPr>
          <a:lstStyle/>
          <a:p>
            <a:r>
              <a:rPr lang="en-US" sz="2400" i="0" dirty="0" smtClean="0"/>
              <a:t>2S</a:t>
            </a:r>
            <a:endParaRPr lang="en-US" sz="2400" i="0" dirty="0"/>
          </a:p>
        </p:txBody>
      </p:sp>
      <p:sp>
        <p:nvSpPr>
          <p:cNvPr id="31" name="TextBox 30"/>
          <p:cNvSpPr txBox="1"/>
          <p:nvPr/>
        </p:nvSpPr>
        <p:spPr>
          <a:xfrm>
            <a:off x="8153400" y="3352800"/>
            <a:ext cx="609600" cy="461665"/>
          </a:xfrm>
          <a:prstGeom prst="rect">
            <a:avLst/>
          </a:prstGeom>
          <a:noFill/>
        </p:spPr>
        <p:txBody>
          <a:bodyPr wrap="square" rtlCol="0">
            <a:spAutoFit/>
          </a:bodyPr>
          <a:lstStyle/>
          <a:p>
            <a:r>
              <a:rPr lang="en-US" sz="2400" i="0" dirty="0" smtClean="0"/>
              <a:t>3S</a:t>
            </a:r>
            <a:endParaRPr lang="en-US" sz="2400" i="0" dirty="0"/>
          </a:p>
        </p:txBody>
      </p:sp>
      <p:sp>
        <p:nvSpPr>
          <p:cNvPr id="32" name="TextBox 31"/>
          <p:cNvSpPr txBox="1"/>
          <p:nvPr/>
        </p:nvSpPr>
        <p:spPr>
          <a:xfrm>
            <a:off x="8153400" y="4038600"/>
            <a:ext cx="609600" cy="461665"/>
          </a:xfrm>
          <a:prstGeom prst="rect">
            <a:avLst/>
          </a:prstGeom>
          <a:noFill/>
        </p:spPr>
        <p:txBody>
          <a:bodyPr wrap="square" rtlCol="0">
            <a:spAutoFit/>
          </a:bodyPr>
          <a:lstStyle/>
          <a:p>
            <a:r>
              <a:rPr lang="en-US" sz="2400" i="0" dirty="0" smtClean="0"/>
              <a:t>4S</a:t>
            </a:r>
            <a:endParaRPr lang="en-US" sz="2400" i="0" dirty="0"/>
          </a:p>
        </p:txBody>
      </p:sp>
      <p:sp>
        <p:nvSpPr>
          <p:cNvPr id="33" name="TextBox 32"/>
          <p:cNvSpPr txBox="1"/>
          <p:nvPr/>
        </p:nvSpPr>
        <p:spPr>
          <a:xfrm>
            <a:off x="8153400" y="4724400"/>
            <a:ext cx="609600" cy="461665"/>
          </a:xfrm>
          <a:prstGeom prst="rect">
            <a:avLst/>
          </a:prstGeom>
          <a:noFill/>
        </p:spPr>
        <p:txBody>
          <a:bodyPr wrap="square" rtlCol="0">
            <a:spAutoFit/>
          </a:bodyPr>
          <a:lstStyle/>
          <a:p>
            <a:r>
              <a:rPr lang="en-US" sz="2400" i="0" dirty="0" smtClean="0"/>
              <a:t>5S</a:t>
            </a:r>
            <a:endParaRPr lang="en-US" sz="2400" i="0" dirty="0"/>
          </a:p>
        </p:txBody>
      </p:sp>
      <p:sp>
        <p:nvSpPr>
          <p:cNvPr id="34" name="TextBox 33"/>
          <p:cNvSpPr txBox="1"/>
          <p:nvPr/>
        </p:nvSpPr>
        <p:spPr>
          <a:xfrm>
            <a:off x="8153400" y="5410200"/>
            <a:ext cx="609600" cy="461665"/>
          </a:xfrm>
          <a:prstGeom prst="rect">
            <a:avLst/>
          </a:prstGeom>
          <a:noFill/>
        </p:spPr>
        <p:txBody>
          <a:bodyPr wrap="square" rtlCol="0">
            <a:spAutoFit/>
          </a:bodyPr>
          <a:lstStyle/>
          <a:p>
            <a:r>
              <a:rPr lang="en-US" sz="2400" i="0" dirty="0" smtClean="0"/>
              <a:t>6S</a:t>
            </a:r>
            <a:endParaRPr lang="en-US" sz="2400" i="0" dirty="0"/>
          </a:p>
        </p:txBody>
      </p:sp>
      <p:sp>
        <p:nvSpPr>
          <p:cNvPr id="35" name="TextBox 34"/>
          <p:cNvSpPr txBox="1"/>
          <p:nvPr/>
        </p:nvSpPr>
        <p:spPr>
          <a:xfrm>
            <a:off x="8153400" y="6096000"/>
            <a:ext cx="609600" cy="461665"/>
          </a:xfrm>
          <a:prstGeom prst="rect">
            <a:avLst/>
          </a:prstGeom>
          <a:noFill/>
        </p:spPr>
        <p:txBody>
          <a:bodyPr wrap="square" rtlCol="0">
            <a:spAutoFit/>
          </a:bodyPr>
          <a:lstStyle/>
          <a:p>
            <a:r>
              <a:rPr lang="en-US" sz="2400" i="0" dirty="0" smtClean="0"/>
              <a:t>7S</a:t>
            </a:r>
            <a:endParaRPr lang="en-US" sz="2400" i="0" dirty="0"/>
          </a:p>
        </p:txBody>
      </p:sp>
      <p:grpSp>
        <p:nvGrpSpPr>
          <p:cNvPr id="43" name="Group 42"/>
          <p:cNvGrpSpPr/>
          <p:nvPr/>
        </p:nvGrpSpPr>
        <p:grpSpPr>
          <a:xfrm>
            <a:off x="1295400" y="2553924"/>
            <a:ext cx="2344992" cy="186816"/>
            <a:chOff x="1295400" y="2376948"/>
            <a:chExt cx="2344992" cy="186816"/>
          </a:xfrm>
        </p:grpSpPr>
        <p:sp>
          <p:nvSpPr>
            <p:cNvPr id="37" name="Oval 36"/>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38" name="Oval 37"/>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1" name="Oval 40"/>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2" name="Oval 41"/>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44" name="Group 43"/>
          <p:cNvGrpSpPr/>
          <p:nvPr/>
        </p:nvGrpSpPr>
        <p:grpSpPr>
          <a:xfrm>
            <a:off x="1295400" y="3062748"/>
            <a:ext cx="2344992" cy="186816"/>
            <a:chOff x="1295400" y="2376948"/>
            <a:chExt cx="2344992" cy="186816"/>
          </a:xfrm>
        </p:grpSpPr>
        <p:sp>
          <p:nvSpPr>
            <p:cNvPr id="45" name="Oval 4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6" name="Oval 4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7" name="Oval 4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8" name="Oval 4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49" name="Group 48"/>
          <p:cNvGrpSpPr/>
          <p:nvPr/>
        </p:nvGrpSpPr>
        <p:grpSpPr>
          <a:xfrm>
            <a:off x="1295400" y="3940272"/>
            <a:ext cx="2344992" cy="186816"/>
            <a:chOff x="1295400" y="2376948"/>
            <a:chExt cx="2344992" cy="186816"/>
          </a:xfrm>
        </p:grpSpPr>
        <p:sp>
          <p:nvSpPr>
            <p:cNvPr id="50" name="Oval 4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1" name="Oval 5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2" name="Oval 5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3" name="Oval 5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54" name="Group 53"/>
          <p:cNvGrpSpPr/>
          <p:nvPr/>
        </p:nvGrpSpPr>
        <p:grpSpPr>
          <a:xfrm>
            <a:off x="1295400" y="4434348"/>
            <a:ext cx="2344992" cy="186816"/>
            <a:chOff x="1295400" y="2376948"/>
            <a:chExt cx="2344992" cy="186816"/>
          </a:xfrm>
        </p:grpSpPr>
        <p:sp>
          <p:nvSpPr>
            <p:cNvPr id="55" name="Oval 5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6" name="Oval 5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7" name="Oval 5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8" name="Oval 5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59" name="Group 58"/>
          <p:cNvGrpSpPr/>
          <p:nvPr/>
        </p:nvGrpSpPr>
        <p:grpSpPr>
          <a:xfrm>
            <a:off x="1295400" y="5311872"/>
            <a:ext cx="2344992" cy="186816"/>
            <a:chOff x="1295400" y="2376948"/>
            <a:chExt cx="2344992" cy="186816"/>
          </a:xfrm>
        </p:grpSpPr>
        <p:sp>
          <p:nvSpPr>
            <p:cNvPr id="60" name="Oval 5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1" name="Oval 6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2" name="Oval 6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3" name="Oval 6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64" name="Group 63"/>
          <p:cNvGrpSpPr/>
          <p:nvPr/>
        </p:nvGrpSpPr>
        <p:grpSpPr>
          <a:xfrm>
            <a:off x="1295400" y="5805948"/>
            <a:ext cx="2344992" cy="186816"/>
            <a:chOff x="1295400" y="2376948"/>
            <a:chExt cx="2344992" cy="186816"/>
          </a:xfrm>
        </p:grpSpPr>
        <p:sp>
          <p:nvSpPr>
            <p:cNvPr id="65" name="Oval 6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6" name="Oval 6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7" name="Oval 6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8" name="Oval 6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69" name="Group 68"/>
          <p:cNvGrpSpPr/>
          <p:nvPr/>
        </p:nvGrpSpPr>
        <p:grpSpPr>
          <a:xfrm>
            <a:off x="5321712" y="2553924"/>
            <a:ext cx="2344992" cy="186816"/>
            <a:chOff x="1295400" y="2376948"/>
            <a:chExt cx="2344992" cy="186816"/>
          </a:xfrm>
        </p:grpSpPr>
        <p:sp>
          <p:nvSpPr>
            <p:cNvPr id="70" name="Oval 6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1" name="Oval 7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2" name="Oval 7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3" name="Oval 7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74" name="Group 73"/>
          <p:cNvGrpSpPr/>
          <p:nvPr/>
        </p:nvGrpSpPr>
        <p:grpSpPr>
          <a:xfrm>
            <a:off x="5321712" y="3062748"/>
            <a:ext cx="2344992" cy="186816"/>
            <a:chOff x="1295400" y="2376948"/>
            <a:chExt cx="2344992" cy="186816"/>
          </a:xfrm>
        </p:grpSpPr>
        <p:sp>
          <p:nvSpPr>
            <p:cNvPr id="75" name="Oval 7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6" name="Oval 7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7" name="Oval 7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8" name="Oval 7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79" name="Group 78"/>
          <p:cNvGrpSpPr/>
          <p:nvPr/>
        </p:nvGrpSpPr>
        <p:grpSpPr>
          <a:xfrm>
            <a:off x="5321712" y="3940272"/>
            <a:ext cx="2344992" cy="186816"/>
            <a:chOff x="1295400" y="2376948"/>
            <a:chExt cx="2344992" cy="186816"/>
          </a:xfrm>
        </p:grpSpPr>
        <p:sp>
          <p:nvSpPr>
            <p:cNvPr id="80" name="Oval 7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1" name="Oval 8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2" name="Oval 8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3" name="Oval 8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84" name="Group 83"/>
          <p:cNvGrpSpPr/>
          <p:nvPr/>
        </p:nvGrpSpPr>
        <p:grpSpPr>
          <a:xfrm>
            <a:off x="5321712" y="4434348"/>
            <a:ext cx="2344992" cy="186816"/>
            <a:chOff x="1295400" y="2376948"/>
            <a:chExt cx="2344992" cy="186816"/>
          </a:xfrm>
        </p:grpSpPr>
        <p:sp>
          <p:nvSpPr>
            <p:cNvPr id="85" name="Oval 8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6" name="Oval 8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7" name="Oval 8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8" name="Oval 8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89" name="Group 88"/>
          <p:cNvGrpSpPr/>
          <p:nvPr/>
        </p:nvGrpSpPr>
        <p:grpSpPr>
          <a:xfrm>
            <a:off x="5321712" y="5311872"/>
            <a:ext cx="2344992" cy="186816"/>
            <a:chOff x="1295400" y="2376948"/>
            <a:chExt cx="2344992" cy="186816"/>
          </a:xfrm>
        </p:grpSpPr>
        <p:sp>
          <p:nvSpPr>
            <p:cNvPr id="90" name="Oval 8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1" name="Oval 9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2" name="Oval 9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3" name="Oval 9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94" name="Group 93"/>
          <p:cNvGrpSpPr/>
          <p:nvPr/>
        </p:nvGrpSpPr>
        <p:grpSpPr>
          <a:xfrm>
            <a:off x="5321712" y="5805948"/>
            <a:ext cx="2344992" cy="186816"/>
            <a:chOff x="1295400" y="2376948"/>
            <a:chExt cx="2344992" cy="186816"/>
          </a:xfrm>
        </p:grpSpPr>
        <p:sp>
          <p:nvSpPr>
            <p:cNvPr id="95" name="Oval 9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6" name="Oval 9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7" name="Oval 9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8" name="Oval 9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sp>
        <p:nvSpPr>
          <p:cNvPr id="99" name="Oval 98"/>
          <p:cNvSpPr/>
          <p:nvPr/>
        </p:nvSpPr>
        <p:spPr bwMode="auto">
          <a:xfrm>
            <a:off x="1143000" y="232778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0" name="Oval 99"/>
          <p:cNvSpPr/>
          <p:nvPr/>
        </p:nvSpPr>
        <p:spPr bwMode="auto">
          <a:xfrm>
            <a:off x="1143000" y="374854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1" name="Oval 100"/>
          <p:cNvSpPr/>
          <p:nvPr/>
        </p:nvSpPr>
        <p:spPr bwMode="auto">
          <a:xfrm>
            <a:off x="1143000" y="5110320"/>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2" name="Oval 101"/>
          <p:cNvSpPr/>
          <p:nvPr/>
        </p:nvSpPr>
        <p:spPr bwMode="auto">
          <a:xfrm>
            <a:off x="2576052" y="233270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3" name="Oval 102"/>
          <p:cNvSpPr/>
          <p:nvPr/>
        </p:nvSpPr>
        <p:spPr bwMode="auto">
          <a:xfrm>
            <a:off x="2576052" y="375346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5" name="Oval 104"/>
          <p:cNvSpPr/>
          <p:nvPr/>
        </p:nvSpPr>
        <p:spPr bwMode="auto">
          <a:xfrm>
            <a:off x="5152104" y="233762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7" name="Oval 106"/>
          <p:cNvSpPr/>
          <p:nvPr/>
        </p:nvSpPr>
        <p:spPr bwMode="auto">
          <a:xfrm>
            <a:off x="5152104" y="5120160"/>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8" name="Oval 107"/>
          <p:cNvSpPr/>
          <p:nvPr/>
        </p:nvSpPr>
        <p:spPr bwMode="auto">
          <a:xfrm>
            <a:off x="6594984" y="234254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9" name="Oval 108"/>
          <p:cNvSpPr/>
          <p:nvPr/>
        </p:nvSpPr>
        <p:spPr bwMode="auto">
          <a:xfrm>
            <a:off x="6594984" y="376330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10" name="Oval 109"/>
          <p:cNvSpPr/>
          <p:nvPr/>
        </p:nvSpPr>
        <p:spPr bwMode="auto">
          <a:xfrm>
            <a:off x="6594984" y="5125080"/>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nvGrpSpPr>
          <p:cNvPr id="5" name="Group 4"/>
          <p:cNvGrpSpPr/>
          <p:nvPr/>
        </p:nvGrpSpPr>
        <p:grpSpPr>
          <a:xfrm>
            <a:off x="1354392" y="2576538"/>
            <a:ext cx="6272988" cy="3374193"/>
            <a:chOff x="1354392" y="2576538"/>
            <a:chExt cx="6272988" cy="3374193"/>
          </a:xfrm>
        </p:grpSpPr>
        <p:sp>
          <p:nvSpPr>
            <p:cNvPr id="4" name="TextBox 3"/>
            <p:cNvSpPr txBox="1"/>
            <p:nvPr/>
          </p:nvSpPr>
          <p:spPr>
            <a:xfrm>
              <a:off x="6796548" y="5354919"/>
              <a:ext cx="811164" cy="584775"/>
            </a:xfrm>
            <a:prstGeom prst="rect">
              <a:avLst/>
            </a:prstGeom>
            <a:noFill/>
          </p:spPr>
          <p:txBody>
            <a:bodyPr wrap="square" rtlCol="0">
              <a:spAutoFit/>
            </a:bodyPr>
            <a:lstStyle/>
            <a:p>
              <a:pPr algn="ctr"/>
              <a:r>
                <a:rPr lang="en-US" sz="3200" b="1" i="0" dirty="0">
                  <a:latin typeface="Arial" pitchFamily="34" charset="0"/>
                  <a:cs typeface="Arial" pitchFamily="34" charset="0"/>
                </a:rPr>
                <a:t>L</a:t>
              </a:r>
            </a:p>
          </p:txBody>
        </p:sp>
        <p:sp>
          <p:nvSpPr>
            <p:cNvPr id="111" name="TextBox 110"/>
            <p:cNvSpPr txBox="1"/>
            <p:nvPr/>
          </p:nvSpPr>
          <p:spPr>
            <a:xfrm>
              <a:off x="5397912" y="5334000"/>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K</a:t>
              </a:r>
              <a:endParaRPr lang="en-US" sz="3200" b="1" i="0" dirty="0">
                <a:latin typeface="Arial" pitchFamily="34" charset="0"/>
                <a:cs typeface="Arial" pitchFamily="34" charset="0"/>
              </a:endParaRPr>
            </a:p>
          </p:txBody>
        </p:sp>
        <p:sp>
          <p:nvSpPr>
            <p:cNvPr id="113" name="TextBox 112"/>
            <p:cNvSpPr txBox="1"/>
            <p:nvPr/>
          </p:nvSpPr>
          <p:spPr>
            <a:xfrm>
              <a:off x="1354392" y="5365956"/>
              <a:ext cx="2286000"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I           J</a:t>
              </a:r>
              <a:endParaRPr lang="en-US" sz="3200" b="1" i="0" dirty="0">
                <a:latin typeface="Arial" pitchFamily="34" charset="0"/>
                <a:cs typeface="Arial" pitchFamily="34" charset="0"/>
              </a:endParaRPr>
            </a:p>
          </p:txBody>
        </p:sp>
        <p:sp>
          <p:nvSpPr>
            <p:cNvPr id="114" name="TextBox 113"/>
            <p:cNvSpPr txBox="1"/>
            <p:nvPr/>
          </p:nvSpPr>
          <p:spPr>
            <a:xfrm>
              <a:off x="5380704" y="3976188"/>
              <a:ext cx="2244216"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G          H</a:t>
              </a:r>
              <a:endParaRPr lang="en-US" sz="3200" b="1" i="0" dirty="0">
                <a:latin typeface="Arial" pitchFamily="34" charset="0"/>
                <a:cs typeface="Arial" pitchFamily="34" charset="0"/>
              </a:endParaRPr>
            </a:p>
          </p:txBody>
        </p:sp>
        <p:sp>
          <p:nvSpPr>
            <p:cNvPr id="116" name="TextBox 115"/>
            <p:cNvSpPr txBox="1"/>
            <p:nvPr/>
          </p:nvSpPr>
          <p:spPr>
            <a:xfrm>
              <a:off x="2809572" y="3963846"/>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F</a:t>
              </a:r>
              <a:endParaRPr lang="en-US" sz="3200" b="1" i="0" dirty="0">
                <a:latin typeface="Arial" pitchFamily="34" charset="0"/>
                <a:cs typeface="Arial" pitchFamily="34" charset="0"/>
              </a:endParaRPr>
            </a:p>
          </p:txBody>
        </p:sp>
        <p:sp>
          <p:nvSpPr>
            <p:cNvPr id="117" name="TextBox 116"/>
            <p:cNvSpPr txBox="1"/>
            <p:nvPr/>
          </p:nvSpPr>
          <p:spPr>
            <a:xfrm>
              <a:off x="1371600" y="3987225"/>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E</a:t>
              </a:r>
              <a:endParaRPr lang="en-US" sz="3200" b="1" i="0" dirty="0">
                <a:latin typeface="Arial" pitchFamily="34" charset="0"/>
                <a:cs typeface="Arial" pitchFamily="34" charset="0"/>
              </a:endParaRPr>
            </a:p>
          </p:txBody>
        </p:sp>
        <p:sp>
          <p:nvSpPr>
            <p:cNvPr id="118" name="TextBox 117"/>
            <p:cNvSpPr txBox="1"/>
            <p:nvPr/>
          </p:nvSpPr>
          <p:spPr>
            <a:xfrm>
              <a:off x="6816216" y="2597457"/>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D</a:t>
              </a:r>
              <a:endParaRPr lang="en-US" sz="3200" b="1" i="0" dirty="0">
                <a:latin typeface="Arial" pitchFamily="34" charset="0"/>
                <a:cs typeface="Arial" pitchFamily="34" charset="0"/>
              </a:endParaRPr>
            </a:p>
          </p:txBody>
        </p:sp>
        <p:sp>
          <p:nvSpPr>
            <p:cNvPr id="119" name="TextBox 118"/>
            <p:cNvSpPr txBox="1"/>
            <p:nvPr/>
          </p:nvSpPr>
          <p:spPr>
            <a:xfrm>
              <a:off x="5417580" y="2576538"/>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C</a:t>
              </a:r>
              <a:endParaRPr lang="en-US" sz="3200" b="1" i="0" dirty="0">
                <a:latin typeface="Arial" pitchFamily="34" charset="0"/>
                <a:cs typeface="Arial" pitchFamily="34" charset="0"/>
              </a:endParaRPr>
            </a:p>
          </p:txBody>
        </p:sp>
        <p:sp>
          <p:nvSpPr>
            <p:cNvPr id="120" name="TextBox 119"/>
            <p:cNvSpPr txBox="1"/>
            <p:nvPr/>
          </p:nvSpPr>
          <p:spPr>
            <a:xfrm>
              <a:off x="2812032" y="2585115"/>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B</a:t>
              </a:r>
              <a:endParaRPr lang="en-US" sz="3200" b="1" i="0" dirty="0">
                <a:latin typeface="Arial" pitchFamily="34" charset="0"/>
                <a:cs typeface="Arial" pitchFamily="34" charset="0"/>
              </a:endParaRPr>
            </a:p>
          </p:txBody>
        </p:sp>
        <p:sp>
          <p:nvSpPr>
            <p:cNvPr id="121" name="TextBox 120"/>
            <p:cNvSpPr txBox="1"/>
            <p:nvPr/>
          </p:nvSpPr>
          <p:spPr>
            <a:xfrm>
              <a:off x="1374060" y="2608494"/>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A</a:t>
              </a:r>
              <a:endParaRPr lang="en-US" sz="3200" b="1" i="0" dirty="0">
                <a:latin typeface="Arial" pitchFamily="34" charset="0"/>
                <a:cs typeface="Arial" pitchFamily="34" charset="0"/>
              </a:endParaRPr>
            </a:p>
          </p:txBody>
        </p:sp>
      </p:grpSp>
      <p:sp>
        <p:nvSpPr>
          <p:cNvPr id="123" name="Oval 122"/>
          <p:cNvSpPr/>
          <p:nvPr/>
        </p:nvSpPr>
        <p:spPr bwMode="auto">
          <a:xfrm>
            <a:off x="5181600" y="374854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30" name="Oval 129"/>
          <p:cNvSpPr/>
          <p:nvPr/>
        </p:nvSpPr>
        <p:spPr bwMode="auto">
          <a:xfrm>
            <a:off x="2561925" y="5053573"/>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32" name="TextBox 131"/>
          <p:cNvSpPr txBox="1"/>
          <p:nvPr/>
        </p:nvSpPr>
        <p:spPr>
          <a:xfrm>
            <a:off x="2362200" y="1447800"/>
            <a:ext cx="6553200" cy="461665"/>
          </a:xfrm>
          <a:prstGeom prst="rect">
            <a:avLst/>
          </a:prstGeom>
          <a:noFill/>
        </p:spPr>
        <p:txBody>
          <a:bodyPr wrap="square" rtlCol="0">
            <a:spAutoFit/>
          </a:bodyPr>
          <a:lstStyle/>
          <a:p>
            <a:r>
              <a:rPr lang="en-US" sz="2400" i="0" dirty="0" smtClean="0">
                <a:latin typeface="Arial" pitchFamily="34" charset="0"/>
                <a:cs typeface="Arial" pitchFamily="34" charset="0"/>
              </a:rPr>
              <a:t>Connect to: https</a:t>
            </a:r>
            <a:r>
              <a:rPr lang="en-US" sz="2400" i="0" dirty="0">
                <a:latin typeface="Arial" pitchFamily="34" charset="0"/>
                <a:cs typeface="Arial" pitchFamily="34" charset="0"/>
              </a:rPr>
              <a:t>://vcu.zoom.us/j/2504526209</a:t>
            </a:r>
          </a:p>
        </p:txBody>
      </p:sp>
      <p:sp>
        <p:nvSpPr>
          <p:cNvPr id="122" name="Text Box 2"/>
          <p:cNvSpPr txBox="1">
            <a:spLocks noChangeArrowheads="1"/>
          </p:cNvSpPr>
          <p:nvPr/>
        </p:nvSpPr>
        <p:spPr bwMode="auto">
          <a:xfrm>
            <a:off x="792163" y="0"/>
            <a:ext cx="7543800" cy="830997"/>
          </a:xfrm>
          <a:prstGeom prst="rect">
            <a:avLst/>
          </a:prstGeom>
          <a:noFill/>
          <a:ln w="9525">
            <a:noFill/>
            <a:miter lim="800000"/>
            <a:headEnd/>
            <a:tailEnd/>
          </a:ln>
          <a:effectLst/>
        </p:spPr>
        <p:txBody>
          <a:bodyPr>
            <a:spAutoFit/>
          </a:bodyPr>
          <a:lstStyle/>
          <a:p>
            <a:pPr algn="ctr">
              <a:spcBef>
                <a:spcPct val="50000"/>
              </a:spcBef>
            </a:pPr>
            <a:r>
              <a:rPr lang="en-US" sz="4800" b="1" i="0" dirty="0" smtClean="0"/>
              <a:t>Problem Set 7, #3</a:t>
            </a:r>
            <a:endParaRPr lang="en-US" sz="4800" b="1" i="0" dirty="0"/>
          </a:p>
        </p:txBody>
      </p:sp>
    </p:spTree>
    <p:extLst>
      <p:ext uri="{BB962C8B-B14F-4D97-AF65-F5344CB8AC3E}">
        <p14:creationId xmlns:p14="http://schemas.microsoft.com/office/powerpoint/2010/main" val="3945324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3"/>
          <p:cNvPicPr>
            <a:picLocks noChangeAspect="1" noChangeArrowheads="1"/>
          </p:cNvPicPr>
          <p:nvPr/>
        </p:nvPicPr>
        <p:blipFill>
          <a:blip r:embed="rId2" cstate="print"/>
          <a:srcRect/>
          <a:stretch>
            <a:fillRect/>
          </a:stretch>
        </p:blipFill>
        <p:spPr bwMode="auto">
          <a:xfrm>
            <a:off x="381000" y="1304925"/>
            <a:ext cx="4711700" cy="5400675"/>
          </a:xfrm>
          <a:prstGeom prst="rect">
            <a:avLst/>
          </a:prstGeom>
          <a:noFill/>
          <a:ln w="57150" cmpd="thickThin">
            <a:solidFill>
              <a:schemeClr val="tx1"/>
            </a:solidFill>
            <a:miter lim="800000"/>
            <a:headEnd/>
            <a:tailEnd/>
          </a:ln>
          <a:effectLst/>
        </p:spPr>
      </p:pic>
      <p:sp>
        <p:nvSpPr>
          <p:cNvPr id="36869" name="Rectangle 5"/>
          <p:cNvSpPr>
            <a:spLocks noChangeArrowheads="1"/>
          </p:cNvSpPr>
          <p:nvPr/>
        </p:nvSpPr>
        <p:spPr bwMode="auto">
          <a:xfrm>
            <a:off x="609600" y="4953000"/>
            <a:ext cx="4343400" cy="685800"/>
          </a:xfrm>
          <a:prstGeom prst="rect">
            <a:avLst/>
          </a:prstGeom>
          <a:noFill/>
          <a:ln w="28575">
            <a:solidFill>
              <a:srgbClr val="FF0000"/>
            </a:solidFill>
            <a:miter lim="800000"/>
            <a:headEnd/>
            <a:tailEnd/>
          </a:ln>
          <a:effectLst/>
        </p:spPr>
        <p:txBody>
          <a:bodyPr wrap="none" anchor="ctr"/>
          <a:lstStyle/>
          <a:p>
            <a:endParaRPr lang="en-US" altLang="en-US"/>
          </a:p>
        </p:txBody>
      </p:sp>
      <p:pic>
        <p:nvPicPr>
          <p:cNvPr id="36870" name="Picture 6"/>
          <p:cNvPicPr>
            <a:picLocks noChangeAspect="1" noChangeArrowheads="1"/>
          </p:cNvPicPr>
          <p:nvPr/>
        </p:nvPicPr>
        <p:blipFill>
          <a:blip r:embed="rId3" cstate="print"/>
          <a:srcRect/>
          <a:stretch>
            <a:fillRect/>
          </a:stretch>
        </p:blipFill>
        <p:spPr bwMode="auto">
          <a:xfrm>
            <a:off x="2863850" y="5097463"/>
            <a:ext cx="5975350" cy="922337"/>
          </a:xfrm>
          <a:prstGeom prst="rect">
            <a:avLst/>
          </a:prstGeom>
          <a:noFill/>
          <a:ln w="57150" cmpd="thickThin">
            <a:solidFill>
              <a:srgbClr val="FF0000"/>
            </a:solidFill>
            <a:miter lim="800000"/>
            <a:headEnd/>
            <a:tailEnd/>
          </a:ln>
          <a:effectLst/>
        </p:spPr>
      </p:pic>
      <p:sp>
        <p:nvSpPr>
          <p:cNvPr id="33797" name="TextBox 4"/>
          <p:cNvSpPr txBox="1">
            <a:spLocks noChangeArrowheads="1"/>
          </p:cNvSpPr>
          <p:nvPr/>
        </p:nvSpPr>
        <p:spPr bwMode="auto">
          <a:xfrm>
            <a:off x="1089025" y="0"/>
            <a:ext cx="6965950" cy="1200150"/>
          </a:xfrm>
          <a:prstGeom prst="rect">
            <a:avLst/>
          </a:prstGeom>
          <a:noFill/>
          <a:ln w="9525">
            <a:noFill/>
            <a:miter lim="800000"/>
            <a:headEnd/>
            <a:tailEnd/>
          </a:ln>
        </p:spPr>
        <p:txBody>
          <a:bodyPr>
            <a:spAutoFit/>
          </a:bodyPr>
          <a:lstStyle/>
          <a:p>
            <a:pPr algn="ctr"/>
            <a:r>
              <a:rPr lang="en-US" altLang="en-US" sz="4000" b="0" i="0"/>
              <a:t>Brenner et al (1961)</a:t>
            </a:r>
            <a:br>
              <a:rPr lang="en-US" altLang="en-US" sz="4000" b="0" i="0"/>
            </a:br>
            <a:r>
              <a:rPr lang="en-US" altLang="en-US" sz="3200" i="0"/>
              <a:t>Figure 2</a:t>
            </a:r>
          </a:p>
        </p:txBody>
      </p:sp>
      <p:sp>
        <p:nvSpPr>
          <p:cNvPr id="7" name="Text Box 7" descr="Newsprint"/>
          <p:cNvSpPr txBox="1">
            <a:spLocks noChangeArrowheads="1"/>
          </p:cNvSpPr>
          <p:nvPr/>
        </p:nvSpPr>
        <p:spPr bwMode="auto">
          <a:xfrm>
            <a:off x="4038600" y="2644676"/>
            <a:ext cx="5127171" cy="1200329"/>
          </a:xfrm>
          <a:prstGeom prst="rect">
            <a:avLst/>
          </a:prstGeom>
          <a:solidFill>
            <a:schemeClr val="bg1"/>
          </a:solidFill>
          <a:ln w="57150" cmpd="thickThin">
            <a:solidFill>
              <a:schemeClr val="tx1"/>
            </a:solidFill>
            <a:miter lim="800000"/>
            <a:headEnd/>
            <a:tailEnd/>
          </a:ln>
          <a:effectLst/>
        </p:spPr>
        <p:txBody>
          <a:bodyPr wrap="square">
            <a:spAutoFit/>
          </a:bodyPr>
          <a:lstStyle/>
          <a:p>
            <a:r>
              <a:rPr lang="en-US" i="0" dirty="0" smtClean="0"/>
              <a:t>PS </a:t>
            </a:r>
            <a:r>
              <a:rPr lang="en-US" i="0" dirty="0"/>
              <a:t>7</a:t>
            </a:r>
            <a:r>
              <a:rPr lang="en-US" i="0" dirty="0" smtClean="0"/>
              <a:t>.3a. </a:t>
            </a:r>
            <a:r>
              <a:rPr lang="en-US" b="0" i="0" dirty="0"/>
              <a:t>Redraw Fig. 2 from Brenner et al (1961), presuming that ribosomes freely dissociate into their component proteins and then </a:t>
            </a:r>
            <a:r>
              <a:rPr lang="en-US" b="0" i="0" dirty="0" err="1"/>
              <a:t>reassociate</a:t>
            </a:r>
            <a:r>
              <a:rPr lang="en-US" b="0" i="0" dirty="0"/>
              <a:t> to form ribosomes again, prior to centrifugation. </a:t>
            </a:r>
          </a:p>
        </p:txBody>
      </p:sp>
      <p:sp>
        <p:nvSpPr>
          <p:cNvPr id="8" name="Text Box 16"/>
          <p:cNvSpPr txBox="1">
            <a:spLocks noChangeArrowheads="1"/>
          </p:cNvSpPr>
          <p:nvPr/>
        </p:nvSpPr>
        <p:spPr bwMode="auto">
          <a:xfrm>
            <a:off x="5257800" y="1144588"/>
            <a:ext cx="3810000" cy="1368425"/>
          </a:xfrm>
          <a:prstGeom prst="rect">
            <a:avLst/>
          </a:prstGeom>
          <a:solidFill>
            <a:srgbClr val="FFFF00"/>
          </a:solidFill>
          <a:ln w="57150" cmpd="thickThin">
            <a:solidFill>
              <a:srgbClr val="FF0000"/>
            </a:solidFill>
            <a:miter lim="800000"/>
            <a:headEnd/>
            <a:tailEnd/>
          </a:ln>
          <a:effectLst/>
        </p:spPr>
        <p:txBody>
          <a:bodyPr>
            <a:spAutoFit/>
          </a:bodyPr>
          <a:lstStyle/>
          <a:p>
            <a:pPr algn="ctr">
              <a:spcBef>
                <a:spcPct val="50000"/>
              </a:spcBef>
            </a:pPr>
            <a:r>
              <a:rPr lang="en-US" altLang="en-US" sz="4000">
                <a:solidFill>
                  <a:srgbClr val="FF0000"/>
                </a:solidFill>
              </a:rPr>
              <a:t>What was the experiment?</a:t>
            </a:r>
          </a:p>
        </p:txBody>
      </p:sp>
    </p:spTree>
    <p:extLst>
      <p:ext uri="{BB962C8B-B14F-4D97-AF65-F5344CB8AC3E}">
        <p14:creationId xmlns:p14="http://schemas.microsoft.com/office/powerpoint/2010/main" val="3770166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4"/>
          <p:cNvPicPr>
            <a:picLocks noChangeAspect="1" noChangeArrowheads="1"/>
          </p:cNvPicPr>
          <p:nvPr/>
        </p:nvPicPr>
        <p:blipFill>
          <a:blip r:embed="rId2" cstate="print"/>
          <a:srcRect/>
          <a:stretch>
            <a:fillRect/>
          </a:stretch>
        </p:blipFill>
        <p:spPr bwMode="auto">
          <a:xfrm>
            <a:off x="152400" y="1295400"/>
            <a:ext cx="4724400" cy="4186238"/>
          </a:xfrm>
          <a:prstGeom prst="rect">
            <a:avLst/>
          </a:prstGeom>
          <a:noFill/>
          <a:ln w="57150" cmpd="thickThin">
            <a:solidFill>
              <a:schemeClr val="tx1"/>
            </a:solidFill>
            <a:miter lim="800000"/>
            <a:headEnd/>
            <a:tailEnd/>
          </a:ln>
          <a:effectLst/>
        </p:spPr>
      </p:pic>
      <p:sp>
        <p:nvSpPr>
          <p:cNvPr id="31749" name="TextBox 4"/>
          <p:cNvSpPr txBox="1">
            <a:spLocks noChangeArrowheads="1"/>
          </p:cNvSpPr>
          <p:nvPr/>
        </p:nvSpPr>
        <p:spPr bwMode="auto">
          <a:xfrm>
            <a:off x="1089025" y="0"/>
            <a:ext cx="6965950" cy="1189038"/>
          </a:xfrm>
          <a:prstGeom prst="rect">
            <a:avLst/>
          </a:prstGeom>
          <a:noFill/>
          <a:ln w="9525">
            <a:noFill/>
            <a:miter lim="800000"/>
            <a:headEnd/>
            <a:tailEnd/>
          </a:ln>
        </p:spPr>
        <p:txBody>
          <a:bodyPr>
            <a:spAutoFit/>
          </a:bodyPr>
          <a:lstStyle/>
          <a:p>
            <a:pPr algn="ctr"/>
            <a:r>
              <a:rPr lang="en-US" altLang="en-US" sz="4000" b="0" i="0" dirty="0"/>
              <a:t>Brenner et al (1961)</a:t>
            </a:r>
            <a:br>
              <a:rPr lang="en-US" altLang="en-US" sz="4000" b="0" i="0" dirty="0"/>
            </a:br>
            <a:r>
              <a:rPr lang="en-US" altLang="en-US" sz="3200" i="0" dirty="0"/>
              <a:t>Figure 4</a:t>
            </a:r>
            <a:endParaRPr lang="en-US" altLang="en-US" sz="4000" i="0" dirty="0"/>
          </a:p>
        </p:txBody>
      </p:sp>
      <p:sp>
        <p:nvSpPr>
          <p:cNvPr id="9" name="Text Box 16"/>
          <p:cNvSpPr txBox="1">
            <a:spLocks noChangeArrowheads="1"/>
          </p:cNvSpPr>
          <p:nvPr/>
        </p:nvSpPr>
        <p:spPr bwMode="auto">
          <a:xfrm>
            <a:off x="5257800" y="1144588"/>
            <a:ext cx="3810000" cy="1368425"/>
          </a:xfrm>
          <a:prstGeom prst="rect">
            <a:avLst/>
          </a:prstGeom>
          <a:solidFill>
            <a:srgbClr val="FFFF00"/>
          </a:solidFill>
          <a:ln w="57150" cmpd="thickThin">
            <a:solidFill>
              <a:srgbClr val="FF0000"/>
            </a:solidFill>
            <a:miter lim="800000"/>
            <a:headEnd/>
            <a:tailEnd/>
          </a:ln>
          <a:effectLst/>
        </p:spPr>
        <p:txBody>
          <a:bodyPr>
            <a:spAutoFit/>
          </a:bodyPr>
          <a:lstStyle/>
          <a:p>
            <a:pPr algn="ctr">
              <a:spcBef>
                <a:spcPct val="50000"/>
              </a:spcBef>
            </a:pPr>
            <a:r>
              <a:rPr lang="en-US" altLang="en-US" sz="4000">
                <a:solidFill>
                  <a:srgbClr val="FF0000"/>
                </a:solidFill>
              </a:rPr>
              <a:t>What was the experiment?</a:t>
            </a:r>
          </a:p>
        </p:txBody>
      </p:sp>
      <p:sp>
        <p:nvSpPr>
          <p:cNvPr id="39" name="Text Box 7"/>
          <p:cNvSpPr txBox="1">
            <a:spLocks noChangeArrowheads="1"/>
          </p:cNvSpPr>
          <p:nvPr/>
        </p:nvSpPr>
        <p:spPr bwMode="auto">
          <a:xfrm>
            <a:off x="5257800" y="5181600"/>
            <a:ext cx="3733800" cy="879475"/>
          </a:xfrm>
          <a:prstGeom prst="rect">
            <a:avLst/>
          </a:prstGeom>
          <a:solidFill>
            <a:schemeClr val="bg1"/>
          </a:solidFill>
          <a:ln w="57150" cmpd="thickThin">
            <a:solidFill>
              <a:schemeClr val="tx1"/>
            </a:solidFill>
            <a:miter lim="800000"/>
            <a:headEnd/>
            <a:tailEnd/>
          </a:ln>
          <a:effectLst/>
        </p:spPr>
        <p:txBody>
          <a:bodyPr>
            <a:spAutoFit/>
          </a:bodyPr>
          <a:lstStyle/>
          <a:p>
            <a:r>
              <a:rPr lang="en-US" altLang="en-US">
                <a:solidFill>
                  <a:srgbClr val="0000FF"/>
                </a:solidFill>
              </a:rPr>
              <a:t>SQ32. Label the four peaks shown in Fig. 4.</a:t>
            </a:r>
          </a:p>
        </p:txBody>
      </p:sp>
    </p:spTree>
    <p:extLst>
      <p:ext uri="{BB962C8B-B14F-4D97-AF65-F5344CB8AC3E}">
        <p14:creationId xmlns:p14="http://schemas.microsoft.com/office/powerpoint/2010/main" val="1547416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Box 7"/>
          <p:cNvSpPr txBox="1">
            <a:spLocks noChangeArrowheads="1"/>
          </p:cNvSpPr>
          <p:nvPr/>
        </p:nvSpPr>
        <p:spPr bwMode="auto">
          <a:xfrm>
            <a:off x="5257800" y="5181600"/>
            <a:ext cx="3733800" cy="879475"/>
          </a:xfrm>
          <a:prstGeom prst="rect">
            <a:avLst/>
          </a:prstGeom>
          <a:solidFill>
            <a:schemeClr val="bg1"/>
          </a:solidFill>
          <a:ln w="57150" cmpd="thickThin">
            <a:solidFill>
              <a:schemeClr val="tx1"/>
            </a:solidFill>
            <a:miter lim="800000"/>
            <a:headEnd/>
            <a:tailEnd/>
          </a:ln>
          <a:effectLst/>
        </p:spPr>
        <p:txBody>
          <a:bodyPr>
            <a:spAutoFit/>
          </a:bodyPr>
          <a:lstStyle/>
          <a:p>
            <a:r>
              <a:rPr lang="en-US" altLang="en-US" dirty="0">
                <a:solidFill>
                  <a:srgbClr val="0000FF"/>
                </a:solidFill>
              </a:rPr>
              <a:t>SQ32. Label the four peaks shown in Fig. 4.</a:t>
            </a:r>
          </a:p>
        </p:txBody>
      </p:sp>
      <p:pic>
        <p:nvPicPr>
          <p:cNvPr id="31746" name="Picture 14"/>
          <p:cNvPicPr>
            <a:picLocks noChangeAspect="1" noChangeArrowheads="1"/>
          </p:cNvPicPr>
          <p:nvPr/>
        </p:nvPicPr>
        <p:blipFill>
          <a:blip r:embed="rId2" cstate="print"/>
          <a:srcRect/>
          <a:stretch>
            <a:fillRect/>
          </a:stretch>
        </p:blipFill>
        <p:spPr bwMode="auto">
          <a:xfrm>
            <a:off x="152400" y="1295400"/>
            <a:ext cx="4724400" cy="4186238"/>
          </a:xfrm>
          <a:prstGeom prst="rect">
            <a:avLst/>
          </a:prstGeom>
          <a:noFill/>
          <a:ln w="57150" cmpd="thickThin">
            <a:solidFill>
              <a:schemeClr val="tx1"/>
            </a:solidFill>
            <a:miter lim="800000"/>
            <a:headEnd/>
            <a:tailEnd/>
          </a:ln>
          <a:effectLst/>
        </p:spPr>
      </p:pic>
      <p:pic>
        <p:nvPicPr>
          <p:cNvPr id="39951" name="Picture 15"/>
          <p:cNvPicPr>
            <a:picLocks noChangeAspect="1" noChangeArrowheads="1"/>
          </p:cNvPicPr>
          <p:nvPr/>
        </p:nvPicPr>
        <p:blipFill>
          <a:blip r:embed="rId3" cstate="print"/>
          <a:srcRect/>
          <a:stretch>
            <a:fillRect/>
          </a:stretch>
        </p:blipFill>
        <p:spPr bwMode="auto">
          <a:xfrm>
            <a:off x="1058863" y="5591175"/>
            <a:ext cx="3513137" cy="1604963"/>
          </a:xfrm>
          <a:prstGeom prst="rect">
            <a:avLst/>
          </a:prstGeom>
          <a:noFill/>
          <a:ln w="57150" cmpd="thickThin">
            <a:solidFill>
              <a:schemeClr val="tx1"/>
            </a:solidFill>
            <a:miter lim="800000"/>
            <a:headEnd/>
            <a:tailEnd/>
          </a:ln>
          <a:effectLst/>
        </p:spPr>
      </p:pic>
      <p:pic>
        <p:nvPicPr>
          <p:cNvPr id="39952" name="Picture 16"/>
          <p:cNvPicPr>
            <a:picLocks noChangeAspect="1" noChangeArrowheads="1"/>
          </p:cNvPicPr>
          <p:nvPr/>
        </p:nvPicPr>
        <p:blipFill>
          <a:blip r:embed="rId3" cstate="print"/>
          <a:srcRect b="58408"/>
          <a:stretch>
            <a:fillRect/>
          </a:stretch>
        </p:blipFill>
        <p:spPr bwMode="auto">
          <a:xfrm>
            <a:off x="149225" y="5753100"/>
            <a:ext cx="5413375" cy="1028700"/>
          </a:xfrm>
          <a:prstGeom prst="rect">
            <a:avLst/>
          </a:prstGeom>
          <a:noFill/>
          <a:ln w="57150" cmpd="thickThin">
            <a:solidFill>
              <a:schemeClr val="tx1"/>
            </a:solidFill>
            <a:miter lim="800000"/>
            <a:headEnd/>
            <a:tailEnd/>
          </a:ln>
          <a:effectLst/>
        </p:spPr>
      </p:pic>
      <p:sp>
        <p:nvSpPr>
          <p:cNvPr id="31749" name="TextBox 4"/>
          <p:cNvSpPr txBox="1">
            <a:spLocks noChangeArrowheads="1"/>
          </p:cNvSpPr>
          <p:nvPr/>
        </p:nvSpPr>
        <p:spPr bwMode="auto">
          <a:xfrm>
            <a:off x="1089025" y="0"/>
            <a:ext cx="6965950" cy="1189038"/>
          </a:xfrm>
          <a:prstGeom prst="rect">
            <a:avLst/>
          </a:prstGeom>
          <a:noFill/>
          <a:ln w="9525">
            <a:noFill/>
            <a:miter lim="800000"/>
            <a:headEnd/>
            <a:tailEnd/>
          </a:ln>
        </p:spPr>
        <p:txBody>
          <a:bodyPr>
            <a:spAutoFit/>
          </a:bodyPr>
          <a:lstStyle/>
          <a:p>
            <a:pPr algn="ctr"/>
            <a:r>
              <a:rPr lang="en-US" altLang="en-US" sz="4000" b="0" i="0" dirty="0"/>
              <a:t>Brenner et al (1961)</a:t>
            </a:r>
            <a:br>
              <a:rPr lang="en-US" altLang="en-US" sz="4000" b="0" i="0" dirty="0"/>
            </a:br>
            <a:r>
              <a:rPr lang="en-US" altLang="en-US" sz="3200" i="0" dirty="0"/>
              <a:t>Figure 4</a:t>
            </a:r>
            <a:endParaRPr lang="en-US" altLang="en-US" sz="4000" i="0" dirty="0"/>
          </a:p>
        </p:txBody>
      </p:sp>
      <p:sp>
        <p:nvSpPr>
          <p:cNvPr id="9" name="Text Box 16"/>
          <p:cNvSpPr txBox="1">
            <a:spLocks noChangeArrowheads="1"/>
          </p:cNvSpPr>
          <p:nvPr/>
        </p:nvSpPr>
        <p:spPr bwMode="auto">
          <a:xfrm>
            <a:off x="5257800" y="1144588"/>
            <a:ext cx="3810000" cy="1368425"/>
          </a:xfrm>
          <a:prstGeom prst="rect">
            <a:avLst/>
          </a:prstGeom>
          <a:solidFill>
            <a:srgbClr val="FFFF00"/>
          </a:solidFill>
          <a:ln w="57150" cmpd="thickThin">
            <a:solidFill>
              <a:srgbClr val="FF0000"/>
            </a:solidFill>
            <a:miter lim="800000"/>
            <a:headEnd/>
            <a:tailEnd/>
          </a:ln>
          <a:effectLst/>
        </p:spPr>
        <p:txBody>
          <a:bodyPr>
            <a:spAutoFit/>
          </a:bodyPr>
          <a:lstStyle/>
          <a:p>
            <a:pPr algn="ctr">
              <a:spcBef>
                <a:spcPct val="50000"/>
              </a:spcBef>
            </a:pPr>
            <a:r>
              <a:rPr lang="en-US" altLang="en-US" sz="4000">
                <a:solidFill>
                  <a:srgbClr val="FF0000"/>
                </a:solidFill>
              </a:rPr>
              <a:t>What was the experiment?</a:t>
            </a:r>
          </a:p>
        </p:txBody>
      </p:sp>
      <p:grpSp>
        <p:nvGrpSpPr>
          <p:cNvPr id="4" name="Group 3"/>
          <p:cNvGrpSpPr>
            <a:grpSpLocks/>
          </p:cNvGrpSpPr>
          <p:nvPr/>
        </p:nvGrpSpPr>
        <p:grpSpPr bwMode="auto">
          <a:xfrm>
            <a:off x="5029200" y="2643188"/>
            <a:ext cx="4105275" cy="1471612"/>
            <a:chOff x="5029200" y="2643187"/>
            <a:chExt cx="4105275" cy="1471613"/>
          </a:xfrm>
        </p:grpSpPr>
        <p:grpSp>
          <p:nvGrpSpPr>
            <p:cNvPr id="5" name="Group 9"/>
            <p:cNvGrpSpPr>
              <a:grpSpLocks/>
            </p:cNvGrpSpPr>
            <p:nvPr/>
          </p:nvGrpSpPr>
          <p:grpSpPr bwMode="auto">
            <a:xfrm>
              <a:off x="5029200" y="2643187"/>
              <a:ext cx="4105275" cy="1471613"/>
              <a:chOff x="1371600" y="600075"/>
              <a:chExt cx="4105275" cy="1471613"/>
            </a:xfrm>
          </p:grpSpPr>
          <p:sp>
            <p:nvSpPr>
              <p:cNvPr id="11" name="Rectangle 10"/>
              <p:cNvSpPr>
                <a:spLocks noChangeArrowheads="1"/>
              </p:cNvSpPr>
              <p:nvPr/>
            </p:nvSpPr>
            <p:spPr bwMode="auto">
              <a:xfrm>
                <a:off x="3429000" y="1143000"/>
                <a:ext cx="2047875" cy="609600"/>
              </a:xfrm>
              <a:prstGeom prst="rect">
                <a:avLst/>
              </a:prstGeom>
              <a:solidFill>
                <a:srgbClr val="CC66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sz="1800">
                  <a:solidFill>
                    <a:srgbClr val="FFFFFF"/>
                  </a:solidFill>
                </a:endParaRPr>
              </a:p>
            </p:txBody>
          </p:sp>
          <p:sp>
            <p:nvSpPr>
              <p:cNvPr id="12" name="Rectangle 11"/>
              <p:cNvSpPr/>
              <p:nvPr/>
            </p:nvSpPr>
            <p:spPr>
              <a:xfrm>
                <a:off x="1371600" y="1143000"/>
                <a:ext cx="2047875"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cs typeface="Arial" charset="0"/>
                </a:endParaRPr>
              </a:p>
            </p:txBody>
          </p:sp>
          <p:sp>
            <p:nvSpPr>
              <p:cNvPr id="31763" name="TextBox 1"/>
              <p:cNvSpPr txBox="1">
                <a:spLocks noChangeArrowheads="1"/>
              </p:cNvSpPr>
              <p:nvPr/>
            </p:nvSpPr>
            <p:spPr bwMode="auto">
              <a:xfrm>
                <a:off x="2286000" y="1143000"/>
                <a:ext cx="1143000" cy="366713"/>
              </a:xfrm>
              <a:prstGeom prst="rect">
                <a:avLst/>
              </a:prstGeom>
              <a:noFill/>
              <a:ln w="9525">
                <a:noFill/>
                <a:miter lim="800000"/>
                <a:headEnd/>
                <a:tailEnd/>
              </a:ln>
            </p:spPr>
            <p:txBody>
              <a:bodyPr>
                <a:spAutoFit/>
              </a:bodyPr>
              <a:lstStyle/>
              <a:p>
                <a:r>
                  <a:rPr lang="en-US" altLang="en-US" sz="1800" baseline="30000">
                    <a:solidFill>
                      <a:srgbClr val="CCECFF"/>
                    </a:solidFill>
                    <a:latin typeface="Arial" charset="0"/>
                  </a:rPr>
                  <a:t>15</a:t>
                </a:r>
                <a:r>
                  <a:rPr lang="en-US" altLang="en-US" sz="1800">
                    <a:latin typeface="Arial" charset="0"/>
                  </a:rPr>
                  <a:t>N + </a:t>
                </a:r>
                <a:r>
                  <a:rPr lang="en-US" altLang="en-US" sz="1800" baseline="30000">
                    <a:solidFill>
                      <a:srgbClr val="CCECFF"/>
                    </a:solidFill>
                    <a:latin typeface="Arial" charset="0"/>
                  </a:rPr>
                  <a:t>13</a:t>
                </a:r>
                <a:r>
                  <a:rPr lang="en-US" altLang="en-US" sz="1800">
                    <a:latin typeface="Arial" charset="0"/>
                  </a:rPr>
                  <a:t>C</a:t>
                </a:r>
              </a:p>
            </p:txBody>
          </p:sp>
          <p:sp>
            <p:nvSpPr>
              <p:cNvPr id="31764" name="TextBox 2"/>
              <p:cNvSpPr txBox="1">
                <a:spLocks noChangeArrowheads="1"/>
              </p:cNvSpPr>
              <p:nvPr/>
            </p:nvSpPr>
            <p:spPr bwMode="auto">
              <a:xfrm>
                <a:off x="3352800" y="1143000"/>
                <a:ext cx="1143000" cy="366713"/>
              </a:xfrm>
              <a:prstGeom prst="rect">
                <a:avLst/>
              </a:prstGeom>
              <a:noFill/>
              <a:ln w="9525">
                <a:noFill/>
                <a:miter lim="800000"/>
                <a:headEnd/>
                <a:tailEnd/>
              </a:ln>
            </p:spPr>
            <p:txBody>
              <a:bodyPr>
                <a:spAutoFit/>
              </a:bodyPr>
              <a:lstStyle/>
              <a:p>
                <a:r>
                  <a:rPr lang="en-US" altLang="en-US" sz="1800" baseline="30000">
                    <a:solidFill>
                      <a:srgbClr val="CC66FF"/>
                    </a:solidFill>
                    <a:latin typeface="Arial" charset="0"/>
                  </a:rPr>
                  <a:t>14</a:t>
                </a:r>
                <a:r>
                  <a:rPr lang="en-US" altLang="en-US" sz="1800">
                    <a:latin typeface="Arial" charset="0"/>
                  </a:rPr>
                  <a:t>N + </a:t>
                </a:r>
                <a:r>
                  <a:rPr lang="en-US" altLang="en-US" sz="1800" baseline="30000">
                    <a:solidFill>
                      <a:srgbClr val="CC66FF"/>
                    </a:solidFill>
                    <a:latin typeface="Arial" charset="0"/>
                  </a:rPr>
                  <a:t>12</a:t>
                </a:r>
                <a:r>
                  <a:rPr lang="en-US" altLang="en-US" sz="1800">
                    <a:latin typeface="Arial" charset="0"/>
                  </a:rPr>
                  <a:t>C</a:t>
                </a:r>
              </a:p>
            </p:txBody>
          </p:sp>
          <p:pic>
            <p:nvPicPr>
              <p:cNvPr id="31765" name="Picture 8"/>
              <p:cNvPicPr>
                <a:picLocks noChangeAspect="1"/>
              </p:cNvPicPr>
              <p:nvPr/>
            </p:nvPicPr>
            <p:blipFill>
              <a:blip r:embed="rId4" cstate="print"/>
              <a:srcRect/>
              <a:stretch>
                <a:fillRect/>
              </a:stretch>
            </p:blipFill>
            <p:spPr bwMode="auto">
              <a:xfrm>
                <a:off x="3200400" y="600075"/>
                <a:ext cx="438150" cy="542925"/>
              </a:xfrm>
              <a:prstGeom prst="rect">
                <a:avLst/>
              </a:prstGeom>
              <a:noFill/>
              <a:ln w="9525">
                <a:noFill/>
                <a:miter lim="800000"/>
                <a:headEnd/>
                <a:tailEnd/>
              </a:ln>
            </p:spPr>
          </p:pic>
          <p:cxnSp>
            <p:nvCxnSpPr>
              <p:cNvPr id="16" name="Straight Connector 15"/>
              <p:cNvCxnSpPr/>
              <p:nvPr/>
            </p:nvCxnSpPr>
            <p:spPr>
              <a:xfrm>
                <a:off x="3419475" y="1143000"/>
                <a:ext cx="0" cy="6096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1371600" y="1512888"/>
                <a:ext cx="40386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35909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76237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9338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410527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2767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444817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6196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479107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9625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13397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53054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762375" y="1676401"/>
                <a:ext cx="1028700" cy="0"/>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31780" name="TextBox 74"/>
              <p:cNvSpPr txBox="1">
                <a:spLocks noChangeArrowheads="1"/>
              </p:cNvSpPr>
              <p:nvPr/>
            </p:nvSpPr>
            <p:spPr bwMode="auto">
              <a:xfrm>
                <a:off x="3324225" y="1704975"/>
                <a:ext cx="228600" cy="366713"/>
              </a:xfrm>
              <a:prstGeom prst="rect">
                <a:avLst/>
              </a:prstGeom>
              <a:noFill/>
              <a:ln w="9525">
                <a:noFill/>
                <a:miter lim="800000"/>
                <a:headEnd/>
                <a:tailEnd/>
              </a:ln>
            </p:spPr>
            <p:txBody>
              <a:bodyPr>
                <a:spAutoFit/>
              </a:bodyPr>
              <a:lstStyle/>
              <a:p>
                <a:pPr algn="ctr"/>
                <a:r>
                  <a:rPr lang="en-US" altLang="en-US" sz="1800">
                    <a:latin typeface="Arial" charset="0"/>
                  </a:rPr>
                  <a:t>0</a:t>
                </a:r>
              </a:p>
            </p:txBody>
          </p:sp>
        </p:grpSp>
        <p:sp>
          <p:nvSpPr>
            <p:cNvPr id="2" name="Rectangle 1"/>
            <p:cNvSpPr/>
            <p:nvPr/>
          </p:nvSpPr>
          <p:spPr>
            <a:xfrm>
              <a:off x="5969000" y="3251199"/>
              <a:ext cx="228600" cy="20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32" name="Rectangle 31"/>
            <p:cNvSpPr/>
            <p:nvPr/>
          </p:nvSpPr>
          <p:spPr>
            <a:xfrm>
              <a:off x="6578600" y="3251199"/>
              <a:ext cx="228600" cy="20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33" name="Rectangle 32"/>
            <p:cNvSpPr/>
            <p:nvPr/>
          </p:nvSpPr>
          <p:spPr>
            <a:xfrm>
              <a:off x="5969000" y="3251199"/>
              <a:ext cx="228600" cy="20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grpSp>
      <p:sp>
        <p:nvSpPr>
          <p:cNvPr id="35" name="TextBox 34"/>
          <p:cNvSpPr txBox="1">
            <a:spLocks noChangeArrowheads="1"/>
          </p:cNvSpPr>
          <p:nvPr/>
        </p:nvSpPr>
        <p:spPr bwMode="auto">
          <a:xfrm>
            <a:off x="5905500" y="3143250"/>
            <a:ext cx="457200" cy="339725"/>
          </a:xfrm>
          <a:prstGeom prst="rect">
            <a:avLst/>
          </a:prstGeom>
          <a:noFill/>
          <a:ln w="9525">
            <a:noFill/>
            <a:miter lim="800000"/>
            <a:headEnd/>
            <a:tailEnd/>
          </a:ln>
        </p:spPr>
        <p:txBody>
          <a:bodyPr>
            <a:spAutoFit/>
          </a:bodyPr>
          <a:lstStyle/>
          <a:p>
            <a:r>
              <a:rPr lang="en-US" altLang="en-US" sz="1400"/>
              <a:t>14</a:t>
            </a:r>
          </a:p>
        </p:txBody>
      </p:sp>
      <p:sp>
        <p:nvSpPr>
          <p:cNvPr id="36" name="TextBox 35"/>
          <p:cNvSpPr txBox="1">
            <a:spLocks noChangeArrowheads="1"/>
          </p:cNvSpPr>
          <p:nvPr/>
        </p:nvSpPr>
        <p:spPr bwMode="auto">
          <a:xfrm>
            <a:off x="7010400" y="3167063"/>
            <a:ext cx="457200" cy="338137"/>
          </a:xfrm>
          <a:prstGeom prst="rect">
            <a:avLst/>
          </a:prstGeom>
          <a:noFill/>
          <a:ln w="9525">
            <a:noFill/>
            <a:miter lim="800000"/>
            <a:headEnd/>
            <a:tailEnd/>
          </a:ln>
        </p:spPr>
        <p:txBody>
          <a:bodyPr>
            <a:spAutoFit/>
          </a:bodyPr>
          <a:lstStyle/>
          <a:p>
            <a:r>
              <a:rPr lang="en-US" altLang="en-US" sz="1400"/>
              <a:t>14</a:t>
            </a:r>
          </a:p>
        </p:txBody>
      </p:sp>
      <p:sp>
        <p:nvSpPr>
          <p:cNvPr id="37" name="TextBox 36"/>
          <p:cNvSpPr txBox="1">
            <a:spLocks noChangeArrowheads="1"/>
          </p:cNvSpPr>
          <p:nvPr/>
        </p:nvSpPr>
        <p:spPr bwMode="auto">
          <a:xfrm>
            <a:off x="7620000" y="3143250"/>
            <a:ext cx="457200" cy="307975"/>
          </a:xfrm>
          <a:prstGeom prst="rect">
            <a:avLst/>
          </a:prstGeom>
          <a:noFill/>
          <a:ln w="9525">
            <a:noFill/>
            <a:miter lim="800000"/>
            <a:headEnd/>
            <a:tailEnd/>
          </a:ln>
        </p:spPr>
        <p:txBody>
          <a:bodyPr>
            <a:spAutoFit/>
          </a:bodyPr>
          <a:lstStyle/>
          <a:p>
            <a:r>
              <a:rPr lang="en-US" altLang="en-US" sz="1400"/>
              <a:t>12</a:t>
            </a:r>
          </a:p>
        </p:txBody>
      </p:sp>
      <p:sp>
        <p:nvSpPr>
          <p:cNvPr id="38" name="TextBox 37"/>
          <p:cNvSpPr txBox="1">
            <a:spLocks noChangeArrowheads="1"/>
          </p:cNvSpPr>
          <p:nvPr/>
        </p:nvSpPr>
        <p:spPr bwMode="auto">
          <a:xfrm>
            <a:off x="6540500" y="3159125"/>
            <a:ext cx="457200" cy="307975"/>
          </a:xfrm>
          <a:prstGeom prst="rect">
            <a:avLst/>
          </a:prstGeom>
          <a:noFill/>
          <a:ln w="9525">
            <a:noFill/>
            <a:miter lim="800000"/>
            <a:headEnd/>
            <a:tailEnd/>
          </a:ln>
        </p:spPr>
        <p:txBody>
          <a:bodyPr>
            <a:spAutoFit/>
          </a:bodyPr>
          <a:lstStyle/>
          <a:p>
            <a:r>
              <a:rPr lang="en-US" altLang="en-US" sz="1400"/>
              <a:t>12</a:t>
            </a:r>
          </a:p>
        </p:txBody>
      </p:sp>
      <p:sp>
        <p:nvSpPr>
          <p:cNvPr id="3" name="TextBox 2"/>
          <p:cNvSpPr txBox="1">
            <a:spLocks noChangeArrowheads="1"/>
          </p:cNvSpPr>
          <p:nvPr/>
        </p:nvSpPr>
        <p:spPr bwMode="auto">
          <a:xfrm>
            <a:off x="5867400" y="4267200"/>
            <a:ext cx="2438400" cy="830263"/>
          </a:xfrm>
          <a:prstGeom prst="rect">
            <a:avLst/>
          </a:prstGeom>
          <a:noFill/>
          <a:ln w="9525">
            <a:noFill/>
            <a:miter lim="800000"/>
            <a:headEnd/>
            <a:tailEnd/>
          </a:ln>
        </p:spPr>
        <p:txBody>
          <a:bodyPr>
            <a:spAutoFit/>
          </a:bodyPr>
          <a:lstStyle/>
          <a:p>
            <a:r>
              <a:rPr lang="en-US" altLang="en-US"/>
              <a:t>Heavy medium?</a:t>
            </a:r>
            <a:br>
              <a:rPr lang="en-US" altLang="en-US"/>
            </a:br>
            <a:r>
              <a:rPr lang="en-US" altLang="en-US"/>
              <a:t>Light medium?</a:t>
            </a:r>
          </a:p>
        </p:txBody>
      </p:sp>
    </p:spTree>
    <p:extLst>
      <p:ext uri="{BB962C8B-B14F-4D97-AF65-F5344CB8AC3E}">
        <p14:creationId xmlns:p14="http://schemas.microsoft.com/office/powerpoint/2010/main" val="3285343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5" grpId="0"/>
      <p:bldP spid="36" grpId="0"/>
      <p:bldP spid="37" grpId="0"/>
      <p:bldP spid="38"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4"/>
          <p:cNvPicPr>
            <a:picLocks noChangeAspect="1" noChangeArrowheads="1"/>
          </p:cNvPicPr>
          <p:nvPr/>
        </p:nvPicPr>
        <p:blipFill>
          <a:blip r:embed="rId2" cstate="print"/>
          <a:srcRect/>
          <a:stretch>
            <a:fillRect/>
          </a:stretch>
        </p:blipFill>
        <p:spPr bwMode="auto">
          <a:xfrm>
            <a:off x="152400" y="1295400"/>
            <a:ext cx="4724400" cy="4186238"/>
          </a:xfrm>
          <a:prstGeom prst="rect">
            <a:avLst/>
          </a:prstGeom>
          <a:noFill/>
          <a:ln w="57150" cmpd="thickThin">
            <a:solidFill>
              <a:schemeClr val="tx1"/>
            </a:solidFill>
            <a:miter lim="800000"/>
            <a:headEnd/>
            <a:tailEnd/>
          </a:ln>
          <a:effectLst/>
        </p:spPr>
      </p:pic>
      <p:pic>
        <p:nvPicPr>
          <p:cNvPr id="32771" name="Picture 15"/>
          <p:cNvPicPr>
            <a:picLocks noChangeAspect="1" noChangeArrowheads="1"/>
          </p:cNvPicPr>
          <p:nvPr/>
        </p:nvPicPr>
        <p:blipFill>
          <a:blip r:embed="rId3" cstate="print"/>
          <a:srcRect/>
          <a:stretch>
            <a:fillRect/>
          </a:stretch>
        </p:blipFill>
        <p:spPr bwMode="auto">
          <a:xfrm>
            <a:off x="1058863" y="5591175"/>
            <a:ext cx="3513137" cy="1604963"/>
          </a:xfrm>
          <a:prstGeom prst="rect">
            <a:avLst/>
          </a:prstGeom>
          <a:noFill/>
          <a:ln w="57150" cmpd="thickThin">
            <a:solidFill>
              <a:schemeClr val="tx1"/>
            </a:solidFill>
            <a:miter lim="800000"/>
            <a:headEnd/>
            <a:tailEnd/>
          </a:ln>
          <a:effectLst/>
        </p:spPr>
      </p:pic>
      <p:pic>
        <p:nvPicPr>
          <p:cNvPr id="32772" name="Picture 16"/>
          <p:cNvPicPr>
            <a:picLocks noChangeAspect="1" noChangeArrowheads="1"/>
          </p:cNvPicPr>
          <p:nvPr/>
        </p:nvPicPr>
        <p:blipFill>
          <a:blip r:embed="rId3" cstate="print"/>
          <a:srcRect b="58408"/>
          <a:stretch>
            <a:fillRect/>
          </a:stretch>
        </p:blipFill>
        <p:spPr bwMode="auto">
          <a:xfrm>
            <a:off x="149225" y="5753100"/>
            <a:ext cx="5413375" cy="1028700"/>
          </a:xfrm>
          <a:prstGeom prst="rect">
            <a:avLst/>
          </a:prstGeom>
          <a:noFill/>
          <a:ln w="57150" cmpd="thickThin">
            <a:solidFill>
              <a:schemeClr val="tx1"/>
            </a:solidFill>
            <a:miter lim="800000"/>
            <a:headEnd/>
            <a:tailEnd/>
          </a:ln>
          <a:effectLst/>
        </p:spPr>
      </p:pic>
      <p:sp>
        <p:nvSpPr>
          <p:cNvPr id="32773" name="TextBox 4"/>
          <p:cNvSpPr txBox="1">
            <a:spLocks noChangeArrowheads="1"/>
          </p:cNvSpPr>
          <p:nvPr/>
        </p:nvSpPr>
        <p:spPr bwMode="auto">
          <a:xfrm>
            <a:off x="1089025" y="0"/>
            <a:ext cx="6965950" cy="1189038"/>
          </a:xfrm>
          <a:prstGeom prst="rect">
            <a:avLst/>
          </a:prstGeom>
          <a:noFill/>
          <a:ln w="9525">
            <a:noFill/>
            <a:miter lim="800000"/>
            <a:headEnd/>
            <a:tailEnd/>
          </a:ln>
        </p:spPr>
        <p:txBody>
          <a:bodyPr>
            <a:spAutoFit/>
          </a:bodyPr>
          <a:lstStyle/>
          <a:p>
            <a:pPr algn="ctr"/>
            <a:r>
              <a:rPr lang="en-US" altLang="en-US" sz="4000" b="0" i="0" dirty="0"/>
              <a:t>Brenner et al (1961)</a:t>
            </a:r>
            <a:br>
              <a:rPr lang="en-US" altLang="en-US" sz="4000" b="0" i="0" dirty="0"/>
            </a:br>
            <a:r>
              <a:rPr lang="en-US" altLang="en-US" sz="3200" i="0" dirty="0"/>
              <a:t>Figure 4</a:t>
            </a:r>
            <a:endParaRPr lang="en-US" altLang="en-US" sz="4000" i="0" dirty="0"/>
          </a:p>
        </p:txBody>
      </p:sp>
      <p:sp>
        <p:nvSpPr>
          <p:cNvPr id="32774" name="Text Box 16"/>
          <p:cNvSpPr txBox="1">
            <a:spLocks noChangeArrowheads="1"/>
          </p:cNvSpPr>
          <p:nvPr/>
        </p:nvSpPr>
        <p:spPr bwMode="auto">
          <a:xfrm>
            <a:off x="5257800" y="1144588"/>
            <a:ext cx="3810000" cy="1368425"/>
          </a:xfrm>
          <a:prstGeom prst="rect">
            <a:avLst/>
          </a:prstGeom>
          <a:solidFill>
            <a:srgbClr val="FFFF00"/>
          </a:solidFill>
          <a:ln w="57150" cmpd="thickThin">
            <a:solidFill>
              <a:srgbClr val="FF0000"/>
            </a:solidFill>
            <a:miter lim="800000"/>
            <a:headEnd/>
            <a:tailEnd/>
          </a:ln>
          <a:effectLst/>
        </p:spPr>
        <p:txBody>
          <a:bodyPr>
            <a:spAutoFit/>
          </a:bodyPr>
          <a:lstStyle/>
          <a:p>
            <a:pPr algn="ctr">
              <a:spcBef>
                <a:spcPct val="50000"/>
              </a:spcBef>
            </a:pPr>
            <a:r>
              <a:rPr lang="en-US" altLang="en-US" sz="4000">
                <a:solidFill>
                  <a:srgbClr val="FF0000"/>
                </a:solidFill>
              </a:rPr>
              <a:t>What was the experiment?</a:t>
            </a:r>
          </a:p>
        </p:txBody>
      </p:sp>
      <p:sp>
        <p:nvSpPr>
          <p:cNvPr id="4" name="TextBox 3"/>
          <p:cNvSpPr txBox="1">
            <a:spLocks noChangeArrowheads="1"/>
          </p:cNvSpPr>
          <p:nvPr/>
        </p:nvSpPr>
        <p:spPr bwMode="auto">
          <a:xfrm>
            <a:off x="7150100" y="3797300"/>
            <a:ext cx="1543050" cy="461963"/>
          </a:xfrm>
          <a:prstGeom prst="rect">
            <a:avLst/>
          </a:prstGeom>
          <a:noFill/>
          <a:ln w="9525">
            <a:noFill/>
            <a:miter lim="800000"/>
            <a:headEnd/>
            <a:tailEnd/>
          </a:ln>
        </p:spPr>
        <p:txBody>
          <a:bodyPr>
            <a:spAutoFit/>
          </a:bodyPr>
          <a:lstStyle/>
          <a:p>
            <a:r>
              <a:rPr lang="en-US" altLang="en-US" baseline="30000"/>
              <a:t>14</a:t>
            </a:r>
            <a:r>
              <a:rPr lang="en-US" altLang="en-US"/>
              <a:t>C-uracil</a:t>
            </a:r>
            <a:endParaRPr lang="en-US" altLang="en-US" baseline="30000"/>
          </a:p>
        </p:txBody>
      </p:sp>
      <p:sp>
        <p:nvSpPr>
          <p:cNvPr id="32776" name="TextBox 34"/>
          <p:cNvSpPr txBox="1">
            <a:spLocks noChangeArrowheads="1"/>
          </p:cNvSpPr>
          <p:nvPr/>
        </p:nvSpPr>
        <p:spPr bwMode="auto">
          <a:xfrm>
            <a:off x="5867400" y="4267200"/>
            <a:ext cx="2924175" cy="461963"/>
          </a:xfrm>
          <a:prstGeom prst="rect">
            <a:avLst/>
          </a:prstGeom>
          <a:noFill/>
          <a:ln w="9525">
            <a:noFill/>
            <a:miter lim="800000"/>
            <a:headEnd/>
            <a:tailEnd/>
          </a:ln>
        </p:spPr>
        <p:txBody>
          <a:bodyPr>
            <a:spAutoFit/>
          </a:bodyPr>
          <a:lstStyle/>
          <a:p>
            <a:r>
              <a:rPr lang="en-US" altLang="en-US"/>
              <a:t>Radioactive label?</a:t>
            </a:r>
          </a:p>
        </p:txBody>
      </p:sp>
      <p:sp>
        <p:nvSpPr>
          <p:cNvPr id="36" name="Text Box 4"/>
          <p:cNvSpPr txBox="1">
            <a:spLocks noChangeArrowheads="1"/>
          </p:cNvSpPr>
          <p:nvPr/>
        </p:nvSpPr>
        <p:spPr bwMode="auto">
          <a:xfrm>
            <a:off x="5715000" y="4867275"/>
            <a:ext cx="3200400" cy="1609725"/>
          </a:xfrm>
          <a:prstGeom prst="rect">
            <a:avLst/>
          </a:prstGeom>
          <a:solidFill>
            <a:schemeClr val="bg1"/>
          </a:solidFill>
          <a:ln w="57150" cmpd="thickThin">
            <a:solidFill>
              <a:schemeClr val="tx1"/>
            </a:solidFill>
            <a:miter lim="800000"/>
            <a:headEnd/>
            <a:tailEnd/>
          </a:ln>
          <a:effectLst/>
        </p:spPr>
        <p:txBody>
          <a:bodyPr>
            <a:spAutoFit/>
          </a:bodyPr>
          <a:lstStyle/>
          <a:p>
            <a:r>
              <a:rPr lang="en-US" altLang="en-US">
                <a:solidFill>
                  <a:srgbClr val="0000FF"/>
                </a:solidFill>
              </a:rPr>
              <a:t>SQ31. What macro-molecule(s) would radioactive 14C-uracil </a:t>
            </a:r>
            <a:br>
              <a:rPr lang="en-US" altLang="en-US">
                <a:solidFill>
                  <a:srgbClr val="0000FF"/>
                </a:solidFill>
              </a:rPr>
            </a:br>
            <a:r>
              <a:rPr lang="en-US" altLang="en-US">
                <a:solidFill>
                  <a:srgbClr val="0000FF"/>
                </a:solidFill>
              </a:rPr>
              <a:t>be expected to label?</a:t>
            </a:r>
          </a:p>
        </p:txBody>
      </p:sp>
      <p:grpSp>
        <p:nvGrpSpPr>
          <p:cNvPr id="2" name="Group 36"/>
          <p:cNvGrpSpPr>
            <a:grpSpLocks/>
          </p:cNvGrpSpPr>
          <p:nvPr/>
        </p:nvGrpSpPr>
        <p:grpSpPr bwMode="auto">
          <a:xfrm>
            <a:off x="5029200" y="2643188"/>
            <a:ext cx="4105275" cy="1471612"/>
            <a:chOff x="5029200" y="2643187"/>
            <a:chExt cx="4105275" cy="1471613"/>
          </a:xfrm>
        </p:grpSpPr>
        <p:grpSp>
          <p:nvGrpSpPr>
            <p:cNvPr id="3" name="Group 37"/>
            <p:cNvGrpSpPr>
              <a:grpSpLocks/>
            </p:cNvGrpSpPr>
            <p:nvPr/>
          </p:nvGrpSpPr>
          <p:grpSpPr bwMode="auto">
            <a:xfrm>
              <a:off x="5029200" y="2643187"/>
              <a:ext cx="4105275" cy="1471613"/>
              <a:chOff x="1371600" y="600075"/>
              <a:chExt cx="4105275" cy="1471613"/>
            </a:xfrm>
          </p:grpSpPr>
          <p:sp>
            <p:nvSpPr>
              <p:cNvPr id="42" name="Rectangle 41"/>
              <p:cNvSpPr>
                <a:spLocks noChangeArrowheads="1"/>
              </p:cNvSpPr>
              <p:nvPr/>
            </p:nvSpPr>
            <p:spPr bwMode="auto">
              <a:xfrm>
                <a:off x="3429000" y="1143000"/>
                <a:ext cx="2047875" cy="609600"/>
              </a:xfrm>
              <a:prstGeom prst="rect">
                <a:avLst/>
              </a:prstGeom>
              <a:solidFill>
                <a:srgbClr val="CC66F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p>
                <a:pPr algn="ctr"/>
                <a:endParaRPr lang="en-US" sz="1800">
                  <a:solidFill>
                    <a:srgbClr val="FFFFFF"/>
                  </a:solidFill>
                </a:endParaRPr>
              </a:p>
            </p:txBody>
          </p:sp>
          <p:sp>
            <p:nvSpPr>
              <p:cNvPr id="43" name="Rectangle 42"/>
              <p:cNvSpPr/>
              <p:nvPr/>
            </p:nvSpPr>
            <p:spPr>
              <a:xfrm>
                <a:off x="1371600" y="1143000"/>
                <a:ext cx="2047875"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800">
                  <a:solidFill>
                    <a:srgbClr val="FFFFFF"/>
                  </a:solidFill>
                  <a:cs typeface="Arial" charset="0"/>
                </a:endParaRPr>
              </a:p>
            </p:txBody>
          </p:sp>
          <p:sp>
            <p:nvSpPr>
              <p:cNvPr id="32789" name="TextBox 1"/>
              <p:cNvSpPr txBox="1">
                <a:spLocks noChangeArrowheads="1"/>
              </p:cNvSpPr>
              <p:nvPr/>
            </p:nvSpPr>
            <p:spPr bwMode="auto">
              <a:xfrm>
                <a:off x="2286000" y="1143000"/>
                <a:ext cx="1143000" cy="366713"/>
              </a:xfrm>
              <a:prstGeom prst="rect">
                <a:avLst/>
              </a:prstGeom>
              <a:noFill/>
              <a:ln w="9525">
                <a:noFill/>
                <a:miter lim="800000"/>
                <a:headEnd/>
                <a:tailEnd/>
              </a:ln>
            </p:spPr>
            <p:txBody>
              <a:bodyPr>
                <a:spAutoFit/>
              </a:bodyPr>
              <a:lstStyle/>
              <a:p>
                <a:r>
                  <a:rPr lang="en-US" altLang="en-US" sz="1800" baseline="30000">
                    <a:solidFill>
                      <a:srgbClr val="CCECFF"/>
                    </a:solidFill>
                    <a:latin typeface="Arial" charset="0"/>
                  </a:rPr>
                  <a:t>15</a:t>
                </a:r>
                <a:r>
                  <a:rPr lang="en-US" altLang="en-US" sz="1800">
                    <a:latin typeface="Arial" charset="0"/>
                  </a:rPr>
                  <a:t>N + </a:t>
                </a:r>
                <a:r>
                  <a:rPr lang="en-US" altLang="en-US" sz="1800" baseline="30000">
                    <a:solidFill>
                      <a:srgbClr val="CCECFF"/>
                    </a:solidFill>
                    <a:latin typeface="Arial" charset="0"/>
                  </a:rPr>
                  <a:t>13</a:t>
                </a:r>
                <a:r>
                  <a:rPr lang="en-US" altLang="en-US" sz="1800">
                    <a:latin typeface="Arial" charset="0"/>
                  </a:rPr>
                  <a:t>C</a:t>
                </a:r>
              </a:p>
            </p:txBody>
          </p:sp>
          <p:sp>
            <p:nvSpPr>
              <p:cNvPr id="32790" name="TextBox 2"/>
              <p:cNvSpPr txBox="1">
                <a:spLocks noChangeArrowheads="1"/>
              </p:cNvSpPr>
              <p:nvPr/>
            </p:nvSpPr>
            <p:spPr bwMode="auto">
              <a:xfrm>
                <a:off x="3352800" y="1143000"/>
                <a:ext cx="1143000" cy="366713"/>
              </a:xfrm>
              <a:prstGeom prst="rect">
                <a:avLst/>
              </a:prstGeom>
              <a:noFill/>
              <a:ln w="9525">
                <a:noFill/>
                <a:miter lim="800000"/>
                <a:headEnd/>
                <a:tailEnd/>
              </a:ln>
            </p:spPr>
            <p:txBody>
              <a:bodyPr>
                <a:spAutoFit/>
              </a:bodyPr>
              <a:lstStyle/>
              <a:p>
                <a:r>
                  <a:rPr lang="en-US" altLang="en-US" sz="1800" baseline="30000">
                    <a:solidFill>
                      <a:srgbClr val="CC66FF"/>
                    </a:solidFill>
                    <a:latin typeface="Arial" charset="0"/>
                  </a:rPr>
                  <a:t>14</a:t>
                </a:r>
                <a:r>
                  <a:rPr lang="en-US" altLang="en-US" sz="1800">
                    <a:latin typeface="Arial" charset="0"/>
                  </a:rPr>
                  <a:t>N + </a:t>
                </a:r>
                <a:r>
                  <a:rPr lang="en-US" altLang="en-US" sz="1800" baseline="30000">
                    <a:solidFill>
                      <a:srgbClr val="CC66FF"/>
                    </a:solidFill>
                    <a:latin typeface="Arial" charset="0"/>
                  </a:rPr>
                  <a:t>12</a:t>
                </a:r>
                <a:r>
                  <a:rPr lang="en-US" altLang="en-US" sz="1800">
                    <a:latin typeface="Arial" charset="0"/>
                  </a:rPr>
                  <a:t>C</a:t>
                </a:r>
              </a:p>
            </p:txBody>
          </p:sp>
          <p:pic>
            <p:nvPicPr>
              <p:cNvPr id="32791" name="Picture 8"/>
              <p:cNvPicPr>
                <a:picLocks noChangeAspect="1"/>
              </p:cNvPicPr>
              <p:nvPr/>
            </p:nvPicPr>
            <p:blipFill>
              <a:blip r:embed="rId4" cstate="print"/>
              <a:srcRect/>
              <a:stretch>
                <a:fillRect/>
              </a:stretch>
            </p:blipFill>
            <p:spPr bwMode="auto">
              <a:xfrm>
                <a:off x="3200400" y="600075"/>
                <a:ext cx="438150" cy="542925"/>
              </a:xfrm>
              <a:prstGeom prst="rect">
                <a:avLst/>
              </a:prstGeom>
              <a:noFill/>
              <a:ln w="9525">
                <a:noFill/>
                <a:miter lim="800000"/>
                <a:headEnd/>
                <a:tailEnd/>
              </a:ln>
            </p:spPr>
          </p:pic>
          <p:cxnSp>
            <p:nvCxnSpPr>
              <p:cNvPr id="47" name="Straight Connector 46"/>
              <p:cNvCxnSpPr/>
              <p:nvPr/>
            </p:nvCxnSpPr>
            <p:spPr>
              <a:xfrm>
                <a:off x="3419475" y="1143000"/>
                <a:ext cx="0" cy="60960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p:nvPr/>
            </p:nvCxnSpPr>
            <p:spPr>
              <a:xfrm>
                <a:off x="1371600" y="1512888"/>
                <a:ext cx="4038600" cy="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35909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376237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39338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10527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42767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444817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46196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a:off x="479107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49625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a:off x="513397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a:off x="5305425" y="1447801"/>
                <a:ext cx="0" cy="15240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a:off x="3762375" y="1676401"/>
                <a:ext cx="1028700" cy="0"/>
              </a:xfrm>
              <a:prstGeom prst="line">
                <a:avLst/>
              </a:prstGeom>
              <a:ln w="57150">
                <a:solidFill>
                  <a:srgbClr val="FF0000"/>
                </a:solidFill>
              </a:ln>
            </p:spPr>
            <p:style>
              <a:lnRef idx="1">
                <a:schemeClr val="dk1"/>
              </a:lnRef>
              <a:fillRef idx="0">
                <a:schemeClr val="dk1"/>
              </a:fillRef>
              <a:effectRef idx="0">
                <a:schemeClr val="dk1"/>
              </a:effectRef>
              <a:fontRef idx="minor">
                <a:schemeClr val="tx1"/>
              </a:fontRef>
            </p:style>
          </p:cxnSp>
          <p:sp>
            <p:nvSpPr>
              <p:cNvPr id="32806" name="TextBox 74"/>
              <p:cNvSpPr txBox="1">
                <a:spLocks noChangeArrowheads="1"/>
              </p:cNvSpPr>
              <p:nvPr/>
            </p:nvSpPr>
            <p:spPr bwMode="auto">
              <a:xfrm>
                <a:off x="3324225" y="1704975"/>
                <a:ext cx="228600" cy="366713"/>
              </a:xfrm>
              <a:prstGeom prst="rect">
                <a:avLst/>
              </a:prstGeom>
              <a:noFill/>
              <a:ln w="9525">
                <a:noFill/>
                <a:miter lim="800000"/>
                <a:headEnd/>
                <a:tailEnd/>
              </a:ln>
            </p:spPr>
            <p:txBody>
              <a:bodyPr>
                <a:spAutoFit/>
              </a:bodyPr>
              <a:lstStyle/>
              <a:p>
                <a:pPr algn="ctr"/>
                <a:r>
                  <a:rPr lang="en-US" altLang="en-US" sz="1800">
                    <a:latin typeface="Arial" charset="0"/>
                  </a:rPr>
                  <a:t>0</a:t>
                </a:r>
              </a:p>
            </p:txBody>
          </p:sp>
        </p:grpSp>
        <p:sp>
          <p:nvSpPr>
            <p:cNvPr id="39" name="Rectangle 38"/>
            <p:cNvSpPr/>
            <p:nvPr/>
          </p:nvSpPr>
          <p:spPr>
            <a:xfrm>
              <a:off x="5969000" y="3251199"/>
              <a:ext cx="228600" cy="20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40" name="Rectangle 39"/>
            <p:cNvSpPr/>
            <p:nvPr/>
          </p:nvSpPr>
          <p:spPr>
            <a:xfrm>
              <a:off x="6578600" y="3251199"/>
              <a:ext cx="228600" cy="20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sp>
          <p:nvSpPr>
            <p:cNvPr id="41" name="Rectangle 40"/>
            <p:cNvSpPr/>
            <p:nvPr/>
          </p:nvSpPr>
          <p:spPr>
            <a:xfrm>
              <a:off x="5969000" y="3251199"/>
              <a:ext cx="228600" cy="20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grpSp>
      <p:sp>
        <p:nvSpPr>
          <p:cNvPr id="32779" name="TextBox 61"/>
          <p:cNvSpPr txBox="1">
            <a:spLocks noChangeArrowheads="1"/>
          </p:cNvSpPr>
          <p:nvPr/>
        </p:nvSpPr>
        <p:spPr bwMode="auto">
          <a:xfrm>
            <a:off x="5905500" y="3143250"/>
            <a:ext cx="457200" cy="339725"/>
          </a:xfrm>
          <a:prstGeom prst="rect">
            <a:avLst/>
          </a:prstGeom>
          <a:noFill/>
          <a:ln w="9525">
            <a:noFill/>
            <a:miter lim="800000"/>
            <a:headEnd/>
            <a:tailEnd/>
          </a:ln>
        </p:spPr>
        <p:txBody>
          <a:bodyPr>
            <a:spAutoFit/>
          </a:bodyPr>
          <a:lstStyle/>
          <a:p>
            <a:r>
              <a:rPr lang="en-US" altLang="en-US" sz="1400"/>
              <a:t>14</a:t>
            </a:r>
          </a:p>
        </p:txBody>
      </p:sp>
      <p:sp>
        <p:nvSpPr>
          <p:cNvPr id="32780" name="TextBox 62"/>
          <p:cNvSpPr txBox="1">
            <a:spLocks noChangeArrowheads="1"/>
          </p:cNvSpPr>
          <p:nvPr/>
        </p:nvSpPr>
        <p:spPr bwMode="auto">
          <a:xfrm>
            <a:off x="7010400" y="3167063"/>
            <a:ext cx="457200" cy="338137"/>
          </a:xfrm>
          <a:prstGeom prst="rect">
            <a:avLst/>
          </a:prstGeom>
          <a:noFill/>
          <a:ln w="9525">
            <a:noFill/>
            <a:miter lim="800000"/>
            <a:headEnd/>
            <a:tailEnd/>
          </a:ln>
        </p:spPr>
        <p:txBody>
          <a:bodyPr>
            <a:spAutoFit/>
          </a:bodyPr>
          <a:lstStyle/>
          <a:p>
            <a:r>
              <a:rPr lang="en-US" altLang="en-US" sz="1400"/>
              <a:t>14</a:t>
            </a:r>
          </a:p>
        </p:txBody>
      </p:sp>
      <p:sp>
        <p:nvSpPr>
          <p:cNvPr id="32781" name="TextBox 63"/>
          <p:cNvSpPr txBox="1">
            <a:spLocks noChangeArrowheads="1"/>
          </p:cNvSpPr>
          <p:nvPr/>
        </p:nvSpPr>
        <p:spPr bwMode="auto">
          <a:xfrm>
            <a:off x="7620000" y="3143250"/>
            <a:ext cx="457200" cy="307975"/>
          </a:xfrm>
          <a:prstGeom prst="rect">
            <a:avLst/>
          </a:prstGeom>
          <a:noFill/>
          <a:ln w="9525">
            <a:noFill/>
            <a:miter lim="800000"/>
            <a:headEnd/>
            <a:tailEnd/>
          </a:ln>
        </p:spPr>
        <p:txBody>
          <a:bodyPr>
            <a:spAutoFit/>
          </a:bodyPr>
          <a:lstStyle/>
          <a:p>
            <a:r>
              <a:rPr lang="en-US" altLang="en-US" sz="1400"/>
              <a:t>12</a:t>
            </a:r>
          </a:p>
        </p:txBody>
      </p:sp>
      <p:sp>
        <p:nvSpPr>
          <p:cNvPr id="32782" name="TextBox 64"/>
          <p:cNvSpPr txBox="1">
            <a:spLocks noChangeArrowheads="1"/>
          </p:cNvSpPr>
          <p:nvPr/>
        </p:nvSpPr>
        <p:spPr bwMode="auto">
          <a:xfrm>
            <a:off x="6540500" y="3159125"/>
            <a:ext cx="457200" cy="307975"/>
          </a:xfrm>
          <a:prstGeom prst="rect">
            <a:avLst/>
          </a:prstGeom>
          <a:noFill/>
          <a:ln w="9525">
            <a:noFill/>
            <a:miter lim="800000"/>
            <a:headEnd/>
            <a:tailEnd/>
          </a:ln>
        </p:spPr>
        <p:txBody>
          <a:bodyPr>
            <a:spAutoFit/>
          </a:bodyPr>
          <a:lstStyle/>
          <a:p>
            <a:r>
              <a:rPr lang="en-US" altLang="en-US" sz="1400"/>
              <a:t>12</a:t>
            </a:r>
          </a:p>
        </p:txBody>
      </p:sp>
    </p:spTree>
    <p:extLst>
      <p:ext uri="{BB962C8B-B14F-4D97-AF65-F5344CB8AC3E}">
        <p14:creationId xmlns:p14="http://schemas.microsoft.com/office/powerpoint/2010/main" val="1113883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rcRect/>
          <a:stretch>
            <a:fillRect/>
          </a:stretch>
        </p:blipFill>
        <p:spPr bwMode="auto">
          <a:xfrm>
            <a:off x="2286000" y="2381250"/>
            <a:ext cx="4210050" cy="4095750"/>
          </a:xfrm>
          <a:prstGeom prst="rect">
            <a:avLst/>
          </a:prstGeom>
          <a:noFill/>
          <a:ln w="28575">
            <a:solidFill>
              <a:schemeClr val="tx1"/>
            </a:solidFill>
            <a:miter lim="800000"/>
            <a:headEnd/>
            <a:tailEnd/>
          </a:ln>
        </p:spPr>
      </p:pic>
      <p:pic>
        <p:nvPicPr>
          <p:cNvPr id="29699" name="Picture 10"/>
          <p:cNvPicPr>
            <a:picLocks noChangeAspect="1" noChangeArrowheads="1"/>
          </p:cNvPicPr>
          <p:nvPr/>
        </p:nvPicPr>
        <p:blipFill>
          <a:blip r:embed="rId3" cstate="print"/>
          <a:srcRect/>
          <a:stretch>
            <a:fillRect/>
          </a:stretch>
        </p:blipFill>
        <p:spPr bwMode="auto">
          <a:xfrm>
            <a:off x="228600" y="1323975"/>
            <a:ext cx="8686800" cy="885825"/>
          </a:xfrm>
          <a:prstGeom prst="rect">
            <a:avLst/>
          </a:prstGeom>
          <a:noFill/>
          <a:ln w="9525">
            <a:solidFill>
              <a:schemeClr val="tx1"/>
            </a:solidFill>
            <a:miter lim="800000"/>
            <a:headEnd/>
            <a:tailEnd/>
          </a:ln>
          <a:effectLst/>
        </p:spPr>
      </p:pic>
      <p:sp>
        <p:nvSpPr>
          <p:cNvPr id="29700" name="TextBox 4"/>
          <p:cNvSpPr txBox="1">
            <a:spLocks noChangeArrowheads="1"/>
          </p:cNvSpPr>
          <p:nvPr/>
        </p:nvSpPr>
        <p:spPr bwMode="auto">
          <a:xfrm>
            <a:off x="1089025" y="0"/>
            <a:ext cx="6965950" cy="1200150"/>
          </a:xfrm>
          <a:prstGeom prst="rect">
            <a:avLst/>
          </a:prstGeom>
          <a:noFill/>
          <a:ln w="9525">
            <a:noFill/>
            <a:miter lim="800000"/>
            <a:headEnd/>
            <a:tailEnd/>
          </a:ln>
        </p:spPr>
        <p:txBody>
          <a:bodyPr>
            <a:spAutoFit/>
          </a:bodyPr>
          <a:lstStyle/>
          <a:p>
            <a:pPr algn="ctr"/>
            <a:r>
              <a:rPr lang="en-US" altLang="en-US" sz="4000" b="0" i="0"/>
              <a:t>Brenner et al (1961)</a:t>
            </a:r>
            <a:br>
              <a:rPr lang="en-US" altLang="en-US" sz="4000" b="0" i="0"/>
            </a:br>
            <a:r>
              <a:rPr lang="en-US" altLang="en-US" sz="3200" i="0"/>
              <a:t>Density Gradient Centrifugation</a:t>
            </a:r>
            <a:endParaRPr lang="en-US" altLang="en-US" sz="4000" i="0"/>
          </a:p>
        </p:txBody>
      </p:sp>
    </p:spTree>
    <p:extLst>
      <p:ext uri="{BB962C8B-B14F-4D97-AF65-F5344CB8AC3E}">
        <p14:creationId xmlns:p14="http://schemas.microsoft.com/office/powerpoint/2010/main" val="634310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0"/>
          <p:cNvPicPr>
            <a:picLocks noChangeAspect="1" noChangeArrowheads="1"/>
          </p:cNvPicPr>
          <p:nvPr/>
        </p:nvPicPr>
        <p:blipFill>
          <a:blip r:embed="rId2" cstate="print"/>
          <a:srcRect/>
          <a:stretch>
            <a:fillRect/>
          </a:stretch>
        </p:blipFill>
        <p:spPr bwMode="auto">
          <a:xfrm>
            <a:off x="228600" y="1323975"/>
            <a:ext cx="8686800" cy="885825"/>
          </a:xfrm>
          <a:prstGeom prst="rect">
            <a:avLst/>
          </a:prstGeom>
          <a:noFill/>
          <a:ln w="9525">
            <a:solidFill>
              <a:schemeClr val="tx1"/>
            </a:solidFill>
            <a:miter lim="800000"/>
            <a:headEnd/>
            <a:tailEnd/>
          </a:ln>
          <a:effectLst/>
        </p:spPr>
      </p:pic>
      <p:sp>
        <p:nvSpPr>
          <p:cNvPr id="30723" name="TextBox 4"/>
          <p:cNvSpPr txBox="1">
            <a:spLocks noChangeArrowheads="1"/>
          </p:cNvSpPr>
          <p:nvPr/>
        </p:nvSpPr>
        <p:spPr bwMode="auto">
          <a:xfrm>
            <a:off x="1089025" y="0"/>
            <a:ext cx="6965950" cy="1200150"/>
          </a:xfrm>
          <a:prstGeom prst="rect">
            <a:avLst/>
          </a:prstGeom>
          <a:noFill/>
          <a:ln w="9525">
            <a:noFill/>
            <a:miter lim="800000"/>
            <a:headEnd/>
            <a:tailEnd/>
          </a:ln>
        </p:spPr>
        <p:txBody>
          <a:bodyPr>
            <a:spAutoFit/>
          </a:bodyPr>
          <a:lstStyle/>
          <a:p>
            <a:pPr algn="ctr"/>
            <a:r>
              <a:rPr lang="en-US" altLang="en-US" sz="4000" b="0" i="0"/>
              <a:t>Brenner et al (1961)</a:t>
            </a:r>
            <a:br>
              <a:rPr lang="en-US" altLang="en-US" sz="4000" b="0" i="0"/>
            </a:br>
            <a:r>
              <a:rPr lang="en-US" altLang="en-US" sz="3200" i="0"/>
              <a:t>Density Gradient Centrifugation</a:t>
            </a:r>
            <a:endParaRPr lang="en-US" altLang="en-US" sz="4000" i="0"/>
          </a:p>
        </p:txBody>
      </p:sp>
      <p:pic>
        <p:nvPicPr>
          <p:cNvPr id="30724" name="Picture 2"/>
          <p:cNvPicPr>
            <a:picLocks noChangeAspect="1"/>
          </p:cNvPicPr>
          <p:nvPr/>
        </p:nvPicPr>
        <p:blipFill>
          <a:blip r:embed="rId3" cstate="print"/>
          <a:srcRect/>
          <a:stretch>
            <a:fillRect/>
          </a:stretch>
        </p:blipFill>
        <p:spPr bwMode="auto">
          <a:xfrm>
            <a:off x="1676400" y="2362200"/>
            <a:ext cx="5638800" cy="4229100"/>
          </a:xfrm>
          <a:prstGeom prst="rect">
            <a:avLst/>
          </a:prstGeom>
          <a:noFill/>
          <a:ln w="9525">
            <a:noFill/>
            <a:miter lim="800000"/>
            <a:headEnd/>
            <a:tailEnd/>
          </a:ln>
        </p:spPr>
      </p:pic>
      <p:pic>
        <p:nvPicPr>
          <p:cNvPr id="4" name="Picture 3"/>
          <p:cNvPicPr>
            <a:picLocks noChangeAspect="1"/>
          </p:cNvPicPr>
          <p:nvPr/>
        </p:nvPicPr>
        <p:blipFill>
          <a:blip r:embed="rId4" cstate="print"/>
          <a:srcRect/>
          <a:stretch>
            <a:fillRect/>
          </a:stretch>
        </p:blipFill>
        <p:spPr bwMode="auto">
          <a:xfrm>
            <a:off x="4262438" y="2514600"/>
            <a:ext cx="2747962" cy="1473200"/>
          </a:xfrm>
          <a:prstGeom prst="rect">
            <a:avLst/>
          </a:prstGeom>
          <a:noFill/>
          <a:ln w="9525">
            <a:noFill/>
            <a:miter lim="800000"/>
            <a:headEnd/>
            <a:tailEnd/>
          </a:ln>
        </p:spPr>
      </p:pic>
    </p:spTree>
    <p:extLst>
      <p:ext uri="{BB962C8B-B14F-4D97-AF65-F5344CB8AC3E}">
        <p14:creationId xmlns:p14="http://schemas.microsoft.com/office/powerpoint/2010/main" val="901771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21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bwMode="auto">
          <a:xfrm>
            <a:off x="838200" y="1600200"/>
            <a:ext cx="5562600" cy="640080"/>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Times New Roman" pitchFamily="18" charset="0"/>
            </a:endParaRPr>
          </a:p>
        </p:txBody>
      </p:sp>
      <p:sp>
        <p:nvSpPr>
          <p:cNvPr id="4" name="Text Box 28" descr="Newsprint"/>
          <p:cNvSpPr txBox="1">
            <a:spLocks noChangeArrowheads="1"/>
          </p:cNvSpPr>
          <p:nvPr/>
        </p:nvSpPr>
        <p:spPr bwMode="auto">
          <a:xfrm>
            <a:off x="1838326" y="2721562"/>
            <a:ext cx="4562474" cy="1569660"/>
          </a:xfrm>
          <a:prstGeom prst="rect">
            <a:avLst/>
          </a:prstGeom>
          <a:blipFill dpi="0" rotWithShape="1">
            <a:blip r:embed="rId3"/>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dirty="0"/>
              <a:t>I still don't understand how in </a:t>
            </a:r>
            <a:r>
              <a:rPr lang="en-US" dirty="0" smtClean="0"/>
              <a:t/>
            </a:r>
            <a:br>
              <a:rPr lang="en-US" dirty="0" smtClean="0"/>
            </a:br>
            <a:r>
              <a:rPr lang="en-US" dirty="0" smtClean="0"/>
              <a:t>Scenario </a:t>
            </a:r>
            <a:r>
              <a:rPr lang="en-US" dirty="0"/>
              <a:t>1, the results differed </a:t>
            </a:r>
            <a:r>
              <a:rPr lang="en-US" dirty="0" smtClean="0"/>
              <a:t/>
            </a:r>
            <a:br>
              <a:rPr lang="en-US" dirty="0" smtClean="0"/>
            </a:br>
            <a:r>
              <a:rPr lang="en-US" dirty="0" smtClean="0"/>
              <a:t>between </a:t>
            </a:r>
            <a:r>
              <a:rPr lang="en-US" dirty="0"/>
              <a:t>the two students </a:t>
            </a:r>
            <a:r>
              <a:rPr lang="en-US" dirty="0" smtClean="0"/>
              <a:t>even </a:t>
            </a:r>
            <a:br>
              <a:rPr lang="en-US" dirty="0" smtClean="0"/>
            </a:br>
            <a:r>
              <a:rPr lang="en-US" dirty="0" smtClean="0"/>
              <a:t>though </a:t>
            </a:r>
            <a:r>
              <a:rPr lang="en-US" dirty="0"/>
              <a:t>the data was the </a:t>
            </a:r>
            <a:r>
              <a:rPr lang="en-US" dirty="0" smtClean="0"/>
              <a:t>same…. </a:t>
            </a:r>
            <a:endParaRPr lang="en-US" b="1" dirty="0"/>
          </a:p>
        </p:txBody>
      </p:sp>
    </p:spTree>
    <p:extLst>
      <p:ext uri="{BB962C8B-B14F-4D97-AF65-F5344CB8AC3E}">
        <p14:creationId xmlns:p14="http://schemas.microsoft.com/office/powerpoint/2010/main" val="14497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0"/>
          <p:cNvPicPr>
            <a:picLocks noChangeAspect="1" noChangeArrowheads="1"/>
          </p:cNvPicPr>
          <p:nvPr/>
        </p:nvPicPr>
        <p:blipFill>
          <a:blip r:embed="rId2" cstate="print"/>
          <a:srcRect/>
          <a:stretch>
            <a:fillRect/>
          </a:stretch>
        </p:blipFill>
        <p:spPr bwMode="auto">
          <a:xfrm>
            <a:off x="228600" y="1323975"/>
            <a:ext cx="8686800" cy="885825"/>
          </a:xfrm>
          <a:prstGeom prst="rect">
            <a:avLst/>
          </a:prstGeom>
          <a:noFill/>
          <a:ln w="9525">
            <a:solidFill>
              <a:schemeClr val="tx1"/>
            </a:solidFill>
            <a:miter lim="800000"/>
            <a:headEnd/>
            <a:tailEnd/>
          </a:ln>
          <a:effectLst/>
        </p:spPr>
      </p:pic>
      <p:sp>
        <p:nvSpPr>
          <p:cNvPr id="31747" name="TextBox 4"/>
          <p:cNvSpPr txBox="1">
            <a:spLocks noChangeArrowheads="1"/>
          </p:cNvSpPr>
          <p:nvPr/>
        </p:nvSpPr>
        <p:spPr bwMode="auto">
          <a:xfrm>
            <a:off x="1089025" y="0"/>
            <a:ext cx="6965950" cy="1200150"/>
          </a:xfrm>
          <a:prstGeom prst="rect">
            <a:avLst/>
          </a:prstGeom>
          <a:noFill/>
          <a:ln w="9525">
            <a:noFill/>
            <a:miter lim="800000"/>
            <a:headEnd/>
            <a:tailEnd/>
          </a:ln>
        </p:spPr>
        <p:txBody>
          <a:bodyPr>
            <a:spAutoFit/>
          </a:bodyPr>
          <a:lstStyle/>
          <a:p>
            <a:pPr algn="ctr"/>
            <a:r>
              <a:rPr lang="en-US" altLang="en-US" sz="4000" b="0" i="0"/>
              <a:t>Brenner et al (1961)</a:t>
            </a:r>
            <a:br>
              <a:rPr lang="en-US" altLang="en-US" sz="4000" b="0" i="0"/>
            </a:br>
            <a:r>
              <a:rPr lang="en-US" altLang="en-US" sz="3200" i="0"/>
              <a:t>Density Gradient Centrifugation</a:t>
            </a:r>
            <a:endParaRPr lang="en-US" altLang="en-US" sz="4000" i="0"/>
          </a:p>
        </p:txBody>
      </p:sp>
      <p:pic>
        <p:nvPicPr>
          <p:cNvPr id="31748" name="Picture 1"/>
          <p:cNvPicPr>
            <a:picLocks noChangeAspect="1"/>
          </p:cNvPicPr>
          <p:nvPr/>
        </p:nvPicPr>
        <p:blipFill>
          <a:blip r:embed="rId3" cstate="print"/>
          <a:srcRect/>
          <a:stretch>
            <a:fillRect/>
          </a:stretch>
        </p:blipFill>
        <p:spPr bwMode="auto">
          <a:xfrm>
            <a:off x="2209800" y="2762250"/>
            <a:ext cx="4572000" cy="3486150"/>
          </a:xfrm>
          <a:prstGeom prst="rect">
            <a:avLst/>
          </a:prstGeom>
          <a:noFill/>
          <a:ln w="9525">
            <a:noFill/>
            <a:miter lim="800000"/>
            <a:headEnd/>
            <a:tailEnd/>
          </a:ln>
        </p:spPr>
      </p:pic>
    </p:spTree>
    <p:extLst>
      <p:ext uri="{BB962C8B-B14F-4D97-AF65-F5344CB8AC3E}">
        <p14:creationId xmlns:p14="http://schemas.microsoft.com/office/powerpoint/2010/main" val="2659310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0"/>
          <p:cNvPicPr>
            <a:picLocks noChangeAspect="1" noChangeArrowheads="1"/>
          </p:cNvPicPr>
          <p:nvPr/>
        </p:nvPicPr>
        <p:blipFill>
          <a:blip r:embed="rId2" cstate="print"/>
          <a:srcRect/>
          <a:stretch>
            <a:fillRect/>
          </a:stretch>
        </p:blipFill>
        <p:spPr bwMode="auto">
          <a:xfrm>
            <a:off x="228600" y="1323975"/>
            <a:ext cx="8686800" cy="885825"/>
          </a:xfrm>
          <a:prstGeom prst="rect">
            <a:avLst/>
          </a:prstGeom>
          <a:noFill/>
          <a:ln w="9525">
            <a:solidFill>
              <a:schemeClr val="tx1"/>
            </a:solidFill>
            <a:miter lim="800000"/>
            <a:headEnd/>
            <a:tailEnd/>
          </a:ln>
          <a:effectLst/>
        </p:spPr>
      </p:pic>
      <p:sp>
        <p:nvSpPr>
          <p:cNvPr id="32771" name="TextBox 4"/>
          <p:cNvSpPr txBox="1">
            <a:spLocks noChangeArrowheads="1"/>
          </p:cNvSpPr>
          <p:nvPr/>
        </p:nvSpPr>
        <p:spPr bwMode="auto">
          <a:xfrm>
            <a:off x="1089025" y="0"/>
            <a:ext cx="6965950" cy="1200150"/>
          </a:xfrm>
          <a:prstGeom prst="rect">
            <a:avLst/>
          </a:prstGeom>
          <a:noFill/>
          <a:ln w="9525">
            <a:noFill/>
            <a:miter lim="800000"/>
            <a:headEnd/>
            <a:tailEnd/>
          </a:ln>
        </p:spPr>
        <p:txBody>
          <a:bodyPr>
            <a:spAutoFit/>
          </a:bodyPr>
          <a:lstStyle/>
          <a:p>
            <a:pPr algn="ctr"/>
            <a:r>
              <a:rPr lang="en-US" altLang="en-US" sz="4000" b="0" i="0"/>
              <a:t>Brenner et al (1961)</a:t>
            </a:r>
            <a:br>
              <a:rPr lang="en-US" altLang="en-US" sz="4000" b="0" i="0"/>
            </a:br>
            <a:r>
              <a:rPr lang="en-US" altLang="en-US" sz="3200" i="0"/>
              <a:t>Density Gradient Centrifugation</a:t>
            </a:r>
            <a:endParaRPr lang="en-US" altLang="en-US" sz="4000" i="0"/>
          </a:p>
        </p:txBody>
      </p:sp>
      <p:grpSp>
        <p:nvGrpSpPr>
          <p:cNvPr id="2" name="Group 7"/>
          <p:cNvGrpSpPr>
            <a:grpSpLocks/>
          </p:cNvGrpSpPr>
          <p:nvPr/>
        </p:nvGrpSpPr>
        <p:grpSpPr bwMode="auto">
          <a:xfrm>
            <a:off x="246063" y="2514600"/>
            <a:ext cx="2311400" cy="3744913"/>
            <a:chOff x="522513" y="2728686"/>
            <a:chExt cx="2311401" cy="3744685"/>
          </a:xfrm>
        </p:grpSpPr>
        <p:pic>
          <p:nvPicPr>
            <p:cNvPr id="32776" name="Picture 2"/>
            <p:cNvPicPr>
              <a:picLocks noChangeAspect="1"/>
            </p:cNvPicPr>
            <p:nvPr/>
          </p:nvPicPr>
          <p:blipFill>
            <a:blip r:embed="rId3" cstate="print"/>
            <a:srcRect l="8923" t="5408" r="21001"/>
            <a:stretch>
              <a:fillRect/>
            </a:stretch>
          </p:blipFill>
          <p:spPr bwMode="auto">
            <a:xfrm>
              <a:off x="522513" y="2728686"/>
              <a:ext cx="2307773" cy="3744685"/>
            </a:xfrm>
            <a:prstGeom prst="rect">
              <a:avLst/>
            </a:prstGeom>
            <a:noFill/>
            <a:ln w="28575">
              <a:solidFill>
                <a:schemeClr val="tx1"/>
              </a:solidFill>
              <a:miter lim="800000"/>
              <a:headEnd/>
              <a:tailEnd/>
            </a:ln>
          </p:spPr>
        </p:pic>
        <p:sp>
          <p:nvSpPr>
            <p:cNvPr id="4" name="Rectangle 3"/>
            <p:cNvSpPr/>
            <p:nvPr/>
          </p:nvSpPr>
          <p:spPr>
            <a:xfrm>
              <a:off x="522513" y="5409811"/>
              <a:ext cx="773112" cy="457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ectangle 6"/>
            <p:cNvSpPr/>
            <p:nvPr/>
          </p:nvSpPr>
          <p:spPr>
            <a:xfrm>
              <a:off x="2448151" y="3352536"/>
              <a:ext cx="385763" cy="114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2779" name="TextBox 4"/>
            <p:cNvSpPr txBox="1">
              <a:spLocks noChangeArrowheads="1"/>
            </p:cNvSpPr>
            <p:nvPr/>
          </p:nvSpPr>
          <p:spPr bwMode="auto">
            <a:xfrm>
              <a:off x="849084" y="3741054"/>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2780" name="TextBox 8"/>
            <p:cNvSpPr txBox="1">
              <a:spLocks noChangeArrowheads="1"/>
            </p:cNvSpPr>
            <p:nvPr/>
          </p:nvSpPr>
          <p:spPr bwMode="auto">
            <a:xfrm>
              <a:off x="609600" y="3748314"/>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2781" name="TextBox 9"/>
            <p:cNvSpPr txBox="1">
              <a:spLocks noChangeArrowheads="1"/>
            </p:cNvSpPr>
            <p:nvPr/>
          </p:nvSpPr>
          <p:spPr bwMode="auto">
            <a:xfrm>
              <a:off x="972456" y="4665111"/>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2782" name="TextBox 11"/>
            <p:cNvSpPr txBox="1">
              <a:spLocks noChangeArrowheads="1"/>
            </p:cNvSpPr>
            <p:nvPr/>
          </p:nvSpPr>
          <p:spPr bwMode="auto">
            <a:xfrm>
              <a:off x="732972" y="4672371"/>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2783" name="TextBox 12"/>
            <p:cNvSpPr txBox="1">
              <a:spLocks noChangeArrowheads="1"/>
            </p:cNvSpPr>
            <p:nvPr/>
          </p:nvSpPr>
          <p:spPr bwMode="auto">
            <a:xfrm>
              <a:off x="1350736" y="5589168"/>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2784" name="TextBox 13"/>
            <p:cNvSpPr txBox="1">
              <a:spLocks noChangeArrowheads="1"/>
            </p:cNvSpPr>
            <p:nvPr/>
          </p:nvSpPr>
          <p:spPr bwMode="auto">
            <a:xfrm>
              <a:off x="1111252" y="5596428"/>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2785" name="TextBox 5"/>
            <p:cNvSpPr txBox="1">
              <a:spLocks noChangeArrowheads="1"/>
            </p:cNvSpPr>
            <p:nvPr/>
          </p:nvSpPr>
          <p:spPr bwMode="auto">
            <a:xfrm>
              <a:off x="1828800" y="3352800"/>
              <a:ext cx="1001486" cy="461665"/>
            </a:xfrm>
            <a:prstGeom prst="rect">
              <a:avLst/>
            </a:prstGeom>
            <a:noFill/>
            <a:ln w="9525">
              <a:noFill/>
              <a:miter lim="800000"/>
              <a:headEnd/>
              <a:tailEnd/>
            </a:ln>
          </p:spPr>
          <p:txBody>
            <a:bodyPr>
              <a:spAutoFit/>
            </a:bodyPr>
            <a:lstStyle/>
            <a:p>
              <a:pPr algn="ctr"/>
              <a:r>
                <a:rPr lang="en-US" altLang="en-US"/>
                <a:t>RNA</a:t>
              </a:r>
            </a:p>
          </p:txBody>
        </p:sp>
      </p:grpSp>
      <p:pic>
        <p:nvPicPr>
          <p:cNvPr id="16" name="Picture 15"/>
          <p:cNvPicPr>
            <a:picLocks noChangeAspect="1"/>
          </p:cNvPicPr>
          <p:nvPr/>
        </p:nvPicPr>
        <p:blipFill>
          <a:blip r:embed="rId4" cstate="print"/>
          <a:srcRect/>
          <a:stretch>
            <a:fillRect/>
          </a:stretch>
        </p:blipFill>
        <p:spPr bwMode="auto">
          <a:xfrm>
            <a:off x="2789238" y="2514600"/>
            <a:ext cx="4449762" cy="3733800"/>
          </a:xfrm>
          <a:prstGeom prst="rect">
            <a:avLst/>
          </a:prstGeom>
          <a:noFill/>
          <a:ln w="9525">
            <a:noFill/>
            <a:miter lim="800000"/>
            <a:headEnd/>
            <a:tailEnd/>
          </a:ln>
        </p:spPr>
      </p:pic>
      <p:cxnSp>
        <p:nvCxnSpPr>
          <p:cNvPr id="17" name="Straight Connector 16"/>
          <p:cNvCxnSpPr/>
          <p:nvPr/>
        </p:nvCxnSpPr>
        <p:spPr>
          <a:xfrm>
            <a:off x="4848225" y="1628775"/>
            <a:ext cx="45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72338" y="1628775"/>
            <a:ext cx="9715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23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0"/>
          <p:cNvPicPr>
            <a:picLocks noChangeAspect="1" noChangeArrowheads="1"/>
          </p:cNvPicPr>
          <p:nvPr/>
        </p:nvPicPr>
        <p:blipFill>
          <a:blip r:embed="rId2" cstate="print"/>
          <a:srcRect/>
          <a:stretch>
            <a:fillRect/>
          </a:stretch>
        </p:blipFill>
        <p:spPr bwMode="auto">
          <a:xfrm>
            <a:off x="228600" y="1323975"/>
            <a:ext cx="8686800" cy="885825"/>
          </a:xfrm>
          <a:prstGeom prst="rect">
            <a:avLst/>
          </a:prstGeom>
          <a:noFill/>
          <a:ln w="9525">
            <a:solidFill>
              <a:schemeClr val="tx1"/>
            </a:solidFill>
            <a:miter lim="800000"/>
            <a:headEnd/>
            <a:tailEnd/>
          </a:ln>
          <a:effectLst/>
        </p:spPr>
      </p:pic>
      <p:sp>
        <p:nvSpPr>
          <p:cNvPr id="33795" name="TextBox 4"/>
          <p:cNvSpPr txBox="1">
            <a:spLocks noChangeArrowheads="1"/>
          </p:cNvSpPr>
          <p:nvPr/>
        </p:nvSpPr>
        <p:spPr bwMode="auto">
          <a:xfrm>
            <a:off x="1089025" y="0"/>
            <a:ext cx="6965950" cy="1200150"/>
          </a:xfrm>
          <a:prstGeom prst="rect">
            <a:avLst/>
          </a:prstGeom>
          <a:noFill/>
          <a:ln w="9525">
            <a:noFill/>
            <a:miter lim="800000"/>
            <a:headEnd/>
            <a:tailEnd/>
          </a:ln>
        </p:spPr>
        <p:txBody>
          <a:bodyPr>
            <a:spAutoFit/>
          </a:bodyPr>
          <a:lstStyle/>
          <a:p>
            <a:pPr algn="ctr"/>
            <a:r>
              <a:rPr lang="en-US" altLang="en-US" sz="4000" b="0" i="0"/>
              <a:t>Brenner et al (1961)</a:t>
            </a:r>
            <a:br>
              <a:rPr lang="en-US" altLang="en-US" sz="4000" b="0" i="0"/>
            </a:br>
            <a:r>
              <a:rPr lang="en-US" altLang="en-US" sz="3200" i="0"/>
              <a:t>Density Gradient Centrifugation</a:t>
            </a:r>
            <a:endParaRPr lang="en-US" altLang="en-US" sz="4000" i="0"/>
          </a:p>
        </p:txBody>
      </p:sp>
      <p:grpSp>
        <p:nvGrpSpPr>
          <p:cNvPr id="3" name="Group 7"/>
          <p:cNvGrpSpPr>
            <a:grpSpLocks/>
          </p:cNvGrpSpPr>
          <p:nvPr/>
        </p:nvGrpSpPr>
        <p:grpSpPr bwMode="auto">
          <a:xfrm>
            <a:off x="246063" y="2514600"/>
            <a:ext cx="2311400" cy="3744913"/>
            <a:chOff x="522513" y="2728686"/>
            <a:chExt cx="2311401" cy="3744685"/>
          </a:xfrm>
        </p:grpSpPr>
        <p:pic>
          <p:nvPicPr>
            <p:cNvPr id="33807" name="Picture 2"/>
            <p:cNvPicPr>
              <a:picLocks noChangeAspect="1"/>
            </p:cNvPicPr>
            <p:nvPr/>
          </p:nvPicPr>
          <p:blipFill>
            <a:blip r:embed="rId3" cstate="print"/>
            <a:srcRect l="8923" t="5408" r="21001"/>
            <a:stretch>
              <a:fillRect/>
            </a:stretch>
          </p:blipFill>
          <p:spPr bwMode="auto">
            <a:xfrm>
              <a:off x="522513" y="2728686"/>
              <a:ext cx="2307773" cy="3744685"/>
            </a:xfrm>
            <a:prstGeom prst="rect">
              <a:avLst/>
            </a:prstGeom>
            <a:noFill/>
            <a:ln w="28575">
              <a:solidFill>
                <a:schemeClr val="tx1"/>
              </a:solidFill>
              <a:miter lim="800000"/>
              <a:headEnd/>
              <a:tailEnd/>
            </a:ln>
          </p:spPr>
        </p:pic>
        <p:sp>
          <p:nvSpPr>
            <p:cNvPr id="4" name="Rectangle 3"/>
            <p:cNvSpPr/>
            <p:nvPr/>
          </p:nvSpPr>
          <p:spPr>
            <a:xfrm>
              <a:off x="522513" y="5409811"/>
              <a:ext cx="773112" cy="457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ectangle 6"/>
            <p:cNvSpPr/>
            <p:nvPr/>
          </p:nvSpPr>
          <p:spPr>
            <a:xfrm>
              <a:off x="2448151" y="3352536"/>
              <a:ext cx="385763" cy="114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3810" name="TextBox 4"/>
            <p:cNvSpPr txBox="1">
              <a:spLocks noChangeArrowheads="1"/>
            </p:cNvSpPr>
            <p:nvPr/>
          </p:nvSpPr>
          <p:spPr bwMode="auto">
            <a:xfrm>
              <a:off x="849084" y="3741054"/>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1" name="TextBox 8"/>
            <p:cNvSpPr txBox="1">
              <a:spLocks noChangeArrowheads="1"/>
            </p:cNvSpPr>
            <p:nvPr/>
          </p:nvSpPr>
          <p:spPr bwMode="auto">
            <a:xfrm>
              <a:off x="609600" y="3748314"/>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2" name="TextBox 9"/>
            <p:cNvSpPr txBox="1">
              <a:spLocks noChangeArrowheads="1"/>
            </p:cNvSpPr>
            <p:nvPr/>
          </p:nvSpPr>
          <p:spPr bwMode="auto">
            <a:xfrm>
              <a:off x="972456" y="4665111"/>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3" name="TextBox 11"/>
            <p:cNvSpPr txBox="1">
              <a:spLocks noChangeArrowheads="1"/>
            </p:cNvSpPr>
            <p:nvPr/>
          </p:nvSpPr>
          <p:spPr bwMode="auto">
            <a:xfrm>
              <a:off x="732972" y="4672371"/>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4" name="TextBox 12"/>
            <p:cNvSpPr txBox="1">
              <a:spLocks noChangeArrowheads="1"/>
            </p:cNvSpPr>
            <p:nvPr/>
          </p:nvSpPr>
          <p:spPr bwMode="auto">
            <a:xfrm>
              <a:off x="1350736" y="5589168"/>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5" name="TextBox 13"/>
            <p:cNvSpPr txBox="1">
              <a:spLocks noChangeArrowheads="1"/>
            </p:cNvSpPr>
            <p:nvPr/>
          </p:nvSpPr>
          <p:spPr bwMode="auto">
            <a:xfrm>
              <a:off x="1111252" y="5596428"/>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6" name="TextBox 5"/>
            <p:cNvSpPr txBox="1">
              <a:spLocks noChangeArrowheads="1"/>
            </p:cNvSpPr>
            <p:nvPr/>
          </p:nvSpPr>
          <p:spPr bwMode="auto">
            <a:xfrm>
              <a:off x="1828800" y="3352800"/>
              <a:ext cx="1001486" cy="461665"/>
            </a:xfrm>
            <a:prstGeom prst="rect">
              <a:avLst/>
            </a:prstGeom>
            <a:noFill/>
            <a:ln w="9525">
              <a:noFill/>
              <a:miter lim="800000"/>
              <a:headEnd/>
              <a:tailEnd/>
            </a:ln>
          </p:spPr>
          <p:txBody>
            <a:bodyPr>
              <a:spAutoFit/>
            </a:bodyPr>
            <a:lstStyle/>
            <a:p>
              <a:pPr algn="ctr"/>
              <a:r>
                <a:rPr lang="en-US" altLang="en-US"/>
                <a:t>RNA</a:t>
              </a:r>
            </a:p>
          </p:txBody>
        </p:sp>
      </p:grpSp>
      <p:cxnSp>
        <p:nvCxnSpPr>
          <p:cNvPr id="17" name="Straight Connector 16"/>
          <p:cNvCxnSpPr/>
          <p:nvPr/>
        </p:nvCxnSpPr>
        <p:spPr>
          <a:xfrm>
            <a:off x="4848225" y="1628775"/>
            <a:ext cx="45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72338" y="1628775"/>
            <a:ext cx="9715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3799" name="Picture 17"/>
          <p:cNvPicPr>
            <a:picLocks noChangeAspect="1"/>
          </p:cNvPicPr>
          <p:nvPr/>
        </p:nvPicPr>
        <p:blipFill>
          <a:blip r:embed="rId4" cstate="print"/>
          <a:srcRect/>
          <a:stretch>
            <a:fillRect/>
          </a:stretch>
        </p:blipFill>
        <p:spPr bwMode="auto">
          <a:xfrm>
            <a:off x="2743200" y="2486025"/>
            <a:ext cx="4143375" cy="3787775"/>
          </a:xfrm>
          <a:prstGeom prst="rect">
            <a:avLst/>
          </a:prstGeom>
          <a:noFill/>
          <a:ln w="9525">
            <a:noFill/>
            <a:miter lim="800000"/>
            <a:headEnd/>
            <a:tailEnd/>
          </a:ln>
        </p:spPr>
      </p:pic>
      <p:sp>
        <p:nvSpPr>
          <p:cNvPr id="21" name="Oval 20"/>
          <p:cNvSpPr/>
          <p:nvPr/>
        </p:nvSpPr>
        <p:spPr>
          <a:xfrm>
            <a:off x="457200" y="3533775"/>
            <a:ext cx="293688" cy="269875"/>
          </a:xfrm>
          <a:prstGeom prst="ellipse">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4" name="Oval 23"/>
          <p:cNvSpPr/>
          <p:nvPr/>
        </p:nvSpPr>
        <p:spPr>
          <a:xfrm>
            <a:off x="576263" y="4457700"/>
            <a:ext cx="293687" cy="269875"/>
          </a:xfrm>
          <a:prstGeom prst="ellipse">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5" name="Oval 24"/>
          <p:cNvSpPr/>
          <p:nvPr/>
        </p:nvSpPr>
        <p:spPr>
          <a:xfrm>
            <a:off x="939800" y="5381625"/>
            <a:ext cx="293688" cy="269875"/>
          </a:xfrm>
          <a:prstGeom prst="ellipse">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Tree>
    <p:extLst>
      <p:ext uri="{BB962C8B-B14F-4D97-AF65-F5344CB8AC3E}">
        <p14:creationId xmlns:p14="http://schemas.microsoft.com/office/powerpoint/2010/main" val="2779518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743200" y="2514600"/>
            <a:ext cx="4191000" cy="3733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94" name="Picture 10"/>
          <p:cNvPicPr>
            <a:picLocks noChangeAspect="1" noChangeArrowheads="1"/>
          </p:cNvPicPr>
          <p:nvPr/>
        </p:nvPicPr>
        <p:blipFill>
          <a:blip r:embed="rId2" cstate="print"/>
          <a:srcRect/>
          <a:stretch>
            <a:fillRect/>
          </a:stretch>
        </p:blipFill>
        <p:spPr bwMode="auto">
          <a:xfrm>
            <a:off x="228600" y="1323975"/>
            <a:ext cx="8686800" cy="885825"/>
          </a:xfrm>
          <a:prstGeom prst="rect">
            <a:avLst/>
          </a:prstGeom>
          <a:noFill/>
          <a:ln w="9525">
            <a:solidFill>
              <a:schemeClr val="tx1"/>
            </a:solidFill>
            <a:miter lim="800000"/>
            <a:headEnd/>
            <a:tailEnd/>
          </a:ln>
          <a:effectLst/>
        </p:spPr>
      </p:pic>
      <p:sp>
        <p:nvSpPr>
          <p:cNvPr id="33795" name="TextBox 4"/>
          <p:cNvSpPr txBox="1">
            <a:spLocks noChangeArrowheads="1"/>
          </p:cNvSpPr>
          <p:nvPr/>
        </p:nvSpPr>
        <p:spPr bwMode="auto">
          <a:xfrm>
            <a:off x="1089025" y="0"/>
            <a:ext cx="6965950" cy="1200150"/>
          </a:xfrm>
          <a:prstGeom prst="rect">
            <a:avLst/>
          </a:prstGeom>
          <a:noFill/>
          <a:ln w="9525">
            <a:noFill/>
            <a:miter lim="800000"/>
            <a:headEnd/>
            <a:tailEnd/>
          </a:ln>
        </p:spPr>
        <p:txBody>
          <a:bodyPr>
            <a:spAutoFit/>
          </a:bodyPr>
          <a:lstStyle/>
          <a:p>
            <a:pPr algn="ctr"/>
            <a:r>
              <a:rPr lang="en-US" altLang="en-US" sz="4000" b="0" i="0"/>
              <a:t>Brenner et al (1961)</a:t>
            </a:r>
            <a:br>
              <a:rPr lang="en-US" altLang="en-US" sz="4000" b="0" i="0"/>
            </a:br>
            <a:r>
              <a:rPr lang="en-US" altLang="en-US" sz="3200" i="0"/>
              <a:t>Density Gradient Centrifugation</a:t>
            </a:r>
            <a:endParaRPr lang="en-US" altLang="en-US" sz="4000" i="0"/>
          </a:p>
        </p:txBody>
      </p:sp>
      <p:grpSp>
        <p:nvGrpSpPr>
          <p:cNvPr id="2" name="Group 7"/>
          <p:cNvGrpSpPr>
            <a:grpSpLocks/>
          </p:cNvGrpSpPr>
          <p:nvPr/>
        </p:nvGrpSpPr>
        <p:grpSpPr bwMode="auto">
          <a:xfrm>
            <a:off x="246063" y="2514600"/>
            <a:ext cx="2311400" cy="3744913"/>
            <a:chOff x="522513" y="2728686"/>
            <a:chExt cx="2311401" cy="3744685"/>
          </a:xfrm>
        </p:grpSpPr>
        <p:pic>
          <p:nvPicPr>
            <p:cNvPr id="33807" name="Picture 2"/>
            <p:cNvPicPr>
              <a:picLocks noChangeAspect="1"/>
            </p:cNvPicPr>
            <p:nvPr/>
          </p:nvPicPr>
          <p:blipFill>
            <a:blip r:embed="rId3" cstate="print"/>
            <a:srcRect l="8923" t="5408" r="21001"/>
            <a:stretch>
              <a:fillRect/>
            </a:stretch>
          </p:blipFill>
          <p:spPr bwMode="auto">
            <a:xfrm>
              <a:off x="522513" y="2728686"/>
              <a:ext cx="2307773" cy="3744685"/>
            </a:xfrm>
            <a:prstGeom prst="rect">
              <a:avLst/>
            </a:prstGeom>
            <a:noFill/>
            <a:ln w="28575">
              <a:solidFill>
                <a:schemeClr val="tx1"/>
              </a:solidFill>
              <a:miter lim="800000"/>
              <a:headEnd/>
              <a:tailEnd/>
            </a:ln>
          </p:spPr>
        </p:pic>
        <p:sp>
          <p:nvSpPr>
            <p:cNvPr id="4" name="Rectangle 3"/>
            <p:cNvSpPr/>
            <p:nvPr/>
          </p:nvSpPr>
          <p:spPr>
            <a:xfrm>
              <a:off x="522513" y="5409811"/>
              <a:ext cx="773112" cy="457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ectangle 6"/>
            <p:cNvSpPr/>
            <p:nvPr/>
          </p:nvSpPr>
          <p:spPr>
            <a:xfrm>
              <a:off x="2448151" y="3352536"/>
              <a:ext cx="385763" cy="114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3810" name="TextBox 4"/>
            <p:cNvSpPr txBox="1">
              <a:spLocks noChangeArrowheads="1"/>
            </p:cNvSpPr>
            <p:nvPr/>
          </p:nvSpPr>
          <p:spPr bwMode="auto">
            <a:xfrm>
              <a:off x="849084" y="3741054"/>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1" name="TextBox 8"/>
            <p:cNvSpPr txBox="1">
              <a:spLocks noChangeArrowheads="1"/>
            </p:cNvSpPr>
            <p:nvPr/>
          </p:nvSpPr>
          <p:spPr bwMode="auto">
            <a:xfrm>
              <a:off x="609600" y="3748314"/>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2" name="TextBox 9"/>
            <p:cNvSpPr txBox="1">
              <a:spLocks noChangeArrowheads="1"/>
            </p:cNvSpPr>
            <p:nvPr/>
          </p:nvSpPr>
          <p:spPr bwMode="auto">
            <a:xfrm>
              <a:off x="972456" y="4665111"/>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3" name="TextBox 11"/>
            <p:cNvSpPr txBox="1">
              <a:spLocks noChangeArrowheads="1"/>
            </p:cNvSpPr>
            <p:nvPr/>
          </p:nvSpPr>
          <p:spPr bwMode="auto">
            <a:xfrm>
              <a:off x="732972" y="4672371"/>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4" name="TextBox 12"/>
            <p:cNvSpPr txBox="1">
              <a:spLocks noChangeArrowheads="1"/>
            </p:cNvSpPr>
            <p:nvPr/>
          </p:nvSpPr>
          <p:spPr bwMode="auto">
            <a:xfrm>
              <a:off x="1350736" y="5589168"/>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5" name="TextBox 13"/>
            <p:cNvSpPr txBox="1">
              <a:spLocks noChangeArrowheads="1"/>
            </p:cNvSpPr>
            <p:nvPr/>
          </p:nvSpPr>
          <p:spPr bwMode="auto">
            <a:xfrm>
              <a:off x="1111252" y="5596428"/>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6" name="TextBox 5"/>
            <p:cNvSpPr txBox="1">
              <a:spLocks noChangeArrowheads="1"/>
            </p:cNvSpPr>
            <p:nvPr/>
          </p:nvSpPr>
          <p:spPr bwMode="auto">
            <a:xfrm>
              <a:off x="1828800" y="3352800"/>
              <a:ext cx="1001486" cy="461665"/>
            </a:xfrm>
            <a:prstGeom prst="rect">
              <a:avLst/>
            </a:prstGeom>
            <a:noFill/>
            <a:ln w="9525">
              <a:noFill/>
              <a:miter lim="800000"/>
              <a:headEnd/>
              <a:tailEnd/>
            </a:ln>
          </p:spPr>
          <p:txBody>
            <a:bodyPr>
              <a:spAutoFit/>
            </a:bodyPr>
            <a:lstStyle/>
            <a:p>
              <a:pPr algn="ctr"/>
              <a:r>
                <a:rPr lang="en-US" altLang="en-US"/>
                <a:t>RNA</a:t>
              </a:r>
            </a:p>
          </p:txBody>
        </p:sp>
      </p:grpSp>
      <p:cxnSp>
        <p:nvCxnSpPr>
          <p:cNvPr id="17" name="Straight Connector 16"/>
          <p:cNvCxnSpPr/>
          <p:nvPr/>
        </p:nvCxnSpPr>
        <p:spPr>
          <a:xfrm>
            <a:off x="4848225" y="1628775"/>
            <a:ext cx="45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72338" y="1628775"/>
            <a:ext cx="9715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57200" y="3533775"/>
            <a:ext cx="293688" cy="269875"/>
          </a:xfrm>
          <a:prstGeom prst="ellipse">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4" name="Oval 23"/>
          <p:cNvSpPr/>
          <p:nvPr/>
        </p:nvSpPr>
        <p:spPr>
          <a:xfrm>
            <a:off x="576263" y="4457700"/>
            <a:ext cx="293687" cy="269875"/>
          </a:xfrm>
          <a:prstGeom prst="ellipse">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5" name="Oval 24"/>
          <p:cNvSpPr/>
          <p:nvPr/>
        </p:nvSpPr>
        <p:spPr>
          <a:xfrm>
            <a:off x="939800" y="5381625"/>
            <a:ext cx="293688" cy="269875"/>
          </a:xfrm>
          <a:prstGeom prst="ellipse">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23" name="Picture 22" descr="ribosomes1__Eric-Arnoys.png"/>
          <p:cNvPicPr>
            <a:picLocks noChangeAspect="1"/>
          </p:cNvPicPr>
          <p:nvPr/>
        </p:nvPicPr>
        <p:blipFill>
          <a:blip r:embed="rId4" cstate="print"/>
          <a:srcRect l="14336" r="6731"/>
          <a:stretch>
            <a:fillRect/>
          </a:stretch>
        </p:blipFill>
        <p:spPr>
          <a:xfrm>
            <a:off x="3028018" y="2608944"/>
            <a:ext cx="3677582" cy="3494316"/>
          </a:xfrm>
          <a:prstGeom prst="rect">
            <a:avLst/>
          </a:prstGeom>
        </p:spPr>
      </p:pic>
    </p:spTree>
    <p:extLst>
      <p:ext uri="{BB962C8B-B14F-4D97-AF65-F5344CB8AC3E}">
        <p14:creationId xmlns:p14="http://schemas.microsoft.com/office/powerpoint/2010/main" val="606249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743200" y="2514600"/>
            <a:ext cx="4191000" cy="37338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94" name="Picture 10"/>
          <p:cNvPicPr>
            <a:picLocks noChangeAspect="1" noChangeArrowheads="1"/>
          </p:cNvPicPr>
          <p:nvPr/>
        </p:nvPicPr>
        <p:blipFill>
          <a:blip r:embed="rId2" cstate="print"/>
          <a:srcRect/>
          <a:stretch>
            <a:fillRect/>
          </a:stretch>
        </p:blipFill>
        <p:spPr bwMode="auto">
          <a:xfrm>
            <a:off x="228600" y="1323975"/>
            <a:ext cx="8686800" cy="885825"/>
          </a:xfrm>
          <a:prstGeom prst="rect">
            <a:avLst/>
          </a:prstGeom>
          <a:noFill/>
          <a:ln w="9525">
            <a:solidFill>
              <a:schemeClr val="tx1"/>
            </a:solidFill>
            <a:miter lim="800000"/>
            <a:headEnd/>
            <a:tailEnd/>
          </a:ln>
          <a:effectLst/>
        </p:spPr>
      </p:pic>
      <p:sp>
        <p:nvSpPr>
          <p:cNvPr id="33795" name="TextBox 4"/>
          <p:cNvSpPr txBox="1">
            <a:spLocks noChangeArrowheads="1"/>
          </p:cNvSpPr>
          <p:nvPr/>
        </p:nvSpPr>
        <p:spPr bwMode="auto">
          <a:xfrm>
            <a:off x="1089025" y="0"/>
            <a:ext cx="6965950" cy="1200150"/>
          </a:xfrm>
          <a:prstGeom prst="rect">
            <a:avLst/>
          </a:prstGeom>
          <a:noFill/>
          <a:ln w="9525">
            <a:noFill/>
            <a:miter lim="800000"/>
            <a:headEnd/>
            <a:tailEnd/>
          </a:ln>
        </p:spPr>
        <p:txBody>
          <a:bodyPr>
            <a:spAutoFit/>
          </a:bodyPr>
          <a:lstStyle/>
          <a:p>
            <a:pPr algn="ctr"/>
            <a:r>
              <a:rPr lang="en-US" altLang="en-US" sz="4000" b="0" i="0" dirty="0"/>
              <a:t>Brenner et al (1961)</a:t>
            </a:r>
            <a:br>
              <a:rPr lang="en-US" altLang="en-US" sz="4000" b="0" i="0" dirty="0"/>
            </a:br>
            <a:r>
              <a:rPr lang="en-US" altLang="en-US" sz="3200" i="0" dirty="0"/>
              <a:t>Density Gradient Centrifugation</a:t>
            </a:r>
            <a:endParaRPr lang="en-US" altLang="en-US" sz="4000" i="0" dirty="0"/>
          </a:p>
        </p:txBody>
      </p:sp>
      <p:grpSp>
        <p:nvGrpSpPr>
          <p:cNvPr id="2" name="Group 7"/>
          <p:cNvGrpSpPr>
            <a:grpSpLocks/>
          </p:cNvGrpSpPr>
          <p:nvPr/>
        </p:nvGrpSpPr>
        <p:grpSpPr bwMode="auto">
          <a:xfrm>
            <a:off x="246063" y="2514600"/>
            <a:ext cx="2311400" cy="3744913"/>
            <a:chOff x="522513" y="2728686"/>
            <a:chExt cx="2311401" cy="3744685"/>
          </a:xfrm>
        </p:grpSpPr>
        <p:pic>
          <p:nvPicPr>
            <p:cNvPr id="33807" name="Picture 2"/>
            <p:cNvPicPr>
              <a:picLocks noChangeAspect="1"/>
            </p:cNvPicPr>
            <p:nvPr/>
          </p:nvPicPr>
          <p:blipFill>
            <a:blip r:embed="rId3" cstate="print"/>
            <a:srcRect l="8923" t="5408" r="21001"/>
            <a:stretch>
              <a:fillRect/>
            </a:stretch>
          </p:blipFill>
          <p:spPr bwMode="auto">
            <a:xfrm>
              <a:off x="522513" y="2728686"/>
              <a:ext cx="2307773" cy="3744685"/>
            </a:xfrm>
            <a:prstGeom prst="rect">
              <a:avLst/>
            </a:prstGeom>
            <a:noFill/>
            <a:ln w="28575">
              <a:solidFill>
                <a:schemeClr val="tx1"/>
              </a:solidFill>
              <a:miter lim="800000"/>
              <a:headEnd/>
              <a:tailEnd/>
            </a:ln>
          </p:spPr>
        </p:pic>
        <p:sp>
          <p:nvSpPr>
            <p:cNvPr id="4" name="Rectangle 3"/>
            <p:cNvSpPr/>
            <p:nvPr/>
          </p:nvSpPr>
          <p:spPr>
            <a:xfrm>
              <a:off x="522513" y="5409811"/>
              <a:ext cx="773112" cy="457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ectangle 6"/>
            <p:cNvSpPr/>
            <p:nvPr/>
          </p:nvSpPr>
          <p:spPr>
            <a:xfrm>
              <a:off x="2448151" y="3352536"/>
              <a:ext cx="385763" cy="11429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3810" name="TextBox 4"/>
            <p:cNvSpPr txBox="1">
              <a:spLocks noChangeArrowheads="1"/>
            </p:cNvSpPr>
            <p:nvPr/>
          </p:nvSpPr>
          <p:spPr bwMode="auto">
            <a:xfrm>
              <a:off x="849084" y="3741054"/>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1" name="TextBox 8"/>
            <p:cNvSpPr txBox="1">
              <a:spLocks noChangeArrowheads="1"/>
            </p:cNvSpPr>
            <p:nvPr/>
          </p:nvSpPr>
          <p:spPr bwMode="auto">
            <a:xfrm>
              <a:off x="609600" y="3748314"/>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2" name="TextBox 9"/>
            <p:cNvSpPr txBox="1">
              <a:spLocks noChangeArrowheads="1"/>
            </p:cNvSpPr>
            <p:nvPr/>
          </p:nvSpPr>
          <p:spPr bwMode="auto">
            <a:xfrm>
              <a:off x="972456" y="4665111"/>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3" name="TextBox 11"/>
            <p:cNvSpPr txBox="1">
              <a:spLocks noChangeArrowheads="1"/>
            </p:cNvSpPr>
            <p:nvPr/>
          </p:nvSpPr>
          <p:spPr bwMode="auto">
            <a:xfrm>
              <a:off x="732972" y="4672371"/>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4" name="TextBox 12"/>
            <p:cNvSpPr txBox="1">
              <a:spLocks noChangeArrowheads="1"/>
            </p:cNvSpPr>
            <p:nvPr/>
          </p:nvSpPr>
          <p:spPr bwMode="auto">
            <a:xfrm>
              <a:off x="1350736" y="5589168"/>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5" name="TextBox 13"/>
            <p:cNvSpPr txBox="1">
              <a:spLocks noChangeArrowheads="1"/>
            </p:cNvSpPr>
            <p:nvPr/>
          </p:nvSpPr>
          <p:spPr bwMode="auto">
            <a:xfrm>
              <a:off x="1111252" y="5596428"/>
              <a:ext cx="354692" cy="276999"/>
            </a:xfrm>
            <a:prstGeom prst="rect">
              <a:avLst/>
            </a:prstGeom>
            <a:noFill/>
            <a:ln w="9525">
              <a:noFill/>
              <a:miter lim="800000"/>
              <a:headEnd/>
              <a:tailEnd/>
            </a:ln>
          </p:spPr>
          <p:txBody>
            <a:bodyPr>
              <a:spAutoFit/>
            </a:bodyPr>
            <a:lstStyle/>
            <a:p>
              <a:r>
                <a:rPr lang="en-US" altLang="en-US" sz="1200">
                  <a:solidFill>
                    <a:srgbClr val="C00000"/>
                  </a:solidFill>
                  <a:latin typeface="Arial" charset="0"/>
                  <a:cs typeface="Arial" charset="0"/>
                </a:rPr>
                <a:t>O</a:t>
              </a:r>
            </a:p>
          </p:txBody>
        </p:sp>
        <p:sp>
          <p:nvSpPr>
            <p:cNvPr id="33816" name="TextBox 5"/>
            <p:cNvSpPr txBox="1">
              <a:spLocks noChangeArrowheads="1"/>
            </p:cNvSpPr>
            <p:nvPr/>
          </p:nvSpPr>
          <p:spPr bwMode="auto">
            <a:xfrm>
              <a:off x="1828800" y="3352800"/>
              <a:ext cx="1001486" cy="461665"/>
            </a:xfrm>
            <a:prstGeom prst="rect">
              <a:avLst/>
            </a:prstGeom>
            <a:noFill/>
            <a:ln w="9525">
              <a:noFill/>
              <a:miter lim="800000"/>
              <a:headEnd/>
              <a:tailEnd/>
            </a:ln>
          </p:spPr>
          <p:txBody>
            <a:bodyPr>
              <a:spAutoFit/>
            </a:bodyPr>
            <a:lstStyle/>
            <a:p>
              <a:pPr algn="ctr"/>
              <a:r>
                <a:rPr lang="en-US" altLang="en-US"/>
                <a:t>RNA</a:t>
              </a:r>
            </a:p>
          </p:txBody>
        </p:sp>
      </p:grpSp>
      <p:cxnSp>
        <p:nvCxnSpPr>
          <p:cNvPr id="17" name="Straight Connector 16"/>
          <p:cNvCxnSpPr/>
          <p:nvPr/>
        </p:nvCxnSpPr>
        <p:spPr>
          <a:xfrm>
            <a:off x="4848225" y="1628775"/>
            <a:ext cx="45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72338" y="1628775"/>
            <a:ext cx="9715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457200" y="3533775"/>
            <a:ext cx="293688" cy="269875"/>
          </a:xfrm>
          <a:prstGeom prst="ellipse">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4" name="Oval 23"/>
          <p:cNvSpPr/>
          <p:nvPr/>
        </p:nvSpPr>
        <p:spPr>
          <a:xfrm>
            <a:off x="576263" y="4457700"/>
            <a:ext cx="293687" cy="269875"/>
          </a:xfrm>
          <a:prstGeom prst="ellipse">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5" name="Oval 24"/>
          <p:cNvSpPr/>
          <p:nvPr/>
        </p:nvSpPr>
        <p:spPr>
          <a:xfrm>
            <a:off x="939800" y="5381625"/>
            <a:ext cx="293688" cy="269875"/>
          </a:xfrm>
          <a:prstGeom prst="ellipse">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22" name="Picture 21" descr="ribosome__1-ribosome__cellsvscities.jpg"/>
          <p:cNvPicPr>
            <a:picLocks noChangeAspect="1"/>
          </p:cNvPicPr>
          <p:nvPr/>
        </p:nvPicPr>
        <p:blipFill>
          <a:blip r:embed="rId4" cstate="print"/>
          <a:srcRect l="8460" t="1487" r="1333" b="1487"/>
          <a:stretch>
            <a:fillRect/>
          </a:stretch>
        </p:blipFill>
        <p:spPr>
          <a:xfrm rot="5400000">
            <a:off x="2993723" y="2561576"/>
            <a:ext cx="3679401" cy="3549161"/>
          </a:xfrm>
          <a:prstGeom prst="rect">
            <a:avLst/>
          </a:prstGeom>
          <a:ln>
            <a:solidFill>
              <a:schemeClr val="tx1"/>
            </a:solidFill>
          </a:ln>
        </p:spPr>
      </p:pic>
      <p:pic>
        <p:nvPicPr>
          <p:cNvPr id="28" name="Picture 27" descr="peptide__p1.png"/>
          <p:cNvPicPr>
            <a:picLocks noChangeAspect="1"/>
          </p:cNvPicPr>
          <p:nvPr/>
        </p:nvPicPr>
        <p:blipFill>
          <a:blip r:embed="rId5" cstate="print"/>
          <a:srcRect l="6667" r="21667" b="25532"/>
          <a:stretch>
            <a:fillRect/>
          </a:stretch>
        </p:blipFill>
        <p:spPr>
          <a:xfrm rot="5400000">
            <a:off x="6045382" y="3568880"/>
            <a:ext cx="4025538" cy="1638301"/>
          </a:xfrm>
          <a:prstGeom prst="rect">
            <a:avLst/>
          </a:prstGeom>
          <a:ln w="28575">
            <a:solidFill>
              <a:schemeClr val="tx1"/>
            </a:solidFill>
          </a:ln>
        </p:spPr>
      </p:pic>
    </p:spTree>
    <p:extLst>
      <p:ext uri="{BB962C8B-B14F-4D97-AF65-F5344CB8AC3E}">
        <p14:creationId xmlns:p14="http://schemas.microsoft.com/office/powerpoint/2010/main" val="4014273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helios.augustana.edu/physics/301/periodic-table-fix.jpg"/>
          <p:cNvPicPr>
            <a:picLocks noChangeAspect="1" noChangeArrowheads="1"/>
          </p:cNvPicPr>
          <p:nvPr/>
        </p:nvPicPr>
        <p:blipFill>
          <a:blip r:embed="rId2" cstate="print"/>
          <a:srcRect/>
          <a:stretch>
            <a:fillRect/>
          </a:stretch>
        </p:blipFill>
        <p:spPr bwMode="auto">
          <a:xfrm>
            <a:off x="0" y="0"/>
            <a:ext cx="9144000" cy="6196013"/>
          </a:xfrm>
          <a:prstGeom prst="rect">
            <a:avLst/>
          </a:prstGeom>
          <a:noFill/>
          <a:ln w="9525">
            <a:noFill/>
            <a:miter lim="800000"/>
            <a:headEnd/>
            <a:tailEnd/>
          </a:ln>
        </p:spPr>
      </p:pic>
      <p:sp>
        <p:nvSpPr>
          <p:cNvPr id="2" name="Oval 1"/>
          <p:cNvSpPr/>
          <p:nvPr/>
        </p:nvSpPr>
        <p:spPr>
          <a:xfrm>
            <a:off x="7053263" y="2071688"/>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 name="Oval 3"/>
          <p:cNvSpPr/>
          <p:nvPr/>
        </p:nvSpPr>
        <p:spPr>
          <a:xfrm>
            <a:off x="7529513" y="1611313"/>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5" name="Oval 4"/>
          <p:cNvSpPr/>
          <p:nvPr/>
        </p:nvSpPr>
        <p:spPr>
          <a:xfrm>
            <a:off x="6567488" y="1600200"/>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 name="Oval 5"/>
          <p:cNvSpPr/>
          <p:nvPr/>
        </p:nvSpPr>
        <p:spPr>
          <a:xfrm>
            <a:off x="7035800" y="1589088"/>
            <a:ext cx="5334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Tree>
    <p:extLst>
      <p:ext uri="{BB962C8B-B14F-4D97-AF65-F5344CB8AC3E}">
        <p14:creationId xmlns:p14="http://schemas.microsoft.com/office/powerpoint/2010/main" val="23911462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p:cNvPicPr>
            <a:picLocks noChangeAspect="1"/>
          </p:cNvPicPr>
          <p:nvPr/>
        </p:nvPicPr>
        <p:blipFill>
          <a:blip r:embed="rId2" cstate="print"/>
          <a:srcRect/>
          <a:stretch>
            <a:fillRect/>
          </a:stretch>
        </p:blipFill>
        <p:spPr bwMode="auto">
          <a:xfrm>
            <a:off x="2286000" y="2381250"/>
            <a:ext cx="4210050" cy="4095750"/>
          </a:xfrm>
          <a:prstGeom prst="rect">
            <a:avLst/>
          </a:prstGeom>
          <a:noFill/>
          <a:ln w="28575">
            <a:solidFill>
              <a:schemeClr val="tx1"/>
            </a:solidFill>
            <a:miter lim="800000"/>
            <a:headEnd/>
            <a:tailEnd/>
          </a:ln>
        </p:spPr>
      </p:pic>
      <p:pic>
        <p:nvPicPr>
          <p:cNvPr id="36867" name="Picture 10"/>
          <p:cNvPicPr>
            <a:picLocks noChangeAspect="1" noChangeArrowheads="1"/>
          </p:cNvPicPr>
          <p:nvPr/>
        </p:nvPicPr>
        <p:blipFill>
          <a:blip r:embed="rId3" cstate="print"/>
          <a:srcRect/>
          <a:stretch>
            <a:fillRect/>
          </a:stretch>
        </p:blipFill>
        <p:spPr bwMode="auto">
          <a:xfrm>
            <a:off x="228600" y="1323975"/>
            <a:ext cx="8686800" cy="885825"/>
          </a:xfrm>
          <a:prstGeom prst="rect">
            <a:avLst/>
          </a:prstGeom>
          <a:noFill/>
          <a:ln w="9525">
            <a:solidFill>
              <a:schemeClr val="tx1"/>
            </a:solidFill>
            <a:miter lim="800000"/>
            <a:headEnd/>
            <a:tailEnd/>
          </a:ln>
          <a:effectLst/>
        </p:spPr>
      </p:pic>
      <p:sp>
        <p:nvSpPr>
          <p:cNvPr id="36868" name="TextBox 4"/>
          <p:cNvSpPr txBox="1">
            <a:spLocks noChangeArrowheads="1"/>
          </p:cNvSpPr>
          <p:nvPr/>
        </p:nvSpPr>
        <p:spPr bwMode="auto">
          <a:xfrm>
            <a:off x="1089025" y="0"/>
            <a:ext cx="6965950" cy="1200150"/>
          </a:xfrm>
          <a:prstGeom prst="rect">
            <a:avLst/>
          </a:prstGeom>
          <a:noFill/>
          <a:ln w="9525">
            <a:noFill/>
            <a:miter lim="800000"/>
            <a:headEnd/>
            <a:tailEnd/>
          </a:ln>
        </p:spPr>
        <p:txBody>
          <a:bodyPr>
            <a:spAutoFit/>
          </a:bodyPr>
          <a:lstStyle/>
          <a:p>
            <a:pPr algn="ctr"/>
            <a:r>
              <a:rPr lang="en-US" altLang="en-US" sz="4000" b="0" i="0"/>
              <a:t>Brenner et al (1961)</a:t>
            </a:r>
            <a:br>
              <a:rPr lang="en-US" altLang="en-US" sz="4000" b="0" i="0"/>
            </a:br>
            <a:r>
              <a:rPr lang="en-US" altLang="en-US" sz="3200" i="0"/>
              <a:t>Density Gradient Centrifugation</a:t>
            </a:r>
            <a:endParaRPr lang="en-US" altLang="en-US" sz="4000" i="0"/>
          </a:p>
        </p:txBody>
      </p:sp>
    </p:spTree>
    <p:extLst>
      <p:ext uri="{BB962C8B-B14F-4D97-AF65-F5344CB8AC3E}">
        <p14:creationId xmlns:p14="http://schemas.microsoft.com/office/powerpoint/2010/main" val="1337026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
          <p:cNvPicPr>
            <a:picLocks noChangeAspect="1"/>
          </p:cNvPicPr>
          <p:nvPr/>
        </p:nvPicPr>
        <p:blipFill>
          <a:blip r:embed="rId2" cstate="print"/>
          <a:srcRect/>
          <a:stretch>
            <a:fillRect/>
          </a:stretch>
        </p:blipFill>
        <p:spPr bwMode="auto">
          <a:xfrm>
            <a:off x="2286000" y="2381250"/>
            <a:ext cx="4210050" cy="4095750"/>
          </a:xfrm>
          <a:prstGeom prst="rect">
            <a:avLst/>
          </a:prstGeom>
          <a:noFill/>
          <a:ln w="28575">
            <a:solidFill>
              <a:schemeClr val="tx1"/>
            </a:solidFill>
            <a:miter lim="800000"/>
            <a:headEnd/>
            <a:tailEnd/>
          </a:ln>
        </p:spPr>
      </p:pic>
      <p:sp>
        <p:nvSpPr>
          <p:cNvPr id="37891" name="TextBox 4"/>
          <p:cNvSpPr txBox="1">
            <a:spLocks noChangeArrowheads="1"/>
          </p:cNvSpPr>
          <p:nvPr/>
        </p:nvSpPr>
        <p:spPr bwMode="auto">
          <a:xfrm>
            <a:off x="1089025" y="0"/>
            <a:ext cx="6965950" cy="1200150"/>
          </a:xfrm>
          <a:prstGeom prst="rect">
            <a:avLst/>
          </a:prstGeom>
          <a:noFill/>
          <a:ln w="9525">
            <a:noFill/>
            <a:miter lim="800000"/>
            <a:headEnd/>
            <a:tailEnd/>
          </a:ln>
        </p:spPr>
        <p:txBody>
          <a:bodyPr>
            <a:spAutoFit/>
          </a:bodyPr>
          <a:lstStyle/>
          <a:p>
            <a:pPr algn="ctr"/>
            <a:r>
              <a:rPr lang="en-US" altLang="en-US" sz="4000" b="0" i="0" dirty="0"/>
              <a:t>Brenner et al (1961)</a:t>
            </a:r>
            <a:br>
              <a:rPr lang="en-US" altLang="en-US" sz="4000" b="0" i="0" dirty="0"/>
            </a:br>
            <a:r>
              <a:rPr lang="en-US" altLang="en-US" sz="3200" i="0" dirty="0"/>
              <a:t>Density Gradient Centrifugation</a:t>
            </a:r>
            <a:endParaRPr lang="en-US" altLang="en-US" sz="4000" i="0" dirty="0"/>
          </a:p>
        </p:txBody>
      </p:sp>
      <p:pic>
        <p:nvPicPr>
          <p:cNvPr id="37892" name="Picture 2"/>
          <p:cNvPicPr>
            <a:picLocks noChangeAspect="1" noChangeArrowheads="1"/>
          </p:cNvPicPr>
          <p:nvPr/>
        </p:nvPicPr>
        <p:blipFill>
          <a:blip r:embed="rId3" cstate="print"/>
          <a:srcRect/>
          <a:stretch>
            <a:fillRect/>
          </a:stretch>
        </p:blipFill>
        <p:spPr bwMode="auto">
          <a:xfrm>
            <a:off x="209550" y="1185863"/>
            <a:ext cx="8724900" cy="1114425"/>
          </a:xfrm>
          <a:prstGeom prst="rect">
            <a:avLst/>
          </a:prstGeom>
          <a:noFill/>
          <a:ln w="9525">
            <a:solidFill>
              <a:schemeClr val="tx1"/>
            </a:solidFill>
            <a:miter lim="800000"/>
            <a:headEnd/>
            <a:tailEnd/>
          </a:ln>
          <a:effectLst/>
        </p:spPr>
      </p:pic>
    </p:spTree>
    <p:extLst>
      <p:ext uri="{BB962C8B-B14F-4D97-AF65-F5344CB8AC3E}">
        <p14:creationId xmlns:p14="http://schemas.microsoft.com/office/powerpoint/2010/main" val="9682806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88" y="304800"/>
            <a:ext cx="8633312" cy="42624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888" y="4826246"/>
            <a:ext cx="8633312" cy="142215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42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792163" y="130175"/>
            <a:ext cx="79708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50000"/>
              </a:spcBef>
            </a:pPr>
            <a:r>
              <a:rPr lang="en-US" altLang="en-US" sz="4000" i="0" dirty="0" smtClean="0"/>
              <a:t>DO IT YOURSELF</a:t>
            </a:r>
            <a:endParaRPr lang="en-US" altLang="en-US" sz="4000" i="0" dirty="0"/>
          </a:p>
        </p:txBody>
      </p:sp>
      <p:pic>
        <p:nvPicPr>
          <p:cNvPr id="7" name="Picture 4"/>
          <p:cNvPicPr>
            <a:picLocks noChangeAspect="1" noChangeArrowheads="1"/>
          </p:cNvPicPr>
          <p:nvPr/>
        </p:nvPicPr>
        <p:blipFill>
          <a:blip r:embed="rId2" cstate="print"/>
          <a:srcRect/>
          <a:stretch>
            <a:fillRect/>
          </a:stretch>
        </p:blipFill>
        <p:spPr bwMode="auto">
          <a:xfrm>
            <a:off x="381000" y="1066800"/>
            <a:ext cx="8686800" cy="5465348"/>
          </a:xfrm>
          <a:prstGeom prst="rect">
            <a:avLst/>
          </a:prstGeom>
          <a:noFill/>
          <a:ln w="28575">
            <a:solidFill>
              <a:schemeClr val="tx1"/>
            </a:solidFill>
            <a:miter lim="800000"/>
            <a:headEnd/>
            <a:tailEnd/>
          </a:ln>
        </p:spPr>
      </p:pic>
      <p:sp>
        <p:nvSpPr>
          <p:cNvPr id="8" name="Rectangle 7"/>
          <p:cNvSpPr/>
          <p:nvPr/>
        </p:nvSpPr>
        <p:spPr>
          <a:xfrm>
            <a:off x="4419600" y="1181100"/>
            <a:ext cx="4495800" cy="2933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523352" y="1600200"/>
            <a:ext cx="35661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4560" y="1831312"/>
            <a:ext cx="2926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ight Arrow 12"/>
          <p:cNvSpPr>
            <a:spLocks noChangeArrowheads="1"/>
          </p:cNvSpPr>
          <p:nvPr/>
        </p:nvSpPr>
        <p:spPr bwMode="auto">
          <a:xfrm>
            <a:off x="0" y="1828800"/>
            <a:ext cx="457200" cy="304800"/>
          </a:xfrm>
          <a:prstGeom prst="rightArrow">
            <a:avLst>
              <a:gd name="adj1" fmla="val 50000"/>
              <a:gd name="adj2" fmla="val 50000"/>
            </a:avLst>
          </a:prstGeom>
          <a:solidFill>
            <a:srgbClr val="FFFF00"/>
          </a:solidFill>
          <a:ln w="28575" algn="ctr">
            <a:solidFill>
              <a:srgbClr val="FF0000"/>
            </a:solidFill>
            <a:round/>
            <a:headEnd/>
            <a:tailEnd/>
          </a:ln>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sz="1800" b="0" i="1"/>
          </a:p>
        </p:txBody>
      </p:sp>
      <p:sp>
        <p:nvSpPr>
          <p:cNvPr id="14" name="Right Arrow 13"/>
          <p:cNvSpPr>
            <a:spLocks noChangeArrowheads="1"/>
          </p:cNvSpPr>
          <p:nvPr/>
        </p:nvSpPr>
        <p:spPr bwMode="auto">
          <a:xfrm>
            <a:off x="0" y="4114800"/>
            <a:ext cx="457200" cy="304800"/>
          </a:xfrm>
          <a:prstGeom prst="rightArrow">
            <a:avLst>
              <a:gd name="adj1" fmla="val 50000"/>
              <a:gd name="adj2" fmla="val 50000"/>
            </a:avLst>
          </a:prstGeom>
          <a:solidFill>
            <a:srgbClr val="FFFF00"/>
          </a:solidFill>
          <a:ln w="28575" algn="ctr">
            <a:solidFill>
              <a:srgbClr val="FF0000"/>
            </a:solidFill>
            <a:round/>
            <a:headEnd/>
            <a:tailEnd/>
          </a:ln>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eaLnBrk="1" hangingPunct="1"/>
            <a:endParaRPr lang="en-US" altLang="en-US" sz="1800" b="0" i="1"/>
          </a:p>
        </p:txBody>
      </p:sp>
      <p:sp>
        <p:nvSpPr>
          <p:cNvPr id="9" name="Text Box 28" descr="Newsprint"/>
          <p:cNvSpPr txBox="1">
            <a:spLocks noChangeArrowheads="1"/>
          </p:cNvSpPr>
          <p:nvPr/>
        </p:nvSpPr>
        <p:spPr bwMode="auto">
          <a:xfrm>
            <a:off x="3810000" y="4080808"/>
            <a:ext cx="4953000" cy="1938992"/>
          </a:xfrm>
          <a:prstGeom prst="rect">
            <a:avLst/>
          </a:prstGeom>
          <a:blipFill dpi="0" rotWithShape="1">
            <a:blip r:embed="rId3"/>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dirty="0" smtClean="0"/>
              <a:t>…Is </a:t>
            </a:r>
            <a:r>
              <a:rPr lang="en-US" dirty="0"/>
              <a:t>it because they are analyzing the data in different ways (alphabetical or length)? But, if you were to measure the lengths of the words for both students shouldn't they be the same?</a:t>
            </a:r>
            <a:endParaRPr lang="en-US" b="1" dirty="0"/>
          </a:p>
        </p:txBody>
      </p:sp>
    </p:spTree>
    <p:extLst>
      <p:ext uri="{BB962C8B-B14F-4D97-AF65-F5344CB8AC3E}">
        <p14:creationId xmlns:p14="http://schemas.microsoft.com/office/powerpoint/2010/main" val="395902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295400"/>
            <a:ext cx="8686800" cy="3150153"/>
          </a:xfrm>
          <a:prstGeom prst="rect">
            <a:avLst/>
          </a:prstGeom>
          <a:ln>
            <a:solidFill>
              <a:schemeClr val="tx1"/>
            </a:solidFill>
          </a:ln>
        </p:spPr>
      </p:pic>
      <p:sp>
        <p:nvSpPr>
          <p:cNvPr id="3" name="Text Box 2"/>
          <p:cNvSpPr txBox="1">
            <a:spLocks noChangeArrowheads="1"/>
          </p:cNvSpPr>
          <p:nvPr/>
        </p:nvSpPr>
        <p:spPr bwMode="auto">
          <a:xfrm>
            <a:off x="792163" y="130175"/>
            <a:ext cx="79708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ctr">
              <a:spcBef>
                <a:spcPct val="50000"/>
              </a:spcBef>
            </a:pPr>
            <a:r>
              <a:rPr lang="en-US" altLang="en-US" sz="4000" b="0" i="0" dirty="0" smtClean="0"/>
              <a:t>Help in Doing Scenario #1</a:t>
            </a:r>
            <a:endParaRPr lang="en-US" altLang="en-US" sz="4000" b="0" i="0" dirty="0"/>
          </a:p>
        </p:txBody>
      </p:sp>
      <p:sp>
        <p:nvSpPr>
          <p:cNvPr id="4" name="TextBox 3"/>
          <p:cNvSpPr txBox="1"/>
          <p:nvPr/>
        </p:nvSpPr>
        <p:spPr>
          <a:xfrm>
            <a:off x="914400" y="4495800"/>
            <a:ext cx="7239000" cy="646331"/>
          </a:xfrm>
          <a:prstGeom prst="rect">
            <a:avLst/>
          </a:prstGeom>
          <a:noFill/>
        </p:spPr>
        <p:txBody>
          <a:bodyPr wrap="square" rtlCol="0">
            <a:spAutoFit/>
          </a:bodyPr>
          <a:lstStyle/>
          <a:p>
            <a:pPr algn="ctr"/>
            <a:r>
              <a:rPr lang="en-US" sz="3600" i="0" dirty="0" smtClean="0"/>
              <a:t>(</a:t>
            </a:r>
            <a:r>
              <a:rPr lang="en-US" sz="3600" i="0" dirty="0" err="1" smtClean="0"/>
              <a:t>CyanoBIKE</a:t>
            </a:r>
            <a:r>
              <a:rPr lang="en-US" sz="3600" i="0" dirty="0" smtClean="0"/>
              <a:t>)</a:t>
            </a:r>
            <a:endParaRPr lang="en-US" sz="3600" i="0" dirty="0"/>
          </a:p>
        </p:txBody>
      </p:sp>
    </p:spTree>
    <p:extLst>
      <p:ext uri="{BB962C8B-B14F-4D97-AF65-F5344CB8AC3E}">
        <p14:creationId xmlns:p14="http://schemas.microsoft.com/office/powerpoint/2010/main" val="2615119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42" y="1752600"/>
            <a:ext cx="8138160" cy="489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hlinkClick r:id="rId3"/>
          </p:cNvPr>
          <p:cNvSpPr/>
          <p:nvPr/>
        </p:nvSpPr>
        <p:spPr bwMode="auto">
          <a:xfrm>
            <a:off x="7924800" y="3937337"/>
            <a:ext cx="970368" cy="380494"/>
          </a:xfrm>
          <a:prstGeom prst="rect">
            <a:avLst/>
          </a:prstGeom>
          <a:no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38914" name="Text Box 2"/>
          <p:cNvSpPr txBox="1">
            <a:spLocks noChangeArrowheads="1"/>
          </p:cNvSpPr>
          <p:nvPr/>
        </p:nvSpPr>
        <p:spPr bwMode="auto">
          <a:xfrm>
            <a:off x="381000" y="76200"/>
            <a:ext cx="8229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spcBef>
                <a:spcPct val="50000"/>
              </a:spcBef>
            </a:pPr>
            <a:r>
              <a:rPr lang="en-US" altLang="en-US" sz="3600" dirty="0">
                <a:latin typeface="Lucida Handwriting" pitchFamily="-65" charset="0"/>
              </a:rPr>
              <a:t>Welcome to</a:t>
            </a:r>
            <a:r>
              <a:rPr lang="en-US" altLang="en-US" dirty="0"/>
              <a:t/>
            </a:r>
            <a:br>
              <a:rPr lang="en-US" altLang="en-US" dirty="0"/>
            </a:br>
            <a:r>
              <a:rPr lang="en-US" altLang="en-US" sz="3600" b="1" i="0" dirty="0"/>
              <a:t>Molecular Biology Through Discovery</a:t>
            </a:r>
            <a:br>
              <a:rPr lang="en-US" altLang="en-US" sz="3600" b="1" i="0" dirty="0"/>
            </a:br>
            <a:r>
              <a:rPr lang="en-US" altLang="en-US" sz="2800" b="1" i="0" dirty="0" smtClean="0"/>
              <a:t>Thursday</a:t>
            </a:r>
            <a:r>
              <a:rPr lang="en-US" altLang="en-US" sz="2800" b="1" i="0" dirty="0"/>
              <a:t>, </a:t>
            </a:r>
            <a:r>
              <a:rPr lang="en-US" altLang="en-US" sz="2800" b="1" i="0" dirty="0" smtClean="0"/>
              <a:t>30 March 2017</a:t>
            </a:r>
            <a:endParaRPr lang="en-US" altLang="en-US" sz="3200" b="1" i="0" dirty="0"/>
          </a:p>
        </p:txBody>
      </p:sp>
      <p:sp>
        <p:nvSpPr>
          <p:cNvPr id="11" name="Rectangle 10"/>
          <p:cNvSpPr/>
          <p:nvPr/>
        </p:nvSpPr>
        <p:spPr bwMode="auto">
          <a:xfrm>
            <a:off x="4401312" y="5867400"/>
            <a:ext cx="3447288" cy="713232"/>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Times New Roman"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365" y="4195763"/>
            <a:ext cx="5532436" cy="1366837"/>
          </a:xfrm>
          <a:prstGeom prst="rect">
            <a:avLst/>
          </a:prstGeom>
          <a:ln w="38100">
            <a:solidFill>
              <a:srgbClr val="FF000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10" name="Right Arrow 9"/>
          <p:cNvSpPr/>
          <p:nvPr/>
        </p:nvSpPr>
        <p:spPr bwMode="auto">
          <a:xfrm flipV="1">
            <a:off x="2010228" y="4528458"/>
            <a:ext cx="457200" cy="304800"/>
          </a:xfrm>
          <a:prstGeom prst="rightArrow">
            <a:avLst/>
          </a:prstGeom>
          <a:solidFill>
            <a:srgbClr val="FFFF00"/>
          </a:solid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 name="Text Box 28" descr="Newsprint"/>
          <p:cNvSpPr txBox="1">
            <a:spLocks noChangeArrowheads="1"/>
          </p:cNvSpPr>
          <p:nvPr/>
        </p:nvSpPr>
        <p:spPr bwMode="auto">
          <a:xfrm>
            <a:off x="1981200" y="3424535"/>
            <a:ext cx="5638800" cy="461665"/>
          </a:xfrm>
          <a:prstGeom prst="rect">
            <a:avLst/>
          </a:prstGeom>
          <a:blipFill dpi="0" rotWithShape="1">
            <a:blip r:embed="rId5"/>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dirty="0"/>
              <a:t>Please explain figure 4</a:t>
            </a:r>
            <a:endParaRPr lang="en-US" b="1" dirty="0"/>
          </a:p>
        </p:txBody>
      </p:sp>
      <p:sp>
        <p:nvSpPr>
          <p:cNvPr id="9" name="Text Box 28" descr="Newsprint"/>
          <p:cNvSpPr txBox="1">
            <a:spLocks noChangeArrowheads="1"/>
          </p:cNvSpPr>
          <p:nvPr/>
        </p:nvSpPr>
        <p:spPr bwMode="auto">
          <a:xfrm>
            <a:off x="1981200" y="1676400"/>
            <a:ext cx="5638800" cy="1569660"/>
          </a:xfrm>
          <a:prstGeom prst="rect">
            <a:avLst/>
          </a:prstGeom>
          <a:blipFill dpi="0" rotWithShape="1">
            <a:blip r:embed="rId5"/>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dirty="0"/>
              <a:t>I am having a hard time following </a:t>
            </a:r>
            <a:r>
              <a:rPr lang="en-US" dirty="0" smtClean="0"/>
              <a:t/>
            </a:r>
            <a:br>
              <a:rPr lang="en-US" dirty="0" smtClean="0"/>
            </a:br>
            <a:r>
              <a:rPr lang="en-US" dirty="0" smtClean="0"/>
              <a:t>Figure </a:t>
            </a:r>
            <a:r>
              <a:rPr lang="en-US" dirty="0"/>
              <a:t>4 in the notes. I don't </a:t>
            </a:r>
            <a:r>
              <a:rPr lang="en-US" dirty="0" smtClean="0"/>
              <a:t/>
            </a:r>
            <a:br>
              <a:rPr lang="en-US" dirty="0" smtClean="0"/>
            </a:br>
            <a:r>
              <a:rPr lang="en-US" dirty="0" smtClean="0"/>
              <a:t>understand </a:t>
            </a:r>
            <a:r>
              <a:rPr lang="en-US" dirty="0"/>
              <a:t>what is happening in </a:t>
            </a:r>
            <a:r>
              <a:rPr lang="en-US" dirty="0" smtClean="0"/>
              <a:t/>
            </a:r>
            <a:br>
              <a:rPr lang="en-US" dirty="0" smtClean="0"/>
            </a:br>
            <a:r>
              <a:rPr lang="en-US" dirty="0" smtClean="0"/>
              <a:t>each </a:t>
            </a:r>
            <a:r>
              <a:rPr lang="en-US" dirty="0"/>
              <a:t>model, will you please explain it?</a:t>
            </a:r>
            <a:endParaRPr lang="en-US" b="1" dirty="0"/>
          </a:p>
        </p:txBody>
      </p:sp>
    </p:spTree>
    <p:extLst>
      <p:ext uri="{BB962C8B-B14F-4D97-AF65-F5344CB8AC3E}">
        <p14:creationId xmlns:p14="http://schemas.microsoft.com/office/powerpoint/2010/main" val="199672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3695" t="1165" r="23928" b="66468"/>
          <a:stretch/>
        </p:blipFill>
        <p:spPr>
          <a:xfrm>
            <a:off x="6731541" y="0"/>
            <a:ext cx="1146087" cy="1554480"/>
          </a:xfrm>
          <a:prstGeom prst="rect">
            <a:avLst/>
          </a:prstGeom>
          <a:ln w="12700">
            <a:solidFill>
              <a:schemeClr val="tx1"/>
            </a:solidFill>
          </a:ln>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638" r="31675" b="37422"/>
          <a:stretch/>
        </p:blipFill>
        <p:spPr>
          <a:xfrm>
            <a:off x="7901492" y="0"/>
            <a:ext cx="1227994" cy="1554480"/>
          </a:xfrm>
          <a:prstGeom prst="rect">
            <a:avLst/>
          </a:prstGeom>
          <a:ln w="12700">
            <a:solidFill>
              <a:schemeClr val="tx1"/>
            </a:solidFill>
          </a:ln>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303361"/>
            <a:ext cx="6309360" cy="61103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TextBox 14"/>
          <p:cNvSpPr txBox="1"/>
          <p:nvPr/>
        </p:nvSpPr>
        <p:spPr>
          <a:xfrm>
            <a:off x="6643914" y="1524000"/>
            <a:ext cx="1295400" cy="646331"/>
          </a:xfrm>
          <a:prstGeom prst="rect">
            <a:avLst/>
          </a:prstGeom>
          <a:noFill/>
        </p:spPr>
        <p:txBody>
          <a:bodyPr wrap="square" rtlCol="0">
            <a:spAutoFit/>
          </a:bodyPr>
          <a:lstStyle/>
          <a:p>
            <a:pPr algn="ctr"/>
            <a:r>
              <a:rPr lang="en-US" sz="1800" dirty="0" smtClean="0">
                <a:latin typeface="Calibri" pitchFamily="34" charset="0"/>
              </a:rPr>
              <a:t>Francoise</a:t>
            </a:r>
            <a:br>
              <a:rPr lang="en-US" sz="1800" dirty="0" smtClean="0">
                <a:latin typeface="Calibri" pitchFamily="34" charset="0"/>
              </a:rPr>
            </a:br>
            <a:r>
              <a:rPr lang="en-US" sz="1800" dirty="0" smtClean="0">
                <a:latin typeface="Calibri" pitchFamily="34" charset="0"/>
              </a:rPr>
              <a:t>Jacob</a:t>
            </a:r>
            <a:endParaRPr lang="en-US" sz="1800" dirty="0">
              <a:latin typeface="Calibri" pitchFamily="34" charset="0"/>
            </a:endParaRPr>
          </a:p>
        </p:txBody>
      </p:sp>
      <p:sp>
        <p:nvSpPr>
          <p:cNvPr id="16" name="TextBox 15"/>
          <p:cNvSpPr txBox="1"/>
          <p:nvPr/>
        </p:nvSpPr>
        <p:spPr>
          <a:xfrm>
            <a:off x="7895772" y="1524000"/>
            <a:ext cx="1295400" cy="646331"/>
          </a:xfrm>
          <a:prstGeom prst="rect">
            <a:avLst/>
          </a:prstGeom>
          <a:noFill/>
        </p:spPr>
        <p:txBody>
          <a:bodyPr wrap="square" rtlCol="0">
            <a:spAutoFit/>
          </a:bodyPr>
          <a:lstStyle/>
          <a:p>
            <a:pPr algn="ctr"/>
            <a:r>
              <a:rPr lang="en-US" sz="1800" dirty="0" smtClean="0">
                <a:latin typeface="Calibri" pitchFamily="34" charset="0"/>
              </a:rPr>
              <a:t>Sydney</a:t>
            </a:r>
            <a:br>
              <a:rPr lang="en-US" sz="1800" dirty="0" smtClean="0">
                <a:latin typeface="Calibri" pitchFamily="34" charset="0"/>
              </a:rPr>
            </a:br>
            <a:r>
              <a:rPr lang="en-US" sz="1800" dirty="0" smtClean="0">
                <a:latin typeface="Calibri" pitchFamily="34" charset="0"/>
              </a:rPr>
              <a:t>Brenner</a:t>
            </a:r>
            <a:endParaRPr lang="en-US" sz="1800" dirty="0">
              <a:latin typeface="Calibri" pitchFamily="34" charset="0"/>
            </a:endParaRPr>
          </a:p>
        </p:txBody>
      </p:sp>
      <p:grpSp>
        <p:nvGrpSpPr>
          <p:cNvPr id="8" name="Group 7"/>
          <p:cNvGrpSpPr/>
          <p:nvPr/>
        </p:nvGrpSpPr>
        <p:grpSpPr>
          <a:xfrm>
            <a:off x="762000" y="4724395"/>
            <a:ext cx="3108960" cy="1776544"/>
            <a:chOff x="762000" y="4724395"/>
            <a:chExt cx="3108960" cy="1776544"/>
          </a:xfrm>
        </p:grpSpPr>
        <p:sp>
          <p:nvSpPr>
            <p:cNvPr id="13" name="AutoShape 620"/>
            <p:cNvSpPr>
              <a:spLocks noChangeAspect="1" noChangeArrowheads="1"/>
            </p:cNvSpPr>
            <p:nvPr/>
          </p:nvSpPr>
          <p:spPr bwMode="auto">
            <a:xfrm>
              <a:off x="762000" y="4724395"/>
              <a:ext cx="3108960" cy="1776544"/>
            </a:xfrm>
            <a:prstGeom prst="roundRect">
              <a:avLst>
                <a:gd name="adj" fmla="val 5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 name="Group 13"/>
            <p:cNvGrpSpPr>
              <a:grpSpLocks noChangeAspect="1"/>
            </p:cNvGrpSpPr>
            <p:nvPr/>
          </p:nvGrpSpPr>
          <p:grpSpPr>
            <a:xfrm>
              <a:off x="1256393" y="5067300"/>
              <a:ext cx="361950" cy="419100"/>
              <a:chOff x="1256393" y="4117522"/>
              <a:chExt cx="723900" cy="838200"/>
            </a:xfrm>
          </p:grpSpPr>
          <p:sp>
            <p:nvSpPr>
              <p:cNvPr id="17"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41"/>
            <p:cNvGrpSpPr>
              <a:grpSpLocks noChangeAspect="1"/>
            </p:cNvGrpSpPr>
            <p:nvPr/>
          </p:nvGrpSpPr>
          <p:grpSpPr>
            <a:xfrm rot="2280000">
              <a:off x="1757202" y="4924103"/>
              <a:ext cx="361950" cy="419100"/>
              <a:chOff x="1256393" y="4117522"/>
              <a:chExt cx="723900" cy="838200"/>
            </a:xfrm>
          </p:grpSpPr>
          <p:sp>
            <p:nvSpPr>
              <p:cNvPr id="43"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 name="Group 67"/>
            <p:cNvGrpSpPr>
              <a:grpSpLocks noChangeAspect="1"/>
            </p:cNvGrpSpPr>
            <p:nvPr/>
          </p:nvGrpSpPr>
          <p:grpSpPr>
            <a:xfrm rot="3360000">
              <a:off x="2134507" y="5848864"/>
              <a:ext cx="361950" cy="419100"/>
              <a:chOff x="1256393" y="4117522"/>
              <a:chExt cx="723900" cy="838200"/>
            </a:xfrm>
          </p:grpSpPr>
          <p:sp>
            <p:nvSpPr>
              <p:cNvPr id="69"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 name="Group 93"/>
            <p:cNvGrpSpPr>
              <a:grpSpLocks noChangeAspect="1"/>
            </p:cNvGrpSpPr>
            <p:nvPr/>
          </p:nvGrpSpPr>
          <p:grpSpPr>
            <a:xfrm rot="-5460000">
              <a:off x="2362200" y="5410200"/>
              <a:ext cx="361950" cy="419100"/>
              <a:chOff x="1256393" y="4117522"/>
              <a:chExt cx="723900" cy="838200"/>
            </a:xfrm>
          </p:grpSpPr>
          <p:sp>
            <p:nvSpPr>
              <p:cNvPr id="95"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 name="Group 119"/>
            <p:cNvGrpSpPr>
              <a:grpSpLocks noChangeAspect="1"/>
            </p:cNvGrpSpPr>
            <p:nvPr/>
          </p:nvGrpSpPr>
          <p:grpSpPr>
            <a:xfrm rot="7080000">
              <a:off x="3012621" y="5676900"/>
              <a:ext cx="361950" cy="419100"/>
              <a:chOff x="1256393" y="4117522"/>
              <a:chExt cx="723900" cy="838200"/>
            </a:xfrm>
          </p:grpSpPr>
          <p:sp>
            <p:nvSpPr>
              <p:cNvPr id="121"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 name="Group 145"/>
            <p:cNvGrpSpPr>
              <a:grpSpLocks noChangeAspect="1"/>
            </p:cNvGrpSpPr>
            <p:nvPr/>
          </p:nvGrpSpPr>
          <p:grpSpPr>
            <a:xfrm rot="5100000">
              <a:off x="2895600" y="4953000"/>
              <a:ext cx="361950" cy="419100"/>
              <a:chOff x="1256393" y="4117522"/>
              <a:chExt cx="723900" cy="838200"/>
            </a:xfrm>
          </p:grpSpPr>
          <p:sp>
            <p:nvSpPr>
              <p:cNvPr id="147"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2" name="Group 171"/>
            <p:cNvGrpSpPr>
              <a:grpSpLocks noChangeAspect="1"/>
            </p:cNvGrpSpPr>
            <p:nvPr/>
          </p:nvGrpSpPr>
          <p:grpSpPr>
            <a:xfrm rot="1020000">
              <a:off x="1600200" y="5753100"/>
              <a:ext cx="361950" cy="419100"/>
              <a:chOff x="1256393" y="4117522"/>
              <a:chExt cx="723900" cy="838200"/>
            </a:xfrm>
          </p:grpSpPr>
          <p:sp>
            <p:nvSpPr>
              <p:cNvPr id="173"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pic>
        <p:nvPicPr>
          <p:cNvPr id="382"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15050" y="4257675"/>
            <a:ext cx="438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4663440" y="4724400"/>
            <a:ext cx="3108960" cy="1776544"/>
            <a:chOff x="4663440" y="4724400"/>
            <a:chExt cx="3108960" cy="1776544"/>
          </a:xfrm>
        </p:grpSpPr>
        <p:sp>
          <p:nvSpPr>
            <p:cNvPr id="389" name="AutoShape 620"/>
            <p:cNvSpPr>
              <a:spLocks noChangeAspect="1" noChangeArrowheads="1"/>
            </p:cNvSpPr>
            <p:nvPr/>
          </p:nvSpPr>
          <p:spPr bwMode="auto">
            <a:xfrm>
              <a:off x="4663440" y="4724400"/>
              <a:ext cx="3108960" cy="1776544"/>
            </a:xfrm>
            <a:prstGeom prst="roundRect">
              <a:avLst>
                <a:gd name="adj" fmla="val 5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0" name="Group 389"/>
            <p:cNvGrpSpPr>
              <a:grpSpLocks noChangeAspect="1"/>
            </p:cNvGrpSpPr>
            <p:nvPr/>
          </p:nvGrpSpPr>
          <p:grpSpPr>
            <a:xfrm>
              <a:off x="5184212" y="5086994"/>
              <a:ext cx="361950" cy="419100"/>
              <a:chOff x="1256393" y="4117522"/>
              <a:chExt cx="723900" cy="838200"/>
            </a:xfrm>
          </p:grpSpPr>
          <p:sp>
            <p:nvSpPr>
              <p:cNvPr id="391"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6"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7"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8"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1"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2"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3"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4"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5"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6"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7"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8"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6" name="Group 415"/>
            <p:cNvGrpSpPr>
              <a:grpSpLocks noChangeAspect="1"/>
            </p:cNvGrpSpPr>
            <p:nvPr/>
          </p:nvGrpSpPr>
          <p:grpSpPr>
            <a:xfrm rot="2280000">
              <a:off x="5685021" y="4943797"/>
              <a:ext cx="361950" cy="419100"/>
              <a:chOff x="1256393" y="4117522"/>
              <a:chExt cx="723900" cy="838200"/>
            </a:xfrm>
          </p:grpSpPr>
          <p:sp>
            <p:nvSpPr>
              <p:cNvPr id="417"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8"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3"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4"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5"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6"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7"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8"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9"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1"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4"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5"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6"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7"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8"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9"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2" name="Group 441"/>
            <p:cNvGrpSpPr>
              <a:grpSpLocks noChangeAspect="1"/>
            </p:cNvGrpSpPr>
            <p:nvPr/>
          </p:nvGrpSpPr>
          <p:grpSpPr>
            <a:xfrm rot="3360000">
              <a:off x="6062326" y="5868558"/>
              <a:ext cx="361950" cy="419100"/>
              <a:chOff x="1256393" y="4117522"/>
              <a:chExt cx="723900" cy="838200"/>
            </a:xfrm>
          </p:grpSpPr>
          <p:sp>
            <p:nvSpPr>
              <p:cNvPr id="443"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5"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6"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7"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8"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3"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4"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5"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6"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7"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8"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9"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3"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4"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5"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6"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7"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8" name="Group 467"/>
            <p:cNvGrpSpPr>
              <a:grpSpLocks noChangeAspect="1"/>
            </p:cNvGrpSpPr>
            <p:nvPr/>
          </p:nvGrpSpPr>
          <p:grpSpPr>
            <a:xfrm rot="-5460000">
              <a:off x="6290019" y="5429894"/>
              <a:ext cx="361950" cy="419100"/>
              <a:chOff x="1256393" y="4117522"/>
              <a:chExt cx="723900" cy="838200"/>
            </a:xfrm>
          </p:grpSpPr>
          <p:sp>
            <p:nvSpPr>
              <p:cNvPr id="469"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0"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3"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4"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5"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6"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7"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8"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9"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0"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2"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3"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4"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6"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7"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8"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9"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0"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2"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3"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4" name="Group 493"/>
            <p:cNvGrpSpPr>
              <a:grpSpLocks noChangeAspect="1"/>
            </p:cNvGrpSpPr>
            <p:nvPr/>
          </p:nvGrpSpPr>
          <p:grpSpPr>
            <a:xfrm rot="7080000">
              <a:off x="6940440" y="5696594"/>
              <a:ext cx="361950" cy="419100"/>
              <a:chOff x="1256393" y="4117522"/>
              <a:chExt cx="723900" cy="838200"/>
            </a:xfrm>
          </p:grpSpPr>
          <p:sp>
            <p:nvSpPr>
              <p:cNvPr id="495"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6"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7"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8"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9"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3"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4"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5"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6"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7"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8"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9"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0"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1"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9"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0" name="Group 519"/>
            <p:cNvGrpSpPr>
              <a:grpSpLocks noChangeAspect="1"/>
            </p:cNvGrpSpPr>
            <p:nvPr/>
          </p:nvGrpSpPr>
          <p:grpSpPr>
            <a:xfrm rot="5100000">
              <a:off x="6823419" y="4972694"/>
              <a:ext cx="361950" cy="419100"/>
              <a:chOff x="1256393" y="4117522"/>
              <a:chExt cx="723900" cy="838200"/>
            </a:xfrm>
          </p:grpSpPr>
          <p:sp>
            <p:nvSpPr>
              <p:cNvPr id="521"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3"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4"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5"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6"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7"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9"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0"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1"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4"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5"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6"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7"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8"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9"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1"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2"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5"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6" name="Group 545"/>
            <p:cNvGrpSpPr>
              <a:grpSpLocks noChangeAspect="1"/>
            </p:cNvGrpSpPr>
            <p:nvPr/>
          </p:nvGrpSpPr>
          <p:grpSpPr>
            <a:xfrm rot="1020000">
              <a:off x="5528019" y="5772794"/>
              <a:ext cx="361950" cy="419100"/>
              <a:chOff x="1256393" y="4117522"/>
              <a:chExt cx="723900" cy="838200"/>
            </a:xfrm>
          </p:grpSpPr>
          <p:sp>
            <p:nvSpPr>
              <p:cNvPr id="547"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8"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9"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0"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1"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2"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4"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5"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7"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9"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0"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1"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2"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4"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8"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9"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0"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1"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7" name="Group 6"/>
          <p:cNvGrpSpPr/>
          <p:nvPr/>
        </p:nvGrpSpPr>
        <p:grpSpPr>
          <a:xfrm>
            <a:off x="213360" y="1127760"/>
            <a:ext cx="6355080" cy="1042571"/>
            <a:chOff x="213360" y="1127760"/>
            <a:chExt cx="6355080" cy="1042571"/>
          </a:xfrm>
        </p:grpSpPr>
        <p:sp>
          <p:nvSpPr>
            <p:cNvPr id="2" name="Rectangle 1"/>
            <p:cNvSpPr/>
            <p:nvPr/>
          </p:nvSpPr>
          <p:spPr bwMode="auto">
            <a:xfrm>
              <a:off x="213360" y="1127760"/>
              <a:ext cx="6355080" cy="1042571"/>
            </a:xfrm>
            <a:prstGeom prst="rect">
              <a:avLst/>
            </a:prstGeom>
            <a:solidFill>
              <a:schemeClr val="bg1"/>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831" y="1260000"/>
              <a:ext cx="6300855" cy="54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7">
              <a:extLst>
                <a:ext uri="{28A0092B-C50C-407E-A947-70E740481C1C}">
                  <a14:useLocalDpi xmlns:a14="http://schemas.microsoft.com/office/drawing/2010/main" val="0"/>
                </a:ext>
              </a:extLst>
            </a:blip>
            <a:srcRect b="87833"/>
            <a:stretch/>
          </p:blipFill>
          <p:spPr bwMode="auto">
            <a:xfrm>
              <a:off x="269526" y="1749992"/>
              <a:ext cx="6237465" cy="25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5920648" y="1749992"/>
              <a:ext cx="556355" cy="25297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93497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47" presetClass="entr" presetSubtype="0" fill="hold" nodeType="afterEffect">
                                  <p:stCondLst>
                                    <p:cond delay="0"/>
                                  </p:stCondLst>
                                  <p:childTnLst>
                                    <p:set>
                                      <p:cBhvr>
                                        <p:cTn id="13" dur="1" fill="hold">
                                          <p:stCondLst>
                                            <p:cond delay="0"/>
                                          </p:stCondLst>
                                        </p:cTn>
                                        <p:tgtEl>
                                          <p:spTgt spid="382"/>
                                        </p:tgtEl>
                                        <p:attrNameLst>
                                          <p:attrName>style.visibility</p:attrName>
                                        </p:attrNameLst>
                                      </p:cBhvr>
                                      <p:to>
                                        <p:strVal val="visible"/>
                                      </p:to>
                                    </p:set>
                                    <p:animEffect transition="in" filter="fade">
                                      <p:cBhvr>
                                        <p:cTn id="14" dur="1000"/>
                                        <p:tgtEl>
                                          <p:spTgt spid="382"/>
                                        </p:tgtEl>
                                      </p:cBhvr>
                                    </p:animEffect>
                                    <p:anim calcmode="lin" valueType="num">
                                      <p:cBhvr>
                                        <p:cTn id="15" dur="1000" fill="hold"/>
                                        <p:tgtEl>
                                          <p:spTgt spid="382"/>
                                        </p:tgtEl>
                                        <p:attrNameLst>
                                          <p:attrName>ppt_x</p:attrName>
                                        </p:attrNameLst>
                                      </p:cBhvr>
                                      <p:tavLst>
                                        <p:tav tm="0">
                                          <p:val>
                                            <p:strVal val="#ppt_x"/>
                                          </p:val>
                                        </p:tav>
                                        <p:tav tm="100000">
                                          <p:val>
                                            <p:strVal val="#ppt_x"/>
                                          </p:val>
                                        </p:tav>
                                      </p:tavLst>
                                    </p:anim>
                                    <p:anim calcmode="lin" valueType="num">
                                      <p:cBhvr>
                                        <p:cTn id="16" dur="1000" fill="hold"/>
                                        <p:tgtEl>
                                          <p:spTgt spid="3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3695" t="1165" r="23928" b="66468"/>
          <a:stretch/>
        </p:blipFill>
        <p:spPr>
          <a:xfrm>
            <a:off x="6731541" y="0"/>
            <a:ext cx="1146087" cy="1554480"/>
          </a:xfrm>
          <a:prstGeom prst="rect">
            <a:avLst/>
          </a:prstGeom>
          <a:ln w="12700">
            <a:solidFill>
              <a:schemeClr val="tx1"/>
            </a:solidFill>
          </a:ln>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638" r="31675" b="37422"/>
          <a:stretch/>
        </p:blipFill>
        <p:spPr>
          <a:xfrm>
            <a:off x="7901492" y="0"/>
            <a:ext cx="1227994" cy="1554480"/>
          </a:xfrm>
          <a:prstGeom prst="rect">
            <a:avLst/>
          </a:prstGeom>
          <a:ln w="12700">
            <a:solidFill>
              <a:schemeClr val="tx1"/>
            </a:solidFill>
          </a:ln>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303361"/>
            <a:ext cx="6309360" cy="61103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TextBox 14"/>
          <p:cNvSpPr txBox="1"/>
          <p:nvPr/>
        </p:nvSpPr>
        <p:spPr>
          <a:xfrm>
            <a:off x="6643914" y="1524000"/>
            <a:ext cx="1295400" cy="646331"/>
          </a:xfrm>
          <a:prstGeom prst="rect">
            <a:avLst/>
          </a:prstGeom>
          <a:noFill/>
        </p:spPr>
        <p:txBody>
          <a:bodyPr wrap="square" rtlCol="0">
            <a:spAutoFit/>
          </a:bodyPr>
          <a:lstStyle/>
          <a:p>
            <a:pPr algn="ctr"/>
            <a:r>
              <a:rPr lang="en-US" sz="1800" dirty="0" smtClean="0">
                <a:latin typeface="Calibri" pitchFamily="34" charset="0"/>
              </a:rPr>
              <a:t>Francoise</a:t>
            </a:r>
            <a:br>
              <a:rPr lang="en-US" sz="1800" dirty="0" smtClean="0">
                <a:latin typeface="Calibri" pitchFamily="34" charset="0"/>
              </a:rPr>
            </a:br>
            <a:r>
              <a:rPr lang="en-US" sz="1800" dirty="0" smtClean="0">
                <a:latin typeface="Calibri" pitchFamily="34" charset="0"/>
              </a:rPr>
              <a:t>Jacob</a:t>
            </a:r>
            <a:endParaRPr lang="en-US" sz="1800" dirty="0">
              <a:latin typeface="Calibri" pitchFamily="34" charset="0"/>
            </a:endParaRPr>
          </a:p>
        </p:txBody>
      </p:sp>
      <p:sp>
        <p:nvSpPr>
          <p:cNvPr id="16" name="TextBox 15"/>
          <p:cNvSpPr txBox="1"/>
          <p:nvPr/>
        </p:nvSpPr>
        <p:spPr>
          <a:xfrm>
            <a:off x="7895772" y="1524000"/>
            <a:ext cx="1295400" cy="646331"/>
          </a:xfrm>
          <a:prstGeom prst="rect">
            <a:avLst/>
          </a:prstGeom>
          <a:noFill/>
        </p:spPr>
        <p:txBody>
          <a:bodyPr wrap="square" rtlCol="0">
            <a:spAutoFit/>
          </a:bodyPr>
          <a:lstStyle/>
          <a:p>
            <a:pPr algn="ctr"/>
            <a:r>
              <a:rPr lang="en-US" sz="1800" dirty="0" smtClean="0">
                <a:latin typeface="Calibri" pitchFamily="34" charset="0"/>
              </a:rPr>
              <a:t>Sydney</a:t>
            </a:r>
            <a:br>
              <a:rPr lang="en-US" sz="1800" dirty="0" smtClean="0">
                <a:latin typeface="Calibri" pitchFamily="34" charset="0"/>
              </a:rPr>
            </a:br>
            <a:r>
              <a:rPr lang="en-US" sz="1800" dirty="0" smtClean="0">
                <a:latin typeface="Calibri" pitchFamily="34" charset="0"/>
              </a:rPr>
              <a:t>Brenner</a:t>
            </a:r>
            <a:endParaRPr lang="en-US" sz="1800" dirty="0">
              <a:latin typeface="Calibri" pitchFamily="34" charset="0"/>
            </a:endParaRPr>
          </a:p>
        </p:txBody>
      </p:sp>
      <p:sp>
        <p:nvSpPr>
          <p:cNvPr id="13" name="AutoShape 620"/>
          <p:cNvSpPr>
            <a:spLocks noChangeAspect="1" noChangeArrowheads="1"/>
          </p:cNvSpPr>
          <p:nvPr/>
        </p:nvSpPr>
        <p:spPr bwMode="auto">
          <a:xfrm>
            <a:off x="762000" y="4724395"/>
            <a:ext cx="3108960" cy="1776544"/>
          </a:xfrm>
          <a:prstGeom prst="roundRect">
            <a:avLst>
              <a:gd name="adj" fmla="val 5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 name="Group 13"/>
          <p:cNvGrpSpPr>
            <a:grpSpLocks noChangeAspect="1"/>
          </p:cNvGrpSpPr>
          <p:nvPr/>
        </p:nvGrpSpPr>
        <p:grpSpPr>
          <a:xfrm>
            <a:off x="1256393" y="5067300"/>
            <a:ext cx="361950" cy="419100"/>
            <a:chOff x="1256393" y="4117522"/>
            <a:chExt cx="723900" cy="838200"/>
          </a:xfrm>
        </p:grpSpPr>
        <p:sp>
          <p:nvSpPr>
            <p:cNvPr id="17"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41"/>
          <p:cNvGrpSpPr>
            <a:grpSpLocks noChangeAspect="1"/>
          </p:cNvGrpSpPr>
          <p:nvPr/>
        </p:nvGrpSpPr>
        <p:grpSpPr>
          <a:xfrm rot="2280000">
            <a:off x="1757202" y="4924103"/>
            <a:ext cx="361950" cy="419100"/>
            <a:chOff x="1256393" y="4117522"/>
            <a:chExt cx="723900" cy="838200"/>
          </a:xfrm>
        </p:grpSpPr>
        <p:sp>
          <p:nvSpPr>
            <p:cNvPr id="43"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 name="Group 67"/>
          <p:cNvGrpSpPr>
            <a:grpSpLocks noChangeAspect="1"/>
          </p:cNvGrpSpPr>
          <p:nvPr/>
        </p:nvGrpSpPr>
        <p:grpSpPr>
          <a:xfrm rot="3360000">
            <a:off x="2134507" y="5848864"/>
            <a:ext cx="361950" cy="419100"/>
            <a:chOff x="1256393" y="4117522"/>
            <a:chExt cx="723900" cy="838200"/>
          </a:xfrm>
        </p:grpSpPr>
        <p:sp>
          <p:nvSpPr>
            <p:cNvPr id="69"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 name="Group 93"/>
          <p:cNvGrpSpPr>
            <a:grpSpLocks noChangeAspect="1"/>
          </p:cNvGrpSpPr>
          <p:nvPr/>
        </p:nvGrpSpPr>
        <p:grpSpPr>
          <a:xfrm rot="-5460000">
            <a:off x="2362200" y="5410200"/>
            <a:ext cx="361950" cy="419100"/>
            <a:chOff x="1256393" y="4117522"/>
            <a:chExt cx="723900" cy="838200"/>
          </a:xfrm>
        </p:grpSpPr>
        <p:sp>
          <p:nvSpPr>
            <p:cNvPr id="95"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 name="Group 119"/>
          <p:cNvGrpSpPr>
            <a:grpSpLocks noChangeAspect="1"/>
          </p:cNvGrpSpPr>
          <p:nvPr/>
        </p:nvGrpSpPr>
        <p:grpSpPr>
          <a:xfrm rot="7080000">
            <a:off x="3012621" y="5676900"/>
            <a:ext cx="361950" cy="419100"/>
            <a:chOff x="1256393" y="4117522"/>
            <a:chExt cx="723900" cy="838200"/>
          </a:xfrm>
        </p:grpSpPr>
        <p:sp>
          <p:nvSpPr>
            <p:cNvPr id="121"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 name="Group 145"/>
          <p:cNvGrpSpPr>
            <a:grpSpLocks noChangeAspect="1"/>
          </p:cNvGrpSpPr>
          <p:nvPr/>
        </p:nvGrpSpPr>
        <p:grpSpPr>
          <a:xfrm rot="5100000">
            <a:off x="2895600" y="4953000"/>
            <a:ext cx="361950" cy="419100"/>
            <a:chOff x="1256393" y="4117522"/>
            <a:chExt cx="723900" cy="838200"/>
          </a:xfrm>
        </p:grpSpPr>
        <p:sp>
          <p:nvSpPr>
            <p:cNvPr id="147"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2" name="Group 171"/>
          <p:cNvGrpSpPr>
            <a:grpSpLocks noChangeAspect="1"/>
          </p:cNvGrpSpPr>
          <p:nvPr/>
        </p:nvGrpSpPr>
        <p:grpSpPr>
          <a:xfrm rot="1020000">
            <a:off x="1600200" y="5753100"/>
            <a:ext cx="361950" cy="419100"/>
            <a:chOff x="1256393" y="4117522"/>
            <a:chExt cx="723900" cy="838200"/>
          </a:xfrm>
        </p:grpSpPr>
        <p:sp>
          <p:nvSpPr>
            <p:cNvPr id="173"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8" name="AutoShape 620"/>
          <p:cNvSpPr>
            <a:spLocks noChangeAspect="1" noChangeArrowheads="1"/>
          </p:cNvSpPr>
          <p:nvPr/>
        </p:nvSpPr>
        <p:spPr bwMode="auto">
          <a:xfrm>
            <a:off x="4663440" y="4724400"/>
            <a:ext cx="3108960" cy="1776544"/>
          </a:xfrm>
          <a:prstGeom prst="roundRect">
            <a:avLst>
              <a:gd name="adj" fmla="val 5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82"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15050" y="4257675"/>
            <a:ext cx="438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5105400" y="5131791"/>
            <a:ext cx="363911" cy="420624"/>
          </a:xfrm>
          <a:prstGeom prst="rect">
            <a:avLst/>
          </a:prstGeom>
        </p:spPr>
      </p:pic>
      <p:pic>
        <p:nvPicPr>
          <p:cNvPr id="383" name="Picture 38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8460000">
            <a:off x="5334000" y="5751576"/>
            <a:ext cx="363911" cy="420624"/>
          </a:xfrm>
          <a:prstGeom prst="rect">
            <a:avLst/>
          </a:prstGeom>
        </p:spPr>
      </p:pic>
      <p:pic>
        <p:nvPicPr>
          <p:cNvPr id="384" name="Picture 3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320000">
            <a:off x="5867400" y="5410200"/>
            <a:ext cx="363911" cy="420624"/>
          </a:xfrm>
          <a:prstGeom prst="rect">
            <a:avLst/>
          </a:prstGeom>
        </p:spPr>
      </p:pic>
      <p:pic>
        <p:nvPicPr>
          <p:cNvPr id="385" name="Picture 3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000000">
            <a:off x="7027489" y="4989576"/>
            <a:ext cx="363911" cy="420624"/>
          </a:xfrm>
          <a:prstGeom prst="rect">
            <a:avLst/>
          </a:prstGeom>
        </p:spPr>
      </p:pic>
      <p:pic>
        <p:nvPicPr>
          <p:cNvPr id="386" name="Picture 3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3320000">
            <a:off x="6697756" y="5741391"/>
            <a:ext cx="363911" cy="420624"/>
          </a:xfrm>
          <a:prstGeom prst="rect">
            <a:avLst/>
          </a:prstGeom>
        </p:spPr>
      </p:pic>
      <p:pic>
        <p:nvPicPr>
          <p:cNvPr id="387" name="Picture 38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400000">
            <a:off x="6325035" y="5937831"/>
            <a:ext cx="363911" cy="420624"/>
          </a:xfrm>
          <a:prstGeom prst="rect">
            <a:avLst/>
          </a:prstGeom>
        </p:spPr>
      </p:pic>
      <p:pic>
        <p:nvPicPr>
          <p:cNvPr id="388" name="Picture 38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1958" y="5248275"/>
            <a:ext cx="363911" cy="420624"/>
          </a:xfrm>
          <a:prstGeom prst="rect">
            <a:avLst/>
          </a:prstGeom>
        </p:spPr>
      </p:pic>
      <p:grpSp>
        <p:nvGrpSpPr>
          <p:cNvPr id="204" name="Group 203"/>
          <p:cNvGrpSpPr/>
          <p:nvPr/>
        </p:nvGrpSpPr>
        <p:grpSpPr>
          <a:xfrm>
            <a:off x="4662714" y="4714970"/>
            <a:ext cx="3108960" cy="1776544"/>
            <a:chOff x="4663440" y="4724400"/>
            <a:chExt cx="3108960" cy="1776544"/>
          </a:xfrm>
        </p:grpSpPr>
        <p:sp>
          <p:nvSpPr>
            <p:cNvPr id="205" name="AutoShape 620"/>
            <p:cNvSpPr>
              <a:spLocks noChangeAspect="1" noChangeArrowheads="1"/>
            </p:cNvSpPr>
            <p:nvPr/>
          </p:nvSpPr>
          <p:spPr bwMode="auto">
            <a:xfrm>
              <a:off x="4663440" y="4724400"/>
              <a:ext cx="3108960" cy="1776544"/>
            </a:xfrm>
            <a:prstGeom prst="roundRect">
              <a:avLst>
                <a:gd name="adj" fmla="val 5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6" name="Group 205"/>
            <p:cNvGrpSpPr>
              <a:grpSpLocks noChangeAspect="1"/>
            </p:cNvGrpSpPr>
            <p:nvPr/>
          </p:nvGrpSpPr>
          <p:grpSpPr>
            <a:xfrm>
              <a:off x="5184212" y="5086994"/>
              <a:ext cx="361950" cy="419100"/>
              <a:chOff x="1256393" y="4117522"/>
              <a:chExt cx="723900" cy="838200"/>
            </a:xfrm>
          </p:grpSpPr>
          <p:sp>
            <p:nvSpPr>
              <p:cNvPr id="364"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5"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6"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7"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0"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1"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2"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3"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5"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6"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7"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0"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1"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1"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2"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3"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4"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5"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7" name="Group 206"/>
            <p:cNvGrpSpPr>
              <a:grpSpLocks noChangeAspect="1"/>
            </p:cNvGrpSpPr>
            <p:nvPr/>
          </p:nvGrpSpPr>
          <p:grpSpPr>
            <a:xfrm rot="2280000">
              <a:off x="5685021" y="4943797"/>
              <a:ext cx="361950" cy="419100"/>
              <a:chOff x="1256393" y="4117522"/>
              <a:chExt cx="723900" cy="838200"/>
            </a:xfrm>
          </p:grpSpPr>
          <p:sp>
            <p:nvSpPr>
              <p:cNvPr id="339"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0"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1"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2"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3"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4"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6"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7"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0"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2"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3"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4"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5"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6"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7"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9"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0"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2"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3"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8" name="Group 207"/>
            <p:cNvGrpSpPr>
              <a:grpSpLocks noChangeAspect="1"/>
            </p:cNvGrpSpPr>
            <p:nvPr/>
          </p:nvGrpSpPr>
          <p:grpSpPr>
            <a:xfrm rot="3360000">
              <a:off x="6062326" y="5868558"/>
              <a:ext cx="361950" cy="419100"/>
              <a:chOff x="1256393" y="4117522"/>
              <a:chExt cx="723900" cy="838200"/>
            </a:xfrm>
          </p:grpSpPr>
          <p:sp>
            <p:nvSpPr>
              <p:cNvPr id="313"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4"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6"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8"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9"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4"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5"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6"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9"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0"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1"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2"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3"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4"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5"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6"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9" name="Group 208"/>
            <p:cNvGrpSpPr>
              <a:grpSpLocks noChangeAspect="1"/>
            </p:cNvGrpSpPr>
            <p:nvPr/>
          </p:nvGrpSpPr>
          <p:grpSpPr>
            <a:xfrm rot="-5460000">
              <a:off x="6290019" y="5429894"/>
              <a:ext cx="361950" cy="419100"/>
              <a:chOff x="1256393" y="4117522"/>
              <a:chExt cx="723900" cy="838200"/>
            </a:xfrm>
          </p:grpSpPr>
          <p:sp>
            <p:nvSpPr>
              <p:cNvPr id="288"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9"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0"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1"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2"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3"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4"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5"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6"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8"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9"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0"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1"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3"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4"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5"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6"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0"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1"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2"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 name="Group 209"/>
            <p:cNvGrpSpPr>
              <a:grpSpLocks noChangeAspect="1"/>
            </p:cNvGrpSpPr>
            <p:nvPr/>
          </p:nvGrpSpPr>
          <p:grpSpPr>
            <a:xfrm rot="7080000">
              <a:off x="6940440" y="5696594"/>
              <a:ext cx="361950" cy="419100"/>
              <a:chOff x="1256393" y="4117522"/>
              <a:chExt cx="723900" cy="838200"/>
            </a:xfrm>
          </p:grpSpPr>
          <p:sp>
            <p:nvSpPr>
              <p:cNvPr id="263"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4"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7"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8"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9"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0"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2"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3"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4"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5"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7"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8"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9"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0"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2"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3"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4"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5"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1" name="Group 210"/>
            <p:cNvGrpSpPr>
              <a:grpSpLocks noChangeAspect="1"/>
            </p:cNvGrpSpPr>
            <p:nvPr/>
          </p:nvGrpSpPr>
          <p:grpSpPr>
            <a:xfrm rot="5100000">
              <a:off x="6823419" y="4972694"/>
              <a:ext cx="361950" cy="419100"/>
              <a:chOff x="1256393" y="4117522"/>
              <a:chExt cx="723900" cy="838200"/>
            </a:xfrm>
          </p:grpSpPr>
          <p:sp>
            <p:nvSpPr>
              <p:cNvPr id="238"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0"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2"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3"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7"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8"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1"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2"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3"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4"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5"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9"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0"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1"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2"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 name="Group 211"/>
            <p:cNvGrpSpPr>
              <a:grpSpLocks noChangeAspect="1"/>
            </p:cNvGrpSpPr>
            <p:nvPr/>
          </p:nvGrpSpPr>
          <p:grpSpPr>
            <a:xfrm rot="1020000">
              <a:off x="5528019" y="5772794"/>
              <a:ext cx="361950" cy="419100"/>
              <a:chOff x="1256393" y="4117522"/>
              <a:chExt cx="723900" cy="838200"/>
            </a:xfrm>
          </p:grpSpPr>
          <p:sp>
            <p:nvSpPr>
              <p:cNvPr id="213"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4"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6"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7"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8"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1"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2"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3"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4"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6"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8"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1"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2"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3"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4"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6"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7"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97" name="Group 396"/>
          <p:cNvGrpSpPr/>
          <p:nvPr/>
        </p:nvGrpSpPr>
        <p:grpSpPr>
          <a:xfrm>
            <a:off x="213360" y="1127760"/>
            <a:ext cx="6355080" cy="1042571"/>
            <a:chOff x="213360" y="1127760"/>
            <a:chExt cx="6355080" cy="1042571"/>
          </a:xfrm>
        </p:grpSpPr>
        <p:sp>
          <p:nvSpPr>
            <p:cNvPr id="398" name="Rectangle 397"/>
            <p:cNvSpPr/>
            <p:nvPr/>
          </p:nvSpPr>
          <p:spPr bwMode="auto">
            <a:xfrm>
              <a:off x="213360" y="1127760"/>
              <a:ext cx="6355080" cy="1042571"/>
            </a:xfrm>
            <a:prstGeom prst="rect">
              <a:avLst/>
            </a:prstGeom>
            <a:solidFill>
              <a:schemeClr val="bg1"/>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pic>
          <p:nvPicPr>
            <p:cNvPr id="399"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831" y="1260000"/>
              <a:ext cx="6300855" cy="54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0" name="Picture 3"/>
            <p:cNvPicPr>
              <a:picLocks noChangeAspect="1" noChangeArrowheads="1"/>
            </p:cNvPicPr>
            <p:nvPr/>
          </p:nvPicPr>
          <p:blipFill rotWithShape="1">
            <a:blip r:embed="rId8">
              <a:extLst>
                <a:ext uri="{28A0092B-C50C-407E-A947-70E740481C1C}">
                  <a14:useLocalDpi xmlns:a14="http://schemas.microsoft.com/office/drawing/2010/main" val="0"/>
                </a:ext>
              </a:extLst>
            </a:blip>
            <a:srcRect b="87833"/>
            <a:stretch/>
          </p:blipFill>
          <p:spPr bwMode="auto">
            <a:xfrm>
              <a:off x="269526" y="1749992"/>
              <a:ext cx="6237465" cy="25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1" name="Rectangle 400"/>
            <p:cNvSpPr/>
            <p:nvPr/>
          </p:nvSpPr>
          <p:spPr bwMode="auto">
            <a:xfrm>
              <a:off x="5920648" y="1749992"/>
              <a:ext cx="556355" cy="25297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44431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nodeType="withEffect">
                                  <p:stCondLst>
                                    <p:cond delay="0"/>
                                  </p:stCondLst>
                                  <p:childTnLst>
                                    <p:animEffect transition="out" filter="dissolve">
                                      <p:cBhvr>
                                        <p:cTn id="6" dur="2000"/>
                                        <p:tgtEl>
                                          <p:spTgt spid="204"/>
                                        </p:tgtEl>
                                      </p:cBhvr>
                                    </p:animEffect>
                                    <p:set>
                                      <p:cBhvr>
                                        <p:cTn id="7" dur="1" fill="hold">
                                          <p:stCondLst>
                                            <p:cond delay="1999"/>
                                          </p:stCondLst>
                                        </p:cTn>
                                        <p:tgtEl>
                                          <p:spTgt spid="2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3695" t="1165" r="23928" b="66468"/>
          <a:stretch/>
        </p:blipFill>
        <p:spPr>
          <a:xfrm>
            <a:off x="6731541" y="0"/>
            <a:ext cx="1146087" cy="1554480"/>
          </a:xfrm>
          <a:prstGeom prst="rect">
            <a:avLst/>
          </a:prstGeom>
          <a:ln w="12700">
            <a:solidFill>
              <a:schemeClr val="tx1"/>
            </a:solidFill>
          </a:ln>
        </p:spPr>
      </p:pic>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638" r="31675" b="37422"/>
          <a:stretch/>
        </p:blipFill>
        <p:spPr>
          <a:xfrm>
            <a:off x="7901492" y="0"/>
            <a:ext cx="1227994" cy="1554480"/>
          </a:xfrm>
          <a:prstGeom prst="rect">
            <a:avLst/>
          </a:prstGeom>
          <a:ln w="12700">
            <a:solidFill>
              <a:schemeClr val="tx1"/>
            </a:solidFill>
          </a:ln>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 y="303361"/>
            <a:ext cx="6309360" cy="611039"/>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5" name="TextBox 14"/>
          <p:cNvSpPr txBox="1"/>
          <p:nvPr/>
        </p:nvSpPr>
        <p:spPr>
          <a:xfrm>
            <a:off x="6643914" y="1524000"/>
            <a:ext cx="1295400" cy="646331"/>
          </a:xfrm>
          <a:prstGeom prst="rect">
            <a:avLst/>
          </a:prstGeom>
          <a:noFill/>
        </p:spPr>
        <p:txBody>
          <a:bodyPr wrap="square" rtlCol="0">
            <a:spAutoFit/>
          </a:bodyPr>
          <a:lstStyle/>
          <a:p>
            <a:pPr algn="ctr"/>
            <a:r>
              <a:rPr lang="en-US" sz="1800" dirty="0" smtClean="0">
                <a:latin typeface="Calibri" pitchFamily="34" charset="0"/>
              </a:rPr>
              <a:t>Francoise</a:t>
            </a:r>
            <a:br>
              <a:rPr lang="en-US" sz="1800" dirty="0" smtClean="0">
                <a:latin typeface="Calibri" pitchFamily="34" charset="0"/>
              </a:rPr>
            </a:br>
            <a:r>
              <a:rPr lang="en-US" sz="1800" dirty="0" smtClean="0">
                <a:latin typeface="Calibri" pitchFamily="34" charset="0"/>
              </a:rPr>
              <a:t>Jacob</a:t>
            </a:r>
            <a:endParaRPr lang="en-US" sz="1800" dirty="0">
              <a:latin typeface="Calibri" pitchFamily="34" charset="0"/>
            </a:endParaRPr>
          </a:p>
        </p:txBody>
      </p:sp>
      <p:sp>
        <p:nvSpPr>
          <p:cNvPr id="16" name="TextBox 15"/>
          <p:cNvSpPr txBox="1"/>
          <p:nvPr/>
        </p:nvSpPr>
        <p:spPr>
          <a:xfrm>
            <a:off x="7895772" y="1524000"/>
            <a:ext cx="1295400" cy="646331"/>
          </a:xfrm>
          <a:prstGeom prst="rect">
            <a:avLst/>
          </a:prstGeom>
          <a:noFill/>
        </p:spPr>
        <p:txBody>
          <a:bodyPr wrap="square" rtlCol="0">
            <a:spAutoFit/>
          </a:bodyPr>
          <a:lstStyle/>
          <a:p>
            <a:pPr algn="ctr"/>
            <a:r>
              <a:rPr lang="en-US" sz="1800" dirty="0" smtClean="0">
                <a:latin typeface="Calibri" pitchFamily="34" charset="0"/>
              </a:rPr>
              <a:t>Sydney</a:t>
            </a:r>
            <a:br>
              <a:rPr lang="en-US" sz="1800" dirty="0" smtClean="0">
                <a:latin typeface="Calibri" pitchFamily="34" charset="0"/>
              </a:rPr>
            </a:br>
            <a:r>
              <a:rPr lang="en-US" sz="1800" dirty="0" smtClean="0">
                <a:latin typeface="Calibri" pitchFamily="34" charset="0"/>
              </a:rPr>
              <a:t>Brenner</a:t>
            </a:r>
            <a:endParaRPr lang="en-US" sz="1800" dirty="0">
              <a:latin typeface="Calibri" pitchFamily="34" charset="0"/>
            </a:endParaRPr>
          </a:p>
        </p:txBody>
      </p:sp>
      <p:sp>
        <p:nvSpPr>
          <p:cNvPr id="2" name="Rectangle 1"/>
          <p:cNvSpPr/>
          <p:nvPr/>
        </p:nvSpPr>
        <p:spPr bwMode="auto">
          <a:xfrm>
            <a:off x="213360" y="1127760"/>
            <a:ext cx="6355080" cy="2072640"/>
          </a:xfrm>
          <a:prstGeom prst="rect">
            <a:avLst/>
          </a:prstGeom>
          <a:solidFill>
            <a:schemeClr val="bg1"/>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831" y="1260000"/>
            <a:ext cx="6300855" cy="54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b="37570"/>
          <a:stretch/>
        </p:blipFill>
        <p:spPr bwMode="auto">
          <a:xfrm>
            <a:off x="269526" y="1749993"/>
            <a:ext cx="6237465" cy="1298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AutoShape 620"/>
          <p:cNvSpPr>
            <a:spLocks noChangeAspect="1" noChangeArrowheads="1"/>
          </p:cNvSpPr>
          <p:nvPr/>
        </p:nvSpPr>
        <p:spPr bwMode="auto">
          <a:xfrm>
            <a:off x="762000" y="4724395"/>
            <a:ext cx="3108960" cy="1776544"/>
          </a:xfrm>
          <a:prstGeom prst="roundRect">
            <a:avLst>
              <a:gd name="adj" fmla="val 5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 name="Group 13"/>
          <p:cNvGrpSpPr>
            <a:grpSpLocks noChangeAspect="1"/>
          </p:cNvGrpSpPr>
          <p:nvPr/>
        </p:nvGrpSpPr>
        <p:grpSpPr>
          <a:xfrm>
            <a:off x="1256393" y="5067300"/>
            <a:ext cx="361950" cy="419100"/>
            <a:chOff x="1256393" y="4117522"/>
            <a:chExt cx="723900" cy="838200"/>
          </a:xfrm>
        </p:grpSpPr>
        <p:sp>
          <p:nvSpPr>
            <p:cNvPr id="17"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41"/>
          <p:cNvGrpSpPr>
            <a:grpSpLocks noChangeAspect="1"/>
          </p:cNvGrpSpPr>
          <p:nvPr/>
        </p:nvGrpSpPr>
        <p:grpSpPr>
          <a:xfrm rot="2280000">
            <a:off x="1757202" y="4924103"/>
            <a:ext cx="361950" cy="419100"/>
            <a:chOff x="1256393" y="4117522"/>
            <a:chExt cx="723900" cy="838200"/>
          </a:xfrm>
        </p:grpSpPr>
        <p:sp>
          <p:nvSpPr>
            <p:cNvPr id="43"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8" name="Group 67"/>
          <p:cNvGrpSpPr>
            <a:grpSpLocks noChangeAspect="1"/>
          </p:cNvGrpSpPr>
          <p:nvPr/>
        </p:nvGrpSpPr>
        <p:grpSpPr>
          <a:xfrm rot="3360000">
            <a:off x="2134507" y="5848864"/>
            <a:ext cx="361950" cy="419100"/>
            <a:chOff x="1256393" y="4117522"/>
            <a:chExt cx="723900" cy="838200"/>
          </a:xfrm>
        </p:grpSpPr>
        <p:sp>
          <p:nvSpPr>
            <p:cNvPr id="69"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 name="Group 93"/>
          <p:cNvGrpSpPr>
            <a:grpSpLocks noChangeAspect="1"/>
          </p:cNvGrpSpPr>
          <p:nvPr/>
        </p:nvGrpSpPr>
        <p:grpSpPr>
          <a:xfrm rot="-5460000">
            <a:off x="2362200" y="5410200"/>
            <a:ext cx="361950" cy="419100"/>
            <a:chOff x="1256393" y="4117522"/>
            <a:chExt cx="723900" cy="838200"/>
          </a:xfrm>
        </p:grpSpPr>
        <p:sp>
          <p:nvSpPr>
            <p:cNvPr id="95"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0" name="Group 119"/>
          <p:cNvGrpSpPr>
            <a:grpSpLocks noChangeAspect="1"/>
          </p:cNvGrpSpPr>
          <p:nvPr/>
        </p:nvGrpSpPr>
        <p:grpSpPr>
          <a:xfrm rot="7080000">
            <a:off x="3012621" y="5676900"/>
            <a:ext cx="361950" cy="419100"/>
            <a:chOff x="1256393" y="4117522"/>
            <a:chExt cx="723900" cy="838200"/>
          </a:xfrm>
        </p:grpSpPr>
        <p:sp>
          <p:nvSpPr>
            <p:cNvPr id="121"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5"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9"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2"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5"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6"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6" name="Group 145"/>
          <p:cNvGrpSpPr>
            <a:grpSpLocks noChangeAspect="1"/>
          </p:cNvGrpSpPr>
          <p:nvPr/>
        </p:nvGrpSpPr>
        <p:grpSpPr>
          <a:xfrm rot="5100000">
            <a:off x="2895600" y="4953000"/>
            <a:ext cx="361950" cy="419100"/>
            <a:chOff x="1256393" y="4117522"/>
            <a:chExt cx="723900" cy="838200"/>
          </a:xfrm>
        </p:grpSpPr>
        <p:sp>
          <p:nvSpPr>
            <p:cNvPr id="147"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7"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0"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2" name="Group 171"/>
          <p:cNvGrpSpPr>
            <a:grpSpLocks noChangeAspect="1"/>
          </p:cNvGrpSpPr>
          <p:nvPr/>
        </p:nvGrpSpPr>
        <p:grpSpPr>
          <a:xfrm rot="1020000">
            <a:off x="1600200" y="5753100"/>
            <a:ext cx="361950" cy="419100"/>
            <a:chOff x="1256393" y="4117522"/>
            <a:chExt cx="723900" cy="838200"/>
          </a:xfrm>
        </p:grpSpPr>
        <p:sp>
          <p:nvSpPr>
            <p:cNvPr id="173" name="Oval 539"/>
            <p:cNvSpPr>
              <a:spLocks noChangeArrowheads="1"/>
            </p:cNvSpPr>
            <p:nvPr/>
          </p:nvSpPr>
          <p:spPr bwMode="auto">
            <a:xfrm>
              <a:off x="1342118" y="41175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Oval 540"/>
            <p:cNvSpPr>
              <a:spLocks noChangeArrowheads="1"/>
            </p:cNvSpPr>
            <p:nvPr/>
          </p:nvSpPr>
          <p:spPr bwMode="auto">
            <a:xfrm>
              <a:off x="1494518" y="41270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Oval 541"/>
            <p:cNvSpPr>
              <a:spLocks noChangeArrowheads="1"/>
            </p:cNvSpPr>
            <p:nvPr/>
          </p:nvSpPr>
          <p:spPr bwMode="auto">
            <a:xfrm>
              <a:off x="1646918" y="4136572"/>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Oval 542"/>
            <p:cNvSpPr>
              <a:spLocks noChangeArrowheads="1"/>
            </p:cNvSpPr>
            <p:nvPr/>
          </p:nvSpPr>
          <p:spPr bwMode="auto">
            <a:xfrm>
              <a:off x="1589768" y="41937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Oval 543"/>
            <p:cNvSpPr>
              <a:spLocks noChangeArrowheads="1"/>
            </p:cNvSpPr>
            <p:nvPr/>
          </p:nvSpPr>
          <p:spPr bwMode="auto">
            <a:xfrm>
              <a:off x="1532618" y="4250872"/>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 name="Oval 544"/>
            <p:cNvSpPr>
              <a:spLocks noChangeArrowheads="1"/>
            </p:cNvSpPr>
            <p:nvPr/>
          </p:nvSpPr>
          <p:spPr bwMode="auto">
            <a:xfrm>
              <a:off x="1437368" y="430802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9" name="Oval 545"/>
            <p:cNvSpPr>
              <a:spLocks noChangeArrowheads="1"/>
            </p:cNvSpPr>
            <p:nvPr/>
          </p:nvSpPr>
          <p:spPr bwMode="auto">
            <a:xfrm>
              <a:off x="1342118" y="42603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0" name="Oval 546"/>
            <p:cNvSpPr>
              <a:spLocks noChangeArrowheads="1"/>
            </p:cNvSpPr>
            <p:nvPr/>
          </p:nvSpPr>
          <p:spPr bwMode="auto">
            <a:xfrm>
              <a:off x="1437368" y="42127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 name="Oval 547"/>
            <p:cNvSpPr>
              <a:spLocks noChangeArrowheads="1"/>
            </p:cNvSpPr>
            <p:nvPr/>
          </p:nvSpPr>
          <p:spPr bwMode="auto">
            <a:xfrm>
              <a:off x="1323068" y="433659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Oval 548"/>
            <p:cNvSpPr>
              <a:spLocks noChangeArrowheads="1"/>
            </p:cNvSpPr>
            <p:nvPr/>
          </p:nvSpPr>
          <p:spPr bwMode="auto">
            <a:xfrm>
              <a:off x="1256393" y="4403272"/>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Oval 549"/>
            <p:cNvSpPr>
              <a:spLocks noChangeArrowheads="1"/>
            </p:cNvSpPr>
            <p:nvPr/>
          </p:nvSpPr>
          <p:spPr bwMode="auto">
            <a:xfrm>
              <a:off x="1399268" y="4469947"/>
              <a:ext cx="152400" cy="152400"/>
            </a:xfrm>
            <a:prstGeom prst="ellipse">
              <a:avLst/>
            </a:prstGeom>
            <a:solidFill>
              <a:srgbClr val="33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Oval 550"/>
            <p:cNvSpPr>
              <a:spLocks noChangeArrowheads="1"/>
            </p:cNvSpPr>
            <p:nvPr/>
          </p:nvSpPr>
          <p:spPr bwMode="auto">
            <a:xfrm>
              <a:off x="1542143" y="4336597"/>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Oval 551"/>
            <p:cNvSpPr>
              <a:spLocks noChangeArrowheads="1"/>
            </p:cNvSpPr>
            <p:nvPr/>
          </p:nvSpPr>
          <p:spPr bwMode="auto">
            <a:xfrm>
              <a:off x="1665968" y="437469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Oval 552"/>
            <p:cNvSpPr>
              <a:spLocks noChangeArrowheads="1"/>
            </p:cNvSpPr>
            <p:nvPr/>
          </p:nvSpPr>
          <p:spPr bwMode="auto">
            <a:xfrm>
              <a:off x="1827893" y="450804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Oval 553"/>
            <p:cNvSpPr>
              <a:spLocks noChangeArrowheads="1"/>
            </p:cNvSpPr>
            <p:nvPr/>
          </p:nvSpPr>
          <p:spPr bwMode="auto">
            <a:xfrm>
              <a:off x="1665968" y="444137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Oval 554"/>
            <p:cNvSpPr>
              <a:spLocks noChangeArrowheads="1"/>
            </p:cNvSpPr>
            <p:nvPr/>
          </p:nvSpPr>
          <p:spPr bwMode="auto">
            <a:xfrm>
              <a:off x="1437368" y="455567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Oval 555"/>
            <p:cNvSpPr>
              <a:spLocks noChangeArrowheads="1"/>
            </p:cNvSpPr>
            <p:nvPr/>
          </p:nvSpPr>
          <p:spPr bwMode="auto">
            <a:xfrm>
              <a:off x="1561193" y="4565197"/>
              <a:ext cx="152400" cy="152400"/>
            </a:xfrm>
            <a:prstGeom prst="ellipse">
              <a:avLst/>
            </a:prstGeom>
            <a:solidFill>
              <a:srgbClr val="3366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Oval 556"/>
            <p:cNvSpPr>
              <a:spLocks noChangeArrowheads="1"/>
            </p:cNvSpPr>
            <p:nvPr/>
          </p:nvSpPr>
          <p:spPr bwMode="auto">
            <a:xfrm>
              <a:off x="1685018" y="4574722"/>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Oval 557"/>
            <p:cNvSpPr>
              <a:spLocks noChangeArrowheads="1"/>
            </p:cNvSpPr>
            <p:nvPr/>
          </p:nvSpPr>
          <p:spPr bwMode="auto">
            <a:xfrm>
              <a:off x="1761218" y="4660447"/>
              <a:ext cx="152400" cy="152400"/>
            </a:xfrm>
            <a:prstGeom prst="ellipse">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Oval 558"/>
            <p:cNvSpPr>
              <a:spLocks noChangeArrowheads="1"/>
            </p:cNvSpPr>
            <p:nvPr/>
          </p:nvSpPr>
          <p:spPr bwMode="auto">
            <a:xfrm>
              <a:off x="1732643" y="4746172"/>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Oval 559"/>
            <p:cNvSpPr>
              <a:spLocks noChangeArrowheads="1"/>
            </p:cNvSpPr>
            <p:nvPr/>
          </p:nvSpPr>
          <p:spPr bwMode="auto">
            <a:xfrm>
              <a:off x="1589768" y="4803322"/>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Oval 560"/>
            <p:cNvSpPr>
              <a:spLocks noChangeArrowheads="1"/>
            </p:cNvSpPr>
            <p:nvPr/>
          </p:nvSpPr>
          <p:spPr bwMode="auto">
            <a:xfrm>
              <a:off x="1456418" y="4698547"/>
              <a:ext cx="152400" cy="152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Oval 561"/>
            <p:cNvSpPr>
              <a:spLocks noChangeArrowheads="1"/>
            </p:cNvSpPr>
            <p:nvPr/>
          </p:nvSpPr>
          <p:spPr bwMode="auto">
            <a:xfrm>
              <a:off x="1542143" y="4650922"/>
              <a:ext cx="152400" cy="152400"/>
            </a:xfrm>
            <a:prstGeom prst="ellipse">
              <a:avLst/>
            </a:prstGeom>
            <a:solidFill>
              <a:srgbClr val="00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Oval 562"/>
            <p:cNvSpPr>
              <a:spLocks noChangeArrowheads="1"/>
            </p:cNvSpPr>
            <p:nvPr/>
          </p:nvSpPr>
          <p:spPr bwMode="auto">
            <a:xfrm>
              <a:off x="1627868" y="4717597"/>
              <a:ext cx="152400" cy="152400"/>
            </a:xfrm>
            <a:prstGeom prst="ellipse">
              <a:avLst/>
            </a:prstGeom>
            <a:solidFill>
              <a:srgbClr val="0033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Oval 563"/>
            <p:cNvSpPr>
              <a:spLocks noChangeArrowheads="1"/>
            </p:cNvSpPr>
            <p:nvPr/>
          </p:nvSpPr>
          <p:spPr bwMode="auto">
            <a:xfrm>
              <a:off x="1437368" y="4784272"/>
              <a:ext cx="152400" cy="152400"/>
            </a:xfrm>
            <a:prstGeom prst="ellipse">
              <a:avLst/>
            </a:prstGeom>
            <a:solidFill>
              <a:srgbClr val="00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98" name="AutoShape 620"/>
          <p:cNvSpPr>
            <a:spLocks noChangeAspect="1" noChangeArrowheads="1"/>
          </p:cNvSpPr>
          <p:nvPr/>
        </p:nvSpPr>
        <p:spPr bwMode="auto">
          <a:xfrm>
            <a:off x="4663440" y="4724400"/>
            <a:ext cx="3108960" cy="1776544"/>
          </a:xfrm>
          <a:prstGeom prst="roundRect">
            <a:avLst>
              <a:gd name="adj" fmla="val 5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82"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15050" y="4257675"/>
            <a:ext cx="438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200000">
            <a:off x="5105400" y="5131791"/>
            <a:ext cx="363911" cy="420624"/>
          </a:xfrm>
          <a:prstGeom prst="rect">
            <a:avLst/>
          </a:prstGeom>
        </p:spPr>
      </p:pic>
      <p:pic>
        <p:nvPicPr>
          <p:cNvPr id="383" name="Picture 38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8460000">
            <a:off x="5334000" y="5751576"/>
            <a:ext cx="363911" cy="420624"/>
          </a:xfrm>
          <a:prstGeom prst="rect">
            <a:avLst/>
          </a:prstGeom>
        </p:spPr>
      </p:pic>
      <p:pic>
        <p:nvPicPr>
          <p:cNvPr id="384" name="Picture 38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320000">
            <a:off x="5867400" y="5410200"/>
            <a:ext cx="363911" cy="420624"/>
          </a:xfrm>
          <a:prstGeom prst="rect">
            <a:avLst/>
          </a:prstGeom>
        </p:spPr>
      </p:pic>
      <p:pic>
        <p:nvPicPr>
          <p:cNvPr id="385" name="Picture 3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8000000">
            <a:off x="7027489" y="4989576"/>
            <a:ext cx="363911" cy="420624"/>
          </a:xfrm>
          <a:prstGeom prst="rect">
            <a:avLst/>
          </a:prstGeom>
        </p:spPr>
      </p:pic>
      <p:pic>
        <p:nvPicPr>
          <p:cNvPr id="386" name="Picture 3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3320000">
            <a:off x="6697756" y="5741391"/>
            <a:ext cx="363911" cy="420624"/>
          </a:xfrm>
          <a:prstGeom prst="rect">
            <a:avLst/>
          </a:prstGeom>
        </p:spPr>
      </p:pic>
      <p:pic>
        <p:nvPicPr>
          <p:cNvPr id="387" name="Picture 38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400000">
            <a:off x="6325035" y="5937831"/>
            <a:ext cx="363911" cy="420624"/>
          </a:xfrm>
          <a:prstGeom prst="rect">
            <a:avLst/>
          </a:prstGeom>
        </p:spPr>
      </p:pic>
      <p:pic>
        <p:nvPicPr>
          <p:cNvPr id="388" name="Picture 38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61958" y="5248275"/>
            <a:ext cx="363911" cy="420624"/>
          </a:xfrm>
          <a:prstGeom prst="rect">
            <a:avLst/>
          </a:prstGeom>
        </p:spPr>
      </p:pic>
      <p:sp>
        <p:nvSpPr>
          <p:cNvPr id="396" name="Rectangle 395"/>
          <p:cNvSpPr/>
          <p:nvPr/>
        </p:nvSpPr>
        <p:spPr bwMode="auto">
          <a:xfrm>
            <a:off x="3581399" y="2795021"/>
            <a:ext cx="2834640" cy="252979"/>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68104689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8963</TotalTime>
  <Words>420</Words>
  <Application>Microsoft Office PowerPoint</Application>
  <PresentationFormat>On-screen Show (4:3)</PresentationFormat>
  <Paragraphs>154</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ＭＳ Ｐゴシック</vt:lpstr>
      <vt:lpstr>Arial</vt:lpstr>
      <vt:lpstr>Calibri</vt:lpstr>
      <vt:lpstr>Lucida Handwriting</vt:lpstr>
      <vt:lpstr>Times New Roman</vt:lpstr>
      <vt:lpstr>Default Design</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Virginia Commwealth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Elhai</dc:creator>
  <cp:lastModifiedBy>jelhai</cp:lastModifiedBy>
  <cp:revision>504</cp:revision>
  <dcterms:created xsi:type="dcterms:W3CDTF">2011-01-17T21:08:00Z</dcterms:created>
  <dcterms:modified xsi:type="dcterms:W3CDTF">2017-03-30T13:20:08Z</dcterms:modified>
</cp:coreProperties>
</file>