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37" r:id="rId2"/>
    <p:sldId id="638" r:id="rId3"/>
    <p:sldId id="1322" r:id="rId4"/>
    <p:sldId id="1323" r:id="rId5"/>
    <p:sldId id="1324" r:id="rId6"/>
    <p:sldId id="1325" r:id="rId7"/>
    <p:sldId id="1326" r:id="rId8"/>
    <p:sldId id="131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00CC00"/>
    <a:srgbClr val="0033CC"/>
    <a:srgbClr val="66FF33"/>
    <a:srgbClr val="BBFFDD"/>
    <a:srgbClr val="CC3300"/>
    <a:srgbClr val="000099"/>
    <a:srgbClr val="FFC0C0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294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11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3148762"/>
            <a:ext cx="374904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6200000" flipV="1">
            <a:off x="8276772" y="385354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40" y="0"/>
            <a:ext cx="7708520" cy="68579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838200" y="3352800"/>
            <a:ext cx="3124200" cy="685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124200" y="3220496"/>
            <a:ext cx="2438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550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11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3138714"/>
            <a:ext cx="374904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046214" cy="17097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572000" y="4205514"/>
            <a:ext cx="4267200" cy="1280886"/>
          </a:xfrm>
          <a:prstGeom prst="rect">
            <a:avLst/>
          </a:prstGeom>
          <a:solidFill>
            <a:srgbClr val="00CC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4800" y="5486400"/>
            <a:ext cx="4267200" cy="1066800"/>
          </a:xfrm>
          <a:prstGeom prst="rect">
            <a:avLst/>
          </a:prstGeom>
          <a:solidFill>
            <a:srgbClr val="00CC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flipV="1">
            <a:off x="1658256" y="3124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6" y="3969412"/>
            <a:ext cx="8686800" cy="151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447800" y="4466772"/>
            <a:ext cx="7406640" cy="91440"/>
          </a:xfrm>
          <a:prstGeom prst="rect">
            <a:avLst/>
          </a:prstGeom>
          <a:solidFill>
            <a:srgbClr val="FF00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0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11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3138714"/>
            <a:ext cx="374904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046214" cy="17097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flipV="1">
            <a:off x="1687284" y="248194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V="1">
            <a:off x="1676400" y="28048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" y="0"/>
            <a:ext cx="9144000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5800" y="152400"/>
            <a:ext cx="5801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</a:t>
            </a:r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EmBee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Awards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99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2192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onotype Corsiva" panose="03010101010201010101" pitchFamily="66" charset="0"/>
              </a:rPr>
              <a:t>Best Opening Sentence</a:t>
            </a:r>
            <a:endParaRPr lang="en-US" sz="3200" b="1" dirty="0">
              <a:latin typeface="Monotype Corsiva" panose="03010101010201010101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1652733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onotype Corsiva" panose="03010101010201010101" pitchFamily="66" charset="0"/>
              </a:rPr>
              <a:t>Worst Opening Sentence</a:t>
            </a:r>
            <a:endParaRPr lang="en-US" sz="3200" b="1" dirty="0"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9200" y="2086266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onotype Corsiva" panose="03010101010201010101" pitchFamily="66" charset="0"/>
              </a:rPr>
              <a:t>Best Focus Question</a:t>
            </a:r>
            <a:endParaRPr lang="en-US" sz="3200" b="1" dirty="0"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2519799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onotype Corsiva" panose="03010101010201010101" pitchFamily="66" charset="0"/>
              </a:rPr>
              <a:t>Worst Focus Question</a:t>
            </a:r>
            <a:endParaRPr lang="en-US" sz="3200" b="1" dirty="0">
              <a:latin typeface="Monotype Corsiva" panose="03010101010201010101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2953332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onotype Corsiva" panose="03010101010201010101" pitchFamily="66" charset="0"/>
              </a:rPr>
              <a:t>Best Experimental Overview</a:t>
            </a:r>
            <a:endParaRPr lang="en-US" sz="3200" b="1" dirty="0">
              <a:latin typeface="Monotype Corsiva" panose="03010101010201010101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38686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onotype Corsiva" panose="03010101010201010101" pitchFamily="66" charset="0"/>
              </a:rPr>
              <a:t>Worst Experimental Overview</a:t>
            </a:r>
            <a:endParaRPr lang="en-US" sz="3200" b="1" dirty="0">
              <a:latin typeface="Monotype Corsiva" panose="03010101010201010101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38862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Monotype Corsiva" panose="03010101010201010101" pitchFamily="66" charset="0"/>
              </a:rPr>
              <a:t>Best/Worst </a:t>
            </a:r>
            <a:r>
              <a:rPr lang="en-US" sz="2400" i="0" u="sng" dirty="0" smtClean="0">
                <a:cs typeface="Times New Roman" panose="02020603050405020304" pitchFamily="18" charset="0"/>
              </a:rPr>
              <a:t>(you fill in)</a:t>
            </a:r>
            <a:endParaRPr lang="en-US" sz="2400" i="0" u="sng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3200" b="1" i="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         4</a:t>
              </a:r>
              <a:endParaRPr lang="en-US" sz="3200" b="1" i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Research Proposals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28942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9325</TotalTime>
  <Words>67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Lucida Handwriting</vt:lpstr>
      <vt:lpstr>Monotype Corsiva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537</cp:revision>
  <dcterms:created xsi:type="dcterms:W3CDTF">2011-01-17T21:08:00Z</dcterms:created>
  <dcterms:modified xsi:type="dcterms:W3CDTF">2017-04-11T13:13:19Z</dcterms:modified>
</cp:coreProperties>
</file>