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102" autoAdjust="0"/>
    <p:restoredTop sz="94660"/>
  </p:normalViewPr>
  <p:slideViewPr>
    <p:cSldViewPr snapToGrid="0">
      <p:cViewPr>
        <p:scale>
          <a:sx n="150" d="100"/>
          <a:sy n="150" d="100"/>
        </p:scale>
        <p:origin x="-1620" y="-13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4FC1-9CB4-4878-B082-5451DA535D9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EC6F-336F-4A78-BF44-F0B3EEA40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7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4FC1-9CB4-4878-B082-5451DA535D9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EC6F-336F-4A78-BF44-F0B3EEA40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9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4FC1-9CB4-4878-B082-5451DA535D9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EC6F-336F-4A78-BF44-F0B3EEA40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4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4FC1-9CB4-4878-B082-5451DA535D9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EC6F-336F-4A78-BF44-F0B3EEA40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4FC1-9CB4-4878-B082-5451DA535D9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EC6F-336F-4A78-BF44-F0B3EEA40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9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4FC1-9CB4-4878-B082-5451DA535D9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EC6F-336F-4A78-BF44-F0B3EEA40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3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4FC1-9CB4-4878-B082-5451DA535D9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EC6F-336F-4A78-BF44-F0B3EEA40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4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4FC1-9CB4-4878-B082-5451DA535D9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EC6F-336F-4A78-BF44-F0B3EEA40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0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4FC1-9CB4-4878-B082-5451DA535D9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EC6F-336F-4A78-BF44-F0B3EEA40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1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4FC1-9CB4-4878-B082-5451DA535D9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EC6F-336F-4A78-BF44-F0B3EEA40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3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4FC1-9CB4-4878-B082-5451DA535D9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EC6F-336F-4A78-BF44-F0B3EEA40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9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4FC1-9CB4-4878-B082-5451DA535D9F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2EC6F-336F-4A78-BF44-F0B3EEA40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5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1209675"/>
            <a:ext cx="4981575" cy="44386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432300" y="1898650"/>
            <a:ext cx="3429000" cy="3429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486150" y="1231900"/>
            <a:ext cx="5105400" cy="4527550"/>
          </a:xfrm>
          <a:custGeom>
            <a:avLst/>
            <a:gdLst>
              <a:gd name="connsiteX0" fmla="*/ 2527300 w 5105400"/>
              <a:gd name="connsiteY0" fmla="*/ 654050 h 4527550"/>
              <a:gd name="connsiteX1" fmla="*/ 2006600 w 5105400"/>
              <a:gd name="connsiteY1" fmla="*/ 755650 h 4527550"/>
              <a:gd name="connsiteX2" fmla="*/ 1549400 w 5105400"/>
              <a:gd name="connsiteY2" fmla="*/ 1035050 h 4527550"/>
              <a:gd name="connsiteX3" fmla="*/ 1206500 w 5105400"/>
              <a:gd name="connsiteY3" fmla="*/ 1416050 h 4527550"/>
              <a:gd name="connsiteX4" fmla="*/ 1028700 w 5105400"/>
              <a:gd name="connsiteY4" fmla="*/ 1892300 h 4527550"/>
              <a:gd name="connsiteX5" fmla="*/ 965200 w 5105400"/>
              <a:gd name="connsiteY5" fmla="*/ 2571750 h 4527550"/>
              <a:gd name="connsiteX6" fmla="*/ 1155700 w 5105400"/>
              <a:gd name="connsiteY6" fmla="*/ 3225800 h 4527550"/>
              <a:gd name="connsiteX7" fmla="*/ 1809750 w 5105400"/>
              <a:gd name="connsiteY7" fmla="*/ 3810000 h 4527550"/>
              <a:gd name="connsiteX8" fmla="*/ 2921000 w 5105400"/>
              <a:gd name="connsiteY8" fmla="*/ 4051300 h 4527550"/>
              <a:gd name="connsiteX9" fmla="*/ 3162300 w 5105400"/>
              <a:gd name="connsiteY9" fmla="*/ 4032250 h 4527550"/>
              <a:gd name="connsiteX10" fmla="*/ 3765550 w 5105400"/>
              <a:gd name="connsiteY10" fmla="*/ 3714750 h 4527550"/>
              <a:gd name="connsiteX11" fmla="*/ 4184650 w 5105400"/>
              <a:gd name="connsiteY11" fmla="*/ 3194050 h 4527550"/>
              <a:gd name="connsiteX12" fmla="*/ 4432300 w 5105400"/>
              <a:gd name="connsiteY12" fmla="*/ 2438400 h 4527550"/>
              <a:gd name="connsiteX13" fmla="*/ 4267200 w 5105400"/>
              <a:gd name="connsiteY13" fmla="*/ 1657350 h 4527550"/>
              <a:gd name="connsiteX14" fmla="*/ 3848100 w 5105400"/>
              <a:gd name="connsiteY14" fmla="*/ 1111250 h 4527550"/>
              <a:gd name="connsiteX15" fmla="*/ 3422650 w 5105400"/>
              <a:gd name="connsiteY15" fmla="*/ 838200 h 4527550"/>
              <a:gd name="connsiteX16" fmla="*/ 2819400 w 5105400"/>
              <a:gd name="connsiteY16" fmla="*/ 666750 h 4527550"/>
              <a:gd name="connsiteX17" fmla="*/ 2660650 w 5105400"/>
              <a:gd name="connsiteY17" fmla="*/ 666750 h 4527550"/>
              <a:gd name="connsiteX18" fmla="*/ 2641600 w 5105400"/>
              <a:gd name="connsiteY18" fmla="*/ 279400 h 4527550"/>
              <a:gd name="connsiteX19" fmla="*/ 4724400 w 5105400"/>
              <a:gd name="connsiteY19" fmla="*/ 800100 h 4527550"/>
              <a:gd name="connsiteX20" fmla="*/ 5105400 w 5105400"/>
              <a:gd name="connsiteY20" fmla="*/ 2997200 h 4527550"/>
              <a:gd name="connsiteX21" fmla="*/ 3937000 w 5105400"/>
              <a:gd name="connsiteY21" fmla="*/ 4273550 h 4527550"/>
              <a:gd name="connsiteX22" fmla="*/ 2895600 w 5105400"/>
              <a:gd name="connsiteY22" fmla="*/ 4527550 h 4527550"/>
              <a:gd name="connsiteX23" fmla="*/ 1149350 w 5105400"/>
              <a:gd name="connsiteY23" fmla="*/ 4362450 h 4527550"/>
              <a:gd name="connsiteX24" fmla="*/ 285750 w 5105400"/>
              <a:gd name="connsiteY24" fmla="*/ 3587750 h 4527550"/>
              <a:gd name="connsiteX25" fmla="*/ 0 w 5105400"/>
              <a:gd name="connsiteY25" fmla="*/ 2476500 h 4527550"/>
              <a:gd name="connsiteX26" fmla="*/ 635000 w 5105400"/>
              <a:gd name="connsiteY26" fmla="*/ 482600 h 4527550"/>
              <a:gd name="connsiteX27" fmla="*/ 901700 w 5105400"/>
              <a:gd name="connsiteY27" fmla="*/ 260350 h 4527550"/>
              <a:gd name="connsiteX28" fmla="*/ 1854200 w 5105400"/>
              <a:gd name="connsiteY28" fmla="*/ 12700 h 4527550"/>
              <a:gd name="connsiteX29" fmla="*/ 2692400 w 5105400"/>
              <a:gd name="connsiteY29" fmla="*/ 0 h 4527550"/>
              <a:gd name="connsiteX30" fmla="*/ 2730500 w 5105400"/>
              <a:gd name="connsiteY30" fmla="*/ 190500 h 4527550"/>
              <a:gd name="connsiteX31" fmla="*/ 2571750 w 5105400"/>
              <a:gd name="connsiteY31" fmla="*/ 254000 h 4527550"/>
              <a:gd name="connsiteX32" fmla="*/ 2584450 w 5105400"/>
              <a:gd name="connsiteY32" fmla="*/ 660400 h 4527550"/>
              <a:gd name="connsiteX33" fmla="*/ 2527300 w 5105400"/>
              <a:gd name="connsiteY33" fmla="*/ 654050 h 452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105400" h="4527550">
                <a:moveTo>
                  <a:pt x="2527300" y="654050"/>
                </a:moveTo>
                <a:lnTo>
                  <a:pt x="2006600" y="755650"/>
                </a:lnTo>
                <a:lnTo>
                  <a:pt x="1549400" y="1035050"/>
                </a:lnTo>
                <a:lnTo>
                  <a:pt x="1206500" y="1416050"/>
                </a:lnTo>
                <a:lnTo>
                  <a:pt x="1028700" y="1892300"/>
                </a:lnTo>
                <a:lnTo>
                  <a:pt x="965200" y="2571750"/>
                </a:lnTo>
                <a:lnTo>
                  <a:pt x="1155700" y="3225800"/>
                </a:lnTo>
                <a:lnTo>
                  <a:pt x="1809750" y="3810000"/>
                </a:lnTo>
                <a:lnTo>
                  <a:pt x="2921000" y="4051300"/>
                </a:lnTo>
                <a:lnTo>
                  <a:pt x="3162300" y="4032250"/>
                </a:lnTo>
                <a:lnTo>
                  <a:pt x="3765550" y="3714750"/>
                </a:lnTo>
                <a:lnTo>
                  <a:pt x="4184650" y="3194050"/>
                </a:lnTo>
                <a:lnTo>
                  <a:pt x="4432300" y="2438400"/>
                </a:lnTo>
                <a:lnTo>
                  <a:pt x="4267200" y="1657350"/>
                </a:lnTo>
                <a:lnTo>
                  <a:pt x="3848100" y="1111250"/>
                </a:lnTo>
                <a:lnTo>
                  <a:pt x="3422650" y="838200"/>
                </a:lnTo>
                <a:lnTo>
                  <a:pt x="2819400" y="666750"/>
                </a:lnTo>
                <a:lnTo>
                  <a:pt x="2660650" y="666750"/>
                </a:lnTo>
                <a:lnTo>
                  <a:pt x="2641600" y="279400"/>
                </a:lnTo>
                <a:lnTo>
                  <a:pt x="4724400" y="800100"/>
                </a:lnTo>
                <a:lnTo>
                  <a:pt x="5105400" y="2997200"/>
                </a:lnTo>
                <a:lnTo>
                  <a:pt x="3937000" y="4273550"/>
                </a:lnTo>
                <a:lnTo>
                  <a:pt x="2895600" y="4527550"/>
                </a:lnTo>
                <a:lnTo>
                  <a:pt x="1149350" y="4362450"/>
                </a:lnTo>
                <a:lnTo>
                  <a:pt x="285750" y="3587750"/>
                </a:lnTo>
                <a:lnTo>
                  <a:pt x="0" y="2476500"/>
                </a:lnTo>
                <a:lnTo>
                  <a:pt x="635000" y="482600"/>
                </a:lnTo>
                <a:lnTo>
                  <a:pt x="901700" y="260350"/>
                </a:lnTo>
                <a:lnTo>
                  <a:pt x="1854200" y="12700"/>
                </a:lnTo>
                <a:lnTo>
                  <a:pt x="2692400" y="0"/>
                </a:lnTo>
                <a:lnTo>
                  <a:pt x="2730500" y="190500"/>
                </a:lnTo>
                <a:lnTo>
                  <a:pt x="2571750" y="254000"/>
                </a:lnTo>
                <a:lnTo>
                  <a:pt x="2584450" y="660400"/>
                </a:lnTo>
                <a:lnTo>
                  <a:pt x="2527300" y="6540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06950" y="3181350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endParaRPr lang="en-US" b="1" i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04481" y="3059668"/>
            <a:ext cx="53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</a:t>
            </a:r>
            <a:endParaRPr 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3369" y="3155950"/>
            <a:ext cx="156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Bacteriophage</a:t>
            </a:r>
            <a:br>
              <a:rPr lang="en-US" b="1" dirty="0" smtClean="0"/>
            </a:br>
            <a:r>
              <a:rPr lang="en-US" b="1" dirty="0" smtClean="0"/>
              <a:t>Lambda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55630" y="1846818"/>
            <a:ext cx="1400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b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synthesis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genes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6480" y="4037568"/>
            <a:ext cx="1400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tail</a:t>
            </a:r>
            <a:b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synthesis</a:t>
            </a:r>
            <a:b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0151" y="4501118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excision and</a:t>
            </a:r>
            <a:br>
              <a:rPr lang="en-US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integration</a:t>
            </a:r>
            <a:br>
              <a:rPr lang="en-US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genes</a:t>
            </a:r>
            <a:endParaRPr lang="en-US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3480" y="1999218"/>
            <a:ext cx="1400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     synthesis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5720" y="1442522"/>
            <a:ext cx="71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lysis genes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20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jelhai</dc:creator>
  <cp:lastModifiedBy>jelhai</cp:lastModifiedBy>
  <cp:revision>6</cp:revision>
  <dcterms:created xsi:type="dcterms:W3CDTF">2017-03-31T16:34:46Z</dcterms:created>
  <dcterms:modified xsi:type="dcterms:W3CDTF">2017-03-31T18:36:07Z</dcterms:modified>
</cp:coreProperties>
</file>