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90" autoAdjust="0"/>
    <p:restoredTop sz="94649" autoAdjust="0"/>
  </p:normalViewPr>
  <p:slideViewPr>
    <p:cSldViewPr snapToGrid="0">
      <p:cViewPr varScale="1">
        <p:scale>
          <a:sx n="66" d="100"/>
          <a:sy n="66" d="100"/>
        </p:scale>
        <p:origin x="-153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964B-1A4C-4D66-AF4F-9F7625DB4409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F61-7A7B-4D9E-8130-A25558362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964B-1A4C-4D66-AF4F-9F7625DB4409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F61-7A7B-4D9E-8130-A25558362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0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964B-1A4C-4D66-AF4F-9F7625DB4409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F61-7A7B-4D9E-8130-A25558362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36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964B-1A4C-4D66-AF4F-9F7625DB4409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F61-7A7B-4D9E-8130-A25558362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9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964B-1A4C-4D66-AF4F-9F7625DB4409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F61-7A7B-4D9E-8130-A25558362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0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964B-1A4C-4D66-AF4F-9F7625DB4409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F61-7A7B-4D9E-8130-A25558362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8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964B-1A4C-4D66-AF4F-9F7625DB4409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F61-7A7B-4D9E-8130-A25558362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8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964B-1A4C-4D66-AF4F-9F7625DB4409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F61-7A7B-4D9E-8130-A25558362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6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964B-1A4C-4D66-AF4F-9F7625DB4409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F61-7A7B-4D9E-8130-A25558362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94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964B-1A4C-4D66-AF4F-9F7625DB4409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F61-7A7B-4D9E-8130-A25558362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9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964B-1A4C-4D66-AF4F-9F7625DB4409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23F61-7A7B-4D9E-8130-A25558362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6964B-1A4C-4D66-AF4F-9F7625DB4409}" type="datetimeFigureOut">
              <a:rPr lang="en-US" smtClean="0"/>
              <a:t>1/24/2017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23F61-7A7B-4D9E-8130-A25558362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3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686" y="15240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Is it a good idea for your elderly aunt to take Vitamin D?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sp>
        <p:nvSpPr>
          <p:cNvPr id="121" name="TextBox 120"/>
          <p:cNvSpPr txBox="1"/>
          <p:nvPr/>
        </p:nvSpPr>
        <p:spPr>
          <a:xfrm>
            <a:off x="1374060" y="2608494"/>
            <a:ext cx="811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228600" y="1600200"/>
            <a:ext cx="8824686" cy="4953000"/>
          </a:xfrm>
          <a:prstGeom prst="rect">
            <a:avLst/>
          </a:prstGeom>
          <a:solidFill>
            <a:srgbClr val="FFDDBB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662058" y="2133600"/>
            <a:ext cx="21336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 . </a:t>
            </a:r>
            <a:r>
              <a:rPr lang="en-US" i="0" dirty="0" err="1"/>
              <a:t>Elaf</a:t>
            </a:r>
            <a:r>
              <a:rPr lang="en-US" i="0" dirty="0"/>
              <a:t> </a:t>
            </a:r>
            <a:r>
              <a:rPr lang="en-US" i="0" dirty="0" err="1" smtClean="0"/>
              <a:t>Alaithan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/>
              <a:t>A. </a:t>
            </a:r>
            <a:r>
              <a:rPr lang="en-US" i="0" dirty="0" err="1"/>
              <a:t>Lamis</a:t>
            </a:r>
            <a:r>
              <a:rPr lang="en-US" i="0" dirty="0"/>
              <a:t> Farah</a:t>
            </a:r>
          </a:p>
          <a:p>
            <a:r>
              <a:rPr lang="en-US" i="0" dirty="0"/>
              <a:t>B. Colin Hawkes</a:t>
            </a:r>
          </a:p>
          <a:p>
            <a:r>
              <a:rPr lang="en-US" i="0" dirty="0"/>
              <a:t>C. </a:t>
            </a:r>
            <a:r>
              <a:rPr lang="en-US" i="0" dirty="0" err="1"/>
              <a:t>Prathija</a:t>
            </a:r>
            <a:r>
              <a:rPr lang="en-US" i="0" dirty="0"/>
              <a:t> </a:t>
            </a:r>
            <a:r>
              <a:rPr lang="en-US" i="0" dirty="0" err="1"/>
              <a:t>Prem</a:t>
            </a:r>
            <a:endParaRPr lang="en-US" i="0" dirty="0"/>
          </a:p>
          <a:p>
            <a:r>
              <a:rPr lang="en-US" i="0" dirty="0"/>
              <a:t>D. Bethany </a:t>
            </a:r>
            <a:r>
              <a:rPr lang="en-US" i="0" dirty="0" err="1"/>
              <a:t>Yachuw</a:t>
            </a:r>
            <a:endParaRPr lang="en-US" i="0" dirty="0"/>
          </a:p>
        </p:txBody>
      </p:sp>
      <p:sp>
        <p:nvSpPr>
          <p:cNvPr id="128" name="TextBox 127"/>
          <p:cNvSpPr txBox="1"/>
          <p:nvPr/>
        </p:nvSpPr>
        <p:spPr>
          <a:xfrm>
            <a:off x="685800" y="2286000"/>
            <a:ext cx="1882761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E </a:t>
            </a:r>
            <a:r>
              <a:rPr lang="en-US" i="0" dirty="0" err="1"/>
              <a:t>Alqaffas</a:t>
            </a:r>
            <a:endParaRPr lang="en-US" i="0" dirty="0"/>
          </a:p>
          <a:p>
            <a:r>
              <a:rPr lang="en-US" i="0" dirty="0"/>
              <a:t>B. Diana Marquez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C</a:t>
            </a:r>
            <a:r>
              <a:rPr lang="en-US" i="0" dirty="0"/>
              <a:t>. </a:t>
            </a:r>
            <a:r>
              <a:rPr lang="en-US" i="0" dirty="0" err="1"/>
              <a:t>Aarthi</a:t>
            </a:r>
            <a:r>
              <a:rPr lang="en-US" i="0" dirty="0"/>
              <a:t> </a:t>
            </a:r>
            <a:r>
              <a:rPr lang="en-US" i="0" dirty="0" err="1"/>
              <a:t>Prakash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D</a:t>
            </a:r>
            <a:r>
              <a:rPr lang="en-US" i="0" dirty="0"/>
              <a:t>. </a:t>
            </a:r>
            <a:r>
              <a:rPr lang="en-US" i="0" dirty="0" err="1"/>
              <a:t>Yash</a:t>
            </a:r>
            <a:r>
              <a:rPr lang="en-US" i="0" dirty="0"/>
              <a:t> Singh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85800" y="3551872"/>
            <a:ext cx="1882761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</a:t>
            </a:r>
            <a:r>
              <a:rPr lang="en-US" i="0" dirty="0" err="1"/>
              <a:t>Ashria</a:t>
            </a:r>
            <a:r>
              <a:rPr lang="en-US" i="0" dirty="0"/>
              <a:t> </a:t>
            </a:r>
            <a:r>
              <a:rPr lang="en-US" i="0" dirty="0" err="1" smtClean="0"/>
              <a:t>Arora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B</a:t>
            </a:r>
            <a:r>
              <a:rPr lang="en-US" i="0" dirty="0"/>
              <a:t>. </a:t>
            </a:r>
            <a:r>
              <a:rPr lang="en-US" i="0" dirty="0" err="1"/>
              <a:t>Deeksha</a:t>
            </a:r>
            <a:r>
              <a:rPr lang="en-US" i="0" dirty="0"/>
              <a:t> Jain</a:t>
            </a:r>
            <a:br>
              <a:rPr lang="en-US" i="0" dirty="0"/>
            </a:br>
            <a:r>
              <a:rPr lang="en-US" i="0" dirty="0"/>
              <a:t>B. Jared Mann</a:t>
            </a:r>
          </a:p>
          <a:p>
            <a:r>
              <a:rPr lang="en-US" i="0" dirty="0"/>
              <a:t>C. Rachel Miller</a:t>
            </a:r>
          </a:p>
          <a:p>
            <a:r>
              <a:rPr lang="en-US" i="0" dirty="0"/>
              <a:t>D. Peter Samuel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495800" y="2146247"/>
            <a:ext cx="21336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Erin </a:t>
            </a:r>
            <a:r>
              <a:rPr lang="en-US" i="0" dirty="0" smtClean="0"/>
              <a:t>Cochran</a:t>
            </a:r>
            <a:br>
              <a:rPr lang="en-US" i="0" dirty="0" smtClean="0"/>
            </a:br>
            <a:r>
              <a:rPr lang="en-US" i="0" dirty="0" smtClean="0"/>
              <a:t>A. </a:t>
            </a:r>
            <a:r>
              <a:rPr lang="en-US" i="0" dirty="0" err="1" smtClean="0"/>
              <a:t>Wesal</a:t>
            </a:r>
            <a:r>
              <a:rPr lang="en-US" i="0" dirty="0" smtClean="0"/>
              <a:t> </a:t>
            </a:r>
            <a:r>
              <a:rPr lang="en-US" i="0" dirty="0" err="1" smtClean="0"/>
              <a:t>Alhammad</a:t>
            </a:r>
            <a:endParaRPr lang="en-US" i="0" dirty="0"/>
          </a:p>
          <a:p>
            <a:r>
              <a:rPr lang="en-US" i="0" dirty="0"/>
              <a:t>B. Jacob </a:t>
            </a:r>
            <a:r>
              <a:rPr lang="en-US" i="0" dirty="0" err="1"/>
              <a:t>Jaminet</a:t>
            </a:r>
            <a:endParaRPr lang="en-US" i="0" dirty="0"/>
          </a:p>
          <a:p>
            <a:r>
              <a:rPr lang="en-US" i="0" dirty="0"/>
              <a:t>C. Jesse </a:t>
            </a:r>
            <a:r>
              <a:rPr lang="en-US" i="0" dirty="0" err="1"/>
              <a:t>Raynor</a:t>
            </a:r>
            <a:endParaRPr lang="en-US" i="0" dirty="0"/>
          </a:p>
          <a:p>
            <a:r>
              <a:rPr lang="en-US" i="0" dirty="0"/>
              <a:t>D. </a:t>
            </a:r>
            <a:r>
              <a:rPr lang="en-US" i="0" dirty="0" err="1"/>
              <a:t>Ankita</a:t>
            </a:r>
            <a:r>
              <a:rPr lang="en-US" i="0" dirty="0"/>
              <a:t> </a:t>
            </a:r>
            <a:r>
              <a:rPr lang="en-US" i="0" dirty="0" smtClean="0"/>
              <a:t>Thakur</a:t>
            </a:r>
            <a:endParaRPr lang="en-US" i="0" dirty="0"/>
          </a:p>
        </p:txBody>
      </p:sp>
      <p:sp>
        <p:nvSpPr>
          <p:cNvPr id="131" name="TextBox 130"/>
          <p:cNvSpPr txBox="1"/>
          <p:nvPr/>
        </p:nvSpPr>
        <p:spPr>
          <a:xfrm>
            <a:off x="718456" y="5105400"/>
            <a:ext cx="2481944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</a:t>
            </a:r>
            <a:r>
              <a:rPr lang="en-US" i="0" dirty="0" err="1"/>
              <a:t>Lasya</a:t>
            </a:r>
            <a:r>
              <a:rPr lang="en-US" i="0" dirty="0"/>
              <a:t> </a:t>
            </a:r>
            <a:r>
              <a:rPr lang="en-US" i="0" dirty="0" err="1" smtClean="0"/>
              <a:t>Gundlapudi</a:t>
            </a:r>
            <a:endParaRPr lang="en-US" i="0" dirty="0"/>
          </a:p>
          <a:p>
            <a:r>
              <a:rPr lang="en-US" i="0" dirty="0" smtClean="0"/>
              <a:t>B</a:t>
            </a:r>
            <a:r>
              <a:rPr lang="en-US" i="0" dirty="0"/>
              <a:t>. Amanda </a:t>
            </a:r>
            <a:r>
              <a:rPr lang="en-US" i="0" dirty="0" err="1"/>
              <a:t>Luong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C. </a:t>
            </a:r>
            <a:r>
              <a:rPr lang="en-US" i="0" dirty="0" err="1" smtClean="0"/>
              <a:t>Bharath</a:t>
            </a:r>
            <a:r>
              <a:rPr lang="en-US" i="0" dirty="0" smtClean="0"/>
              <a:t> </a:t>
            </a:r>
            <a:r>
              <a:rPr lang="en-US" i="0" dirty="0" err="1" smtClean="0"/>
              <a:t>Peddibhotla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/>
              <a:t>D. Gabrielle </a:t>
            </a:r>
            <a:r>
              <a:rPr lang="en-US" i="0" dirty="0" err="1"/>
              <a:t>Strandquist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/>
              <a:t>D. Darius </a:t>
            </a:r>
            <a:r>
              <a:rPr lang="en-US" i="0" dirty="0" smtClean="0"/>
              <a:t>Saunders</a:t>
            </a:r>
            <a:endParaRPr lang="en-US" i="0" dirty="0"/>
          </a:p>
        </p:txBody>
      </p:sp>
      <p:sp>
        <p:nvSpPr>
          <p:cNvPr id="132" name="TextBox 131"/>
          <p:cNvSpPr txBox="1"/>
          <p:nvPr/>
        </p:nvSpPr>
        <p:spPr>
          <a:xfrm>
            <a:off x="4267201" y="3661723"/>
            <a:ext cx="22098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i="0" dirty="0" err="1" smtClean="0"/>
              <a:t>Adi</a:t>
            </a:r>
            <a:r>
              <a:rPr lang="en-US" i="0" dirty="0" smtClean="0"/>
              <a:t> </a:t>
            </a:r>
            <a:r>
              <a:rPr lang="en-US" i="0" dirty="0" err="1" smtClean="0"/>
              <a:t>Balu</a:t>
            </a:r>
            <a:endParaRPr lang="en-US" i="0" dirty="0" smtClean="0"/>
          </a:p>
          <a:p>
            <a:r>
              <a:rPr lang="en-US" dirty="0" smtClean="0"/>
              <a:t>A. </a:t>
            </a:r>
            <a:r>
              <a:rPr lang="en-US" sz="1600" dirty="0" err="1" smtClean="0"/>
              <a:t>Kaivalya</a:t>
            </a:r>
            <a:r>
              <a:rPr lang="en-US" sz="1600" dirty="0" smtClean="0"/>
              <a:t> </a:t>
            </a:r>
            <a:r>
              <a:rPr lang="en-US" sz="1600" dirty="0" err="1" smtClean="0"/>
              <a:t>Dandamudi</a:t>
            </a:r>
            <a:endParaRPr lang="en-US" sz="1600" i="0" dirty="0"/>
          </a:p>
          <a:p>
            <a:r>
              <a:rPr lang="en-US" i="0" dirty="0"/>
              <a:t>B. Aisha </a:t>
            </a:r>
            <a:r>
              <a:rPr lang="en-US" i="0" dirty="0" err="1"/>
              <a:t>Ikram</a:t>
            </a:r>
            <a:endParaRPr lang="en-US" sz="1400" i="0" dirty="0"/>
          </a:p>
          <a:p>
            <a:r>
              <a:rPr lang="en-US" i="0" dirty="0"/>
              <a:t>C. Thomas Raymond</a:t>
            </a:r>
            <a:endParaRPr lang="en-US" sz="1400" i="0" dirty="0"/>
          </a:p>
          <a:p>
            <a:r>
              <a:rPr lang="en-US" i="0" dirty="0"/>
              <a:t>D. Lucas </a:t>
            </a:r>
            <a:r>
              <a:rPr lang="en-US" i="0" dirty="0" err="1"/>
              <a:t>Rizkalla</a:t>
            </a:r>
            <a:endParaRPr lang="en-US" i="0" dirty="0"/>
          </a:p>
        </p:txBody>
      </p:sp>
      <p:sp>
        <p:nvSpPr>
          <p:cNvPr id="137" name="TextBox 136"/>
          <p:cNvSpPr txBox="1"/>
          <p:nvPr/>
        </p:nvSpPr>
        <p:spPr>
          <a:xfrm>
            <a:off x="6553200" y="3676471"/>
            <a:ext cx="23622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</a:t>
            </a:r>
            <a:r>
              <a:rPr lang="en-US" i="0" dirty="0" err="1"/>
              <a:t>Ruri</a:t>
            </a:r>
            <a:r>
              <a:rPr lang="en-US" i="0" dirty="0"/>
              <a:t> Barlow</a:t>
            </a:r>
          </a:p>
          <a:p>
            <a:r>
              <a:rPr lang="en-US" i="0" dirty="0"/>
              <a:t>B. </a:t>
            </a:r>
            <a:r>
              <a:rPr lang="en-US" i="0" dirty="0" err="1"/>
              <a:t>Fadi</a:t>
            </a:r>
            <a:r>
              <a:rPr lang="en-US" i="0" dirty="0"/>
              <a:t> </a:t>
            </a:r>
            <a:r>
              <a:rPr lang="en-US" i="0" dirty="0" err="1" smtClean="0"/>
              <a:t>Hijaz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 smtClean="0"/>
              <a:t>B. </a:t>
            </a:r>
            <a:r>
              <a:rPr lang="en-US" i="0" dirty="0" err="1" smtClean="0"/>
              <a:t>Gerell</a:t>
            </a:r>
            <a:r>
              <a:rPr lang="en-US" i="0" dirty="0" smtClean="0"/>
              <a:t> </a:t>
            </a:r>
            <a:r>
              <a:rPr lang="en-US" i="0" dirty="0" err="1"/>
              <a:t>Malazarte</a:t>
            </a:r>
            <a:r>
              <a:rPr lang="en-US" i="0" dirty="0"/>
              <a:t> </a:t>
            </a:r>
            <a:endParaRPr lang="en-US" sz="1400" i="0" dirty="0"/>
          </a:p>
          <a:p>
            <a:r>
              <a:rPr lang="en-US" i="0" dirty="0"/>
              <a:t>C. </a:t>
            </a:r>
            <a:r>
              <a:rPr lang="en-US" i="0" dirty="0" err="1"/>
              <a:t>Nikhita</a:t>
            </a:r>
            <a:r>
              <a:rPr lang="en-US" i="0" dirty="0"/>
              <a:t> </a:t>
            </a:r>
            <a:r>
              <a:rPr lang="en-US" i="0" dirty="0" err="1"/>
              <a:t>Puthuveetil</a:t>
            </a:r>
            <a:endParaRPr lang="en-US" i="0" dirty="0" smtClean="0"/>
          </a:p>
          <a:p>
            <a:r>
              <a:rPr lang="en-US" i="0" dirty="0" smtClean="0"/>
              <a:t>D</a:t>
            </a:r>
            <a:r>
              <a:rPr lang="en-US" i="0" dirty="0"/>
              <a:t>. </a:t>
            </a:r>
            <a:r>
              <a:rPr lang="en-US" i="0" dirty="0" err="1"/>
              <a:t>Mouni</a:t>
            </a:r>
            <a:r>
              <a:rPr lang="en-US" i="0" dirty="0"/>
              <a:t> </a:t>
            </a:r>
            <a:r>
              <a:rPr lang="en-US" i="0" dirty="0" err="1"/>
              <a:t>Talari</a:t>
            </a:r>
            <a:endParaRPr lang="en-US" sz="1400" i="0" dirty="0"/>
          </a:p>
        </p:txBody>
      </p:sp>
      <p:sp>
        <p:nvSpPr>
          <p:cNvPr id="138" name="TextBox 137"/>
          <p:cNvSpPr txBox="1"/>
          <p:nvPr/>
        </p:nvSpPr>
        <p:spPr>
          <a:xfrm>
            <a:off x="4557487" y="5109523"/>
            <a:ext cx="1966218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/>
              <a:t>A. Ryan Duong</a:t>
            </a:r>
          </a:p>
          <a:p>
            <a:r>
              <a:rPr lang="en-US" i="0" dirty="0"/>
              <a:t>B. Alex </a:t>
            </a:r>
            <a:r>
              <a:rPr lang="en-US" i="0" dirty="0" err="1"/>
              <a:t>Leath</a:t>
            </a:r>
            <a:endParaRPr lang="en-US" sz="1600" i="0" dirty="0"/>
          </a:p>
          <a:p>
            <a:r>
              <a:rPr lang="en-US" i="0" dirty="0"/>
              <a:t>B. Brittany Hazard</a:t>
            </a:r>
          </a:p>
          <a:p>
            <a:r>
              <a:rPr lang="en-US" i="0" dirty="0" smtClean="0"/>
              <a:t>C</a:t>
            </a:r>
            <a:r>
              <a:rPr lang="en-US" i="0" dirty="0"/>
              <a:t>. Jacob </a:t>
            </a:r>
            <a:r>
              <a:rPr lang="en-US" i="0" dirty="0" err="1"/>
              <a:t>Mcgill</a:t>
            </a:r>
            <a:endParaRPr lang="en-US" i="0" dirty="0"/>
          </a:p>
          <a:p>
            <a:r>
              <a:rPr lang="en-US" i="0" dirty="0"/>
              <a:t>D. Sam </a:t>
            </a:r>
            <a:r>
              <a:rPr lang="en-US" i="0" dirty="0" smtClean="0"/>
              <a:t>Young</a:t>
            </a:r>
            <a:endParaRPr lang="en-US" i="0" dirty="0"/>
          </a:p>
        </p:txBody>
      </p:sp>
      <p:sp>
        <p:nvSpPr>
          <p:cNvPr id="139" name="TextBox 138"/>
          <p:cNvSpPr txBox="1"/>
          <p:nvPr/>
        </p:nvSpPr>
        <p:spPr>
          <a:xfrm>
            <a:off x="6553200" y="5124271"/>
            <a:ext cx="22098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Amanda </a:t>
            </a:r>
            <a:r>
              <a:rPr lang="en-US" i="0" dirty="0" err="1"/>
              <a:t>Atrash</a:t>
            </a:r>
            <a:endParaRPr lang="en-US" sz="1600" i="0" dirty="0"/>
          </a:p>
          <a:p>
            <a:r>
              <a:rPr lang="en-US" i="0" dirty="0"/>
              <a:t>B. Josh </a:t>
            </a:r>
            <a:r>
              <a:rPr lang="en-US" i="0" dirty="0" err="1"/>
              <a:t>Kadrich</a:t>
            </a:r>
            <a:endParaRPr lang="en-US" sz="1600" i="0" dirty="0"/>
          </a:p>
          <a:p>
            <a:r>
              <a:rPr lang="en-US" i="0" dirty="0" smtClean="0"/>
              <a:t>B. </a:t>
            </a:r>
            <a:r>
              <a:rPr lang="en-US" sz="1600" i="0" dirty="0"/>
              <a:t>Kevin </a:t>
            </a:r>
            <a:r>
              <a:rPr lang="en-US" sz="1600" i="0" dirty="0" err="1"/>
              <a:t>Limlengco</a:t>
            </a:r>
            <a:endParaRPr lang="en-US" sz="1600" i="0" dirty="0"/>
          </a:p>
          <a:p>
            <a:r>
              <a:rPr lang="en-US" i="0" dirty="0"/>
              <a:t>C. </a:t>
            </a:r>
            <a:r>
              <a:rPr lang="en-US" i="0" dirty="0" err="1"/>
              <a:t>Yonathan</a:t>
            </a:r>
            <a:r>
              <a:rPr lang="en-US" i="0" dirty="0"/>
              <a:t> </a:t>
            </a:r>
            <a:r>
              <a:rPr lang="en-US" i="0" dirty="0" err="1" smtClean="0"/>
              <a:t>Regassa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/>
              <a:t>D. Chris </a:t>
            </a:r>
            <a:r>
              <a:rPr lang="en-US" i="0" dirty="0" smtClean="0"/>
              <a:t>Rowe</a:t>
            </a:r>
            <a:endParaRPr lang="en-US" sz="1600" i="0" dirty="0"/>
          </a:p>
        </p:txBody>
      </p:sp>
      <p:sp>
        <p:nvSpPr>
          <p:cNvPr id="140" name="TextBox 139"/>
          <p:cNvSpPr txBox="1"/>
          <p:nvPr/>
        </p:nvSpPr>
        <p:spPr>
          <a:xfrm>
            <a:off x="2590800" y="2178197"/>
            <a:ext cx="18288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Neel </a:t>
            </a:r>
            <a:r>
              <a:rPr lang="en-US" i="0" dirty="0" err="1"/>
              <a:t>Gohil</a:t>
            </a:r>
            <a:endParaRPr lang="en-US" i="0" dirty="0"/>
          </a:p>
          <a:p>
            <a:r>
              <a:rPr lang="en-US" i="0" dirty="0"/>
              <a:t>B. Alex </a:t>
            </a:r>
            <a:r>
              <a:rPr lang="en-US" i="0" dirty="0" err="1"/>
              <a:t>Leath</a:t>
            </a:r>
            <a:endParaRPr lang="en-US" i="0" dirty="0"/>
          </a:p>
          <a:p>
            <a:r>
              <a:rPr lang="en-US" i="0" dirty="0"/>
              <a:t>C. Danny </a:t>
            </a:r>
            <a:r>
              <a:rPr lang="en-US" i="0" dirty="0" err="1" smtClean="0"/>
              <a:t>Rayes</a:t>
            </a:r>
            <a:endParaRPr lang="en-US" i="0" dirty="0" smtClean="0"/>
          </a:p>
          <a:p>
            <a:r>
              <a:rPr lang="en-US" dirty="0" smtClean="0"/>
              <a:t>C. </a:t>
            </a:r>
            <a:r>
              <a:rPr lang="en-US" dirty="0" err="1" smtClean="0"/>
              <a:t>Rish</a:t>
            </a:r>
            <a:r>
              <a:rPr lang="en-US" dirty="0" smtClean="0"/>
              <a:t> Patel</a:t>
            </a:r>
            <a:endParaRPr lang="en-US" i="0" dirty="0"/>
          </a:p>
          <a:p>
            <a:r>
              <a:rPr lang="en-US" i="0" dirty="0"/>
              <a:t>D. Rahul </a:t>
            </a:r>
            <a:r>
              <a:rPr lang="en-US" i="0" dirty="0" err="1"/>
              <a:t>Warrier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5918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686" y="15240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Is it a good idea for your elderly aunt to take Vitamin D?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sp>
        <p:nvSpPr>
          <p:cNvPr id="121" name="TextBox 120"/>
          <p:cNvSpPr txBox="1"/>
          <p:nvPr/>
        </p:nvSpPr>
        <p:spPr>
          <a:xfrm>
            <a:off x="1374060" y="2608494"/>
            <a:ext cx="811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228600" y="1600200"/>
            <a:ext cx="8824686" cy="4953000"/>
          </a:xfrm>
          <a:prstGeom prst="rect">
            <a:avLst/>
          </a:prstGeom>
          <a:solidFill>
            <a:srgbClr val="FFDDBB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662058" y="2133600"/>
            <a:ext cx="21336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 . </a:t>
            </a:r>
            <a:r>
              <a:rPr lang="en-US" i="0" dirty="0" err="1"/>
              <a:t>Elaf</a:t>
            </a:r>
            <a:r>
              <a:rPr lang="en-US" i="0" dirty="0"/>
              <a:t> </a:t>
            </a:r>
            <a:r>
              <a:rPr lang="en-US" i="0" dirty="0" err="1" smtClean="0"/>
              <a:t>Alaithan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/>
              <a:t>A. </a:t>
            </a:r>
            <a:r>
              <a:rPr lang="en-US" i="0" dirty="0" err="1"/>
              <a:t>Lamis</a:t>
            </a:r>
            <a:r>
              <a:rPr lang="en-US" i="0" dirty="0"/>
              <a:t> Farah</a:t>
            </a:r>
          </a:p>
          <a:p>
            <a:r>
              <a:rPr lang="en-US" i="0" dirty="0"/>
              <a:t>B. Colin Hawkes</a:t>
            </a:r>
          </a:p>
          <a:p>
            <a:r>
              <a:rPr lang="en-US" i="0" dirty="0"/>
              <a:t>C. </a:t>
            </a:r>
            <a:r>
              <a:rPr lang="en-US" i="0" dirty="0" err="1"/>
              <a:t>Prathija</a:t>
            </a:r>
            <a:r>
              <a:rPr lang="en-US" i="0" dirty="0"/>
              <a:t> </a:t>
            </a:r>
            <a:r>
              <a:rPr lang="en-US" i="0" dirty="0" err="1"/>
              <a:t>Prem</a:t>
            </a:r>
            <a:endParaRPr lang="en-US" i="0" dirty="0"/>
          </a:p>
          <a:p>
            <a:r>
              <a:rPr lang="en-US" i="0" dirty="0"/>
              <a:t>D. Bethany </a:t>
            </a:r>
            <a:r>
              <a:rPr lang="en-US" i="0" dirty="0" err="1"/>
              <a:t>Yachuw</a:t>
            </a:r>
            <a:endParaRPr lang="en-US" i="0" dirty="0"/>
          </a:p>
        </p:txBody>
      </p:sp>
      <p:sp>
        <p:nvSpPr>
          <p:cNvPr id="128" name="TextBox 127"/>
          <p:cNvSpPr txBox="1"/>
          <p:nvPr/>
        </p:nvSpPr>
        <p:spPr>
          <a:xfrm>
            <a:off x="685800" y="2286000"/>
            <a:ext cx="1882761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E </a:t>
            </a:r>
            <a:r>
              <a:rPr lang="en-US" i="0" dirty="0" err="1"/>
              <a:t>Alqaffas</a:t>
            </a:r>
            <a:endParaRPr lang="en-US" i="0" dirty="0"/>
          </a:p>
          <a:p>
            <a:r>
              <a:rPr lang="en-US" i="0" dirty="0"/>
              <a:t>B. Diana Marquez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C</a:t>
            </a:r>
            <a:r>
              <a:rPr lang="en-US" i="0" dirty="0"/>
              <a:t>. </a:t>
            </a:r>
            <a:r>
              <a:rPr lang="en-US" i="0" dirty="0" err="1"/>
              <a:t>Aarthi</a:t>
            </a:r>
            <a:r>
              <a:rPr lang="en-US" i="0" dirty="0"/>
              <a:t> </a:t>
            </a:r>
            <a:r>
              <a:rPr lang="en-US" i="0" dirty="0" err="1"/>
              <a:t>Prakash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D</a:t>
            </a:r>
            <a:r>
              <a:rPr lang="en-US" i="0" dirty="0"/>
              <a:t>. </a:t>
            </a:r>
            <a:r>
              <a:rPr lang="en-US" i="0" dirty="0" err="1"/>
              <a:t>Yash</a:t>
            </a:r>
            <a:r>
              <a:rPr lang="en-US" i="0" dirty="0"/>
              <a:t> Singh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85800" y="3551872"/>
            <a:ext cx="1882761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</a:t>
            </a:r>
            <a:r>
              <a:rPr lang="en-US" i="0" dirty="0" err="1"/>
              <a:t>Ashria</a:t>
            </a:r>
            <a:r>
              <a:rPr lang="en-US" i="0" dirty="0"/>
              <a:t> </a:t>
            </a:r>
            <a:r>
              <a:rPr lang="en-US" i="0" dirty="0" err="1" smtClean="0"/>
              <a:t>Arora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B</a:t>
            </a:r>
            <a:r>
              <a:rPr lang="en-US" i="0" dirty="0"/>
              <a:t>. </a:t>
            </a:r>
            <a:r>
              <a:rPr lang="en-US" i="0" dirty="0" err="1"/>
              <a:t>Deeksha</a:t>
            </a:r>
            <a:r>
              <a:rPr lang="en-US" i="0" dirty="0"/>
              <a:t> Jain</a:t>
            </a:r>
            <a:br>
              <a:rPr lang="en-US" i="0" dirty="0"/>
            </a:br>
            <a:r>
              <a:rPr lang="en-US" i="0" dirty="0"/>
              <a:t>B. Jared Mann</a:t>
            </a:r>
          </a:p>
          <a:p>
            <a:r>
              <a:rPr lang="en-US" i="0" dirty="0"/>
              <a:t>C. Rachel Miller</a:t>
            </a:r>
          </a:p>
          <a:p>
            <a:r>
              <a:rPr lang="en-US" i="0" dirty="0"/>
              <a:t>D. Peter Samuel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495800" y="2146247"/>
            <a:ext cx="21336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Erin </a:t>
            </a:r>
            <a:r>
              <a:rPr lang="en-US" i="0" dirty="0" smtClean="0"/>
              <a:t>Cochran</a:t>
            </a:r>
            <a:br>
              <a:rPr lang="en-US" i="0" dirty="0" smtClean="0"/>
            </a:br>
            <a:r>
              <a:rPr lang="en-US" i="0" dirty="0" smtClean="0"/>
              <a:t>A. </a:t>
            </a:r>
            <a:r>
              <a:rPr lang="en-US" i="0" dirty="0" err="1" smtClean="0"/>
              <a:t>Wesal</a:t>
            </a:r>
            <a:r>
              <a:rPr lang="en-US" i="0" dirty="0" smtClean="0"/>
              <a:t> </a:t>
            </a:r>
            <a:r>
              <a:rPr lang="en-US" i="0" dirty="0" err="1" smtClean="0"/>
              <a:t>Alhammad</a:t>
            </a:r>
            <a:endParaRPr lang="en-US" i="0" dirty="0"/>
          </a:p>
          <a:p>
            <a:r>
              <a:rPr lang="en-US" i="0" dirty="0"/>
              <a:t>B. Jacob </a:t>
            </a:r>
            <a:r>
              <a:rPr lang="en-US" i="0" dirty="0" err="1"/>
              <a:t>Jaminet</a:t>
            </a:r>
            <a:endParaRPr lang="en-US" i="0" dirty="0"/>
          </a:p>
          <a:p>
            <a:r>
              <a:rPr lang="en-US" i="0" dirty="0"/>
              <a:t>C. Jesse </a:t>
            </a:r>
            <a:r>
              <a:rPr lang="en-US" i="0" dirty="0" err="1"/>
              <a:t>Raynor</a:t>
            </a:r>
            <a:endParaRPr lang="en-US" i="0" dirty="0"/>
          </a:p>
          <a:p>
            <a:r>
              <a:rPr lang="en-US" i="0" dirty="0"/>
              <a:t>D. </a:t>
            </a:r>
            <a:r>
              <a:rPr lang="en-US" i="0" dirty="0" err="1"/>
              <a:t>Ankita</a:t>
            </a:r>
            <a:r>
              <a:rPr lang="en-US" i="0" dirty="0"/>
              <a:t> </a:t>
            </a:r>
            <a:r>
              <a:rPr lang="en-US" i="0" dirty="0" smtClean="0"/>
              <a:t>Thakur</a:t>
            </a:r>
            <a:endParaRPr lang="en-US" i="0" dirty="0"/>
          </a:p>
        </p:txBody>
      </p:sp>
      <p:sp>
        <p:nvSpPr>
          <p:cNvPr id="131" name="TextBox 130"/>
          <p:cNvSpPr txBox="1"/>
          <p:nvPr/>
        </p:nvSpPr>
        <p:spPr>
          <a:xfrm>
            <a:off x="718456" y="5105400"/>
            <a:ext cx="2481944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</a:t>
            </a:r>
            <a:r>
              <a:rPr lang="en-US" i="0" dirty="0" err="1"/>
              <a:t>Lasya</a:t>
            </a:r>
            <a:r>
              <a:rPr lang="en-US" i="0" dirty="0"/>
              <a:t> </a:t>
            </a:r>
            <a:r>
              <a:rPr lang="en-US" i="0" dirty="0" err="1" smtClean="0"/>
              <a:t>Gundlapudi</a:t>
            </a:r>
            <a:endParaRPr lang="en-US" i="0" dirty="0"/>
          </a:p>
          <a:p>
            <a:r>
              <a:rPr lang="en-US" i="0" dirty="0" smtClean="0"/>
              <a:t>B</a:t>
            </a:r>
            <a:r>
              <a:rPr lang="en-US" i="0" dirty="0"/>
              <a:t>. Amanda </a:t>
            </a:r>
            <a:r>
              <a:rPr lang="en-US" i="0" dirty="0" err="1"/>
              <a:t>Luong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C. </a:t>
            </a:r>
            <a:r>
              <a:rPr lang="en-US" i="0" dirty="0" err="1" smtClean="0"/>
              <a:t>Bharath</a:t>
            </a:r>
            <a:r>
              <a:rPr lang="en-US" i="0" dirty="0" smtClean="0"/>
              <a:t> </a:t>
            </a:r>
            <a:r>
              <a:rPr lang="en-US" i="0" dirty="0" err="1" smtClean="0"/>
              <a:t>Peddibhotla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D</a:t>
            </a:r>
            <a:r>
              <a:rPr lang="en-US" i="0" dirty="0"/>
              <a:t>. Darius </a:t>
            </a:r>
            <a:r>
              <a:rPr lang="en-US" i="0" dirty="0" smtClean="0"/>
              <a:t>Saunders</a:t>
            </a:r>
            <a:endParaRPr lang="en-US" i="0" dirty="0"/>
          </a:p>
        </p:txBody>
      </p:sp>
      <p:sp>
        <p:nvSpPr>
          <p:cNvPr id="132" name="TextBox 131"/>
          <p:cNvSpPr txBox="1"/>
          <p:nvPr/>
        </p:nvSpPr>
        <p:spPr>
          <a:xfrm>
            <a:off x="4267201" y="3661723"/>
            <a:ext cx="22098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i="0" dirty="0" err="1" smtClean="0"/>
              <a:t>Adi</a:t>
            </a:r>
            <a:r>
              <a:rPr lang="en-US" i="0" dirty="0" smtClean="0"/>
              <a:t> </a:t>
            </a:r>
            <a:r>
              <a:rPr lang="en-US" i="0" dirty="0" err="1" smtClean="0"/>
              <a:t>Balu</a:t>
            </a:r>
            <a:endParaRPr lang="en-US" i="0" dirty="0" smtClean="0"/>
          </a:p>
          <a:p>
            <a:r>
              <a:rPr lang="en-US" dirty="0" smtClean="0"/>
              <a:t>A. </a:t>
            </a:r>
            <a:r>
              <a:rPr lang="en-US" sz="1600" dirty="0" err="1" smtClean="0"/>
              <a:t>Kaivalya</a:t>
            </a:r>
            <a:r>
              <a:rPr lang="en-US" sz="1600" dirty="0" smtClean="0"/>
              <a:t> </a:t>
            </a:r>
            <a:r>
              <a:rPr lang="en-US" sz="1600" dirty="0" err="1" smtClean="0"/>
              <a:t>Dandamudi</a:t>
            </a:r>
            <a:endParaRPr lang="en-US" sz="1600" i="0" dirty="0"/>
          </a:p>
          <a:p>
            <a:r>
              <a:rPr lang="en-US" i="0" dirty="0"/>
              <a:t>B. Aisha </a:t>
            </a:r>
            <a:r>
              <a:rPr lang="en-US" i="0" dirty="0" err="1"/>
              <a:t>Ikram</a:t>
            </a:r>
            <a:endParaRPr lang="en-US" sz="1400" i="0" dirty="0"/>
          </a:p>
          <a:p>
            <a:r>
              <a:rPr lang="en-US" i="0" dirty="0"/>
              <a:t>C. Thomas Raymond</a:t>
            </a:r>
            <a:endParaRPr lang="en-US" sz="1400" i="0" dirty="0"/>
          </a:p>
          <a:p>
            <a:r>
              <a:rPr lang="en-US" i="0" dirty="0"/>
              <a:t>D. Lucas </a:t>
            </a:r>
            <a:r>
              <a:rPr lang="en-US" i="0" dirty="0" err="1"/>
              <a:t>Rizkalla</a:t>
            </a:r>
            <a:endParaRPr lang="en-US" i="0" dirty="0"/>
          </a:p>
        </p:txBody>
      </p:sp>
      <p:sp>
        <p:nvSpPr>
          <p:cNvPr id="137" name="TextBox 136"/>
          <p:cNvSpPr txBox="1"/>
          <p:nvPr/>
        </p:nvSpPr>
        <p:spPr>
          <a:xfrm>
            <a:off x="6553200" y="3676471"/>
            <a:ext cx="23622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</a:t>
            </a:r>
            <a:r>
              <a:rPr lang="en-US" i="0" dirty="0" err="1"/>
              <a:t>Ruri</a:t>
            </a:r>
            <a:r>
              <a:rPr lang="en-US" i="0" dirty="0"/>
              <a:t> Barlow</a:t>
            </a:r>
          </a:p>
          <a:p>
            <a:r>
              <a:rPr lang="en-US" i="0" dirty="0"/>
              <a:t>B. </a:t>
            </a:r>
            <a:r>
              <a:rPr lang="en-US" i="0" dirty="0" err="1"/>
              <a:t>Fadi</a:t>
            </a:r>
            <a:r>
              <a:rPr lang="en-US" i="0" dirty="0"/>
              <a:t> </a:t>
            </a:r>
            <a:r>
              <a:rPr lang="en-US" i="0" dirty="0" err="1" smtClean="0"/>
              <a:t>Hijaz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 smtClean="0"/>
              <a:t>B. </a:t>
            </a:r>
            <a:r>
              <a:rPr lang="en-US" i="0" dirty="0" err="1" smtClean="0"/>
              <a:t>Gerell</a:t>
            </a:r>
            <a:r>
              <a:rPr lang="en-US" i="0" dirty="0" smtClean="0"/>
              <a:t> </a:t>
            </a:r>
            <a:r>
              <a:rPr lang="en-US" i="0" dirty="0" err="1"/>
              <a:t>Malazarte</a:t>
            </a:r>
            <a:r>
              <a:rPr lang="en-US" i="0" dirty="0"/>
              <a:t> </a:t>
            </a:r>
            <a:endParaRPr lang="en-US" sz="1400" i="0" dirty="0"/>
          </a:p>
          <a:p>
            <a:r>
              <a:rPr lang="en-US" i="0" dirty="0"/>
              <a:t>C. </a:t>
            </a:r>
            <a:r>
              <a:rPr lang="en-US" i="0" dirty="0" err="1"/>
              <a:t>Nikhita</a:t>
            </a:r>
            <a:r>
              <a:rPr lang="en-US" i="0" dirty="0"/>
              <a:t> </a:t>
            </a:r>
            <a:r>
              <a:rPr lang="en-US" i="0" dirty="0" err="1"/>
              <a:t>Puthuveetil</a:t>
            </a:r>
            <a:endParaRPr lang="en-US" i="0" dirty="0" smtClean="0"/>
          </a:p>
          <a:p>
            <a:r>
              <a:rPr lang="en-US" i="0" dirty="0" smtClean="0"/>
              <a:t>D</a:t>
            </a:r>
            <a:r>
              <a:rPr lang="en-US" i="0" dirty="0"/>
              <a:t>. </a:t>
            </a:r>
            <a:r>
              <a:rPr lang="en-US" i="0" dirty="0" err="1"/>
              <a:t>Mouni</a:t>
            </a:r>
            <a:r>
              <a:rPr lang="en-US" i="0" dirty="0"/>
              <a:t> </a:t>
            </a:r>
            <a:r>
              <a:rPr lang="en-US" i="0" dirty="0" err="1"/>
              <a:t>Talari</a:t>
            </a:r>
            <a:endParaRPr lang="en-US" sz="1400" i="0" dirty="0"/>
          </a:p>
        </p:txBody>
      </p:sp>
      <p:sp>
        <p:nvSpPr>
          <p:cNvPr id="138" name="TextBox 137"/>
          <p:cNvSpPr txBox="1"/>
          <p:nvPr/>
        </p:nvSpPr>
        <p:spPr>
          <a:xfrm>
            <a:off x="4557487" y="5109523"/>
            <a:ext cx="1966218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/>
              <a:t>A. Ryan Duong</a:t>
            </a:r>
          </a:p>
          <a:p>
            <a:r>
              <a:rPr lang="en-US" i="0" dirty="0"/>
              <a:t>B. Alex </a:t>
            </a:r>
            <a:r>
              <a:rPr lang="en-US" i="0" dirty="0" err="1"/>
              <a:t>Leath</a:t>
            </a:r>
            <a:endParaRPr lang="en-US" sz="1600" i="0" dirty="0"/>
          </a:p>
          <a:p>
            <a:r>
              <a:rPr lang="en-US" i="0" dirty="0"/>
              <a:t>B. Brittany Hazard</a:t>
            </a:r>
          </a:p>
          <a:p>
            <a:r>
              <a:rPr lang="en-US" i="0" dirty="0" smtClean="0"/>
              <a:t>C</a:t>
            </a:r>
            <a:r>
              <a:rPr lang="en-US" i="0" dirty="0"/>
              <a:t>. Jacob </a:t>
            </a:r>
            <a:r>
              <a:rPr lang="en-US" i="0" dirty="0" err="1"/>
              <a:t>Mcgill</a:t>
            </a:r>
            <a:endParaRPr lang="en-US" i="0" dirty="0"/>
          </a:p>
          <a:p>
            <a:r>
              <a:rPr lang="en-US" i="0" dirty="0"/>
              <a:t>D. Sam </a:t>
            </a:r>
            <a:r>
              <a:rPr lang="en-US" i="0" dirty="0" smtClean="0"/>
              <a:t>Young</a:t>
            </a:r>
            <a:endParaRPr lang="en-US" i="0" dirty="0"/>
          </a:p>
        </p:txBody>
      </p:sp>
      <p:sp>
        <p:nvSpPr>
          <p:cNvPr id="139" name="TextBox 138"/>
          <p:cNvSpPr txBox="1"/>
          <p:nvPr/>
        </p:nvSpPr>
        <p:spPr>
          <a:xfrm>
            <a:off x="6553200" y="5124271"/>
            <a:ext cx="22098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Amanda </a:t>
            </a:r>
            <a:r>
              <a:rPr lang="en-US" i="0" dirty="0" err="1"/>
              <a:t>Atrash</a:t>
            </a:r>
            <a:endParaRPr lang="en-US" sz="1600" i="0" dirty="0"/>
          </a:p>
          <a:p>
            <a:r>
              <a:rPr lang="en-US" i="0" dirty="0"/>
              <a:t>B. Josh </a:t>
            </a:r>
            <a:r>
              <a:rPr lang="en-US" i="0" dirty="0" err="1"/>
              <a:t>Kadrich</a:t>
            </a:r>
            <a:endParaRPr lang="en-US" sz="1600" i="0" dirty="0"/>
          </a:p>
          <a:p>
            <a:r>
              <a:rPr lang="en-US" i="0" dirty="0" smtClean="0"/>
              <a:t>B. </a:t>
            </a:r>
            <a:r>
              <a:rPr lang="en-US" sz="1600" i="0" dirty="0"/>
              <a:t>Kevin </a:t>
            </a:r>
            <a:r>
              <a:rPr lang="en-US" sz="1600" i="0" dirty="0" err="1"/>
              <a:t>Limlengco</a:t>
            </a:r>
            <a:endParaRPr lang="en-US" sz="1600" i="0" dirty="0"/>
          </a:p>
          <a:p>
            <a:r>
              <a:rPr lang="en-US" i="0" dirty="0"/>
              <a:t>C. </a:t>
            </a:r>
            <a:r>
              <a:rPr lang="en-US" i="0" dirty="0" err="1"/>
              <a:t>Yonathan</a:t>
            </a:r>
            <a:r>
              <a:rPr lang="en-US" i="0" dirty="0"/>
              <a:t> </a:t>
            </a:r>
            <a:r>
              <a:rPr lang="en-US" i="0" dirty="0" err="1" smtClean="0"/>
              <a:t>Regassa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/>
              <a:t>D. Chris </a:t>
            </a:r>
            <a:r>
              <a:rPr lang="en-US" i="0" dirty="0" smtClean="0"/>
              <a:t>Rowe</a:t>
            </a:r>
            <a:endParaRPr lang="en-US" sz="1600" i="0" dirty="0"/>
          </a:p>
        </p:txBody>
      </p:sp>
      <p:sp>
        <p:nvSpPr>
          <p:cNvPr id="140" name="TextBox 139"/>
          <p:cNvSpPr txBox="1"/>
          <p:nvPr/>
        </p:nvSpPr>
        <p:spPr>
          <a:xfrm>
            <a:off x="2590800" y="2178197"/>
            <a:ext cx="18288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Neel </a:t>
            </a:r>
            <a:r>
              <a:rPr lang="en-US" i="0" dirty="0" err="1"/>
              <a:t>Gohil</a:t>
            </a:r>
            <a:endParaRPr lang="en-US" i="0" dirty="0"/>
          </a:p>
          <a:p>
            <a:r>
              <a:rPr lang="en-US" i="0" dirty="0"/>
              <a:t>B. Alex </a:t>
            </a:r>
            <a:r>
              <a:rPr lang="en-US" i="0" dirty="0" err="1"/>
              <a:t>Leath</a:t>
            </a:r>
            <a:endParaRPr lang="en-US" i="0" dirty="0"/>
          </a:p>
          <a:p>
            <a:r>
              <a:rPr lang="en-US" i="0" dirty="0"/>
              <a:t>C. Danny </a:t>
            </a:r>
            <a:r>
              <a:rPr lang="en-US" i="0" dirty="0" err="1" smtClean="0"/>
              <a:t>Rayes</a:t>
            </a:r>
            <a:endParaRPr lang="en-US" i="0" dirty="0" smtClean="0"/>
          </a:p>
          <a:p>
            <a:r>
              <a:rPr lang="en-US" dirty="0" smtClean="0"/>
              <a:t>C. </a:t>
            </a:r>
            <a:r>
              <a:rPr lang="en-US" dirty="0" err="1" smtClean="0"/>
              <a:t>Rish</a:t>
            </a:r>
            <a:r>
              <a:rPr lang="en-US" dirty="0" smtClean="0"/>
              <a:t> Patel</a:t>
            </a:r>
            <a:endParaRPr lang="en-US" i="0" dirty="0"/>
          </a:p>
          <a:p>
            <a:r>
              <a:rPr lang="en-US" i="0" dirty="0"/>
              <a:t>D. Rahul </a:t>
            </a:r>
            <a:r>
              <a:rPr lang="en-US" i="0" dirty="0" err="1"/>
              <a:t>Warrier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332254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686" y="152400"/>
            <a:ext cx="8991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Is it a good idea for your elderly aunt to take Vitamin D?</a:t>
            </a:r>
            <a:endParaRPr lang="en-US" sz="2800" b="1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sp>
        <p:nvSpPr>
          <p:cNvPr id="121" name="TextBox 120"/>
          <p:cNvSpPr txBox="1"/>
          <p:nvPr/>
        </p:nvSpPr>
        <p:spPr>
          <a:xfrm>
            <a:off x="1374060" y="2608494"/>
            <a:ext cx="811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b="1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228600" y="1600200"/>
            <a:ext cx="8824686" cy="4953000"/>
          </a:xfrm>
          <a:prstGeom prst="rect">
            <a:avLst/>
          </a:prstGeom>
          <a:solidFill>
            <a:srgbClr val="FFDDBB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6662058" y="2133600"/>
            <a:ext cx="21336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 . </a:t>
            </a:r>
            <a:r>
              <a:rPr lang="en-US" i="0" dirty="0" err="1"/>
              <a:t>Elaf</a:t>
            </a:r>
            <a:r>
              <a:rPr lang="en-US" i="0" dirty="0"/>
              <a:t> </a:t>
            </a:r>
            <a:r>
              <a:rPr lang="en-US" i="0" dirty="0" err="1" smtClean="0"/>
              <a:t>Alaithan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/>
              <a:t>A. </a:t>
            </a:r>
            <a:r>
              <a:rPr lang="en-US" i="0" dirty="0" err="1"/>
              <a:t>Lamis</a:t>
            </a:r>
            <a:r>
              <a:rPr lang="en-US" i="0" dirty="0"/>
              <a:t> Farah</a:t>
            </a:r>
          </a:p>
          <a:p>
            <a:r>
              <a:rPr lang="en-US" i="0" dirty="0"/>
              <a:t>B. Colin Hawkes</a:t>
            </a:r>
          </a:p>
          <a:p>
            <a:r>
              <a:rPr lang="en-US" i="0" dirty="0"/>
              <a:t>C. </a:t>
            </a:r>
            <a:r>
              <a:rPr lang="en-US" i="0" dirty="0" err="1"/>
              <a:t>Prathija</a:t>
            </a:r>
            <a:r>
              <a:rPr lang="en-US" i="0" dirty="0"/>
              <a:t> </a:t>
            </a:r>
            <a:r>
              <a:rPr lang="en-US" i="0" dirty="0" err="1"/>
              <a:t>Prem</a:t>
            </a:r>
            <a:endParaRPr lang="en-US" i="0" dirty="0"/>
          </a:p>
          <a:p>
            <a:r>
              <a:rPr lang="en-US" i="0" dirty="0"/>
              <a:t>D. Bethany </a:t>
            </a:r>
            <a:r>
              <a:rPr lang="en-US" i="0" dirty="0" err="1"/>
              <a:t>Yachuw</a:t>
            </a:r>
            <a:endParaRPr lang="en-US" i="0" dirty="0"/>
          </a:p>
        </p:txBody>
      </p:sp>
      <p:sp>
        <p:nvSpPr>
          <p:cNvPr id="128" name="TextBox 127"/>
          <p:cNvSpPr txBox="1"/>
          <p:nvPr/>
        </p:nvSpPr>
        <p:spPr>
          <a:xfrm>
            <a:off x="685800" y="2286000"/>
            <a:ext cx="1882761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E </a:t>
            </a:r>
            <a:r>
              <a:rPr lang="en-US" i="0" dirty="0" err="1"/>
              <a:t>Alqaffas</a:t>
            </a:r>
            <a:endParaRPr lang="en-US" i="0" dirty="0"/>
          </a:p>
          <a:p>
            <a:r>
              <a:rPr lang="en-US" i="0" dirty="0"/>
              <a:t>B. Diana Marquez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C</a:t>
            </a:r>
            <a:r>
              <a:rPr lang="en-US" i="0" dirty="0"/>
              <a:t>. </a:t>
            </a:r>
            <a:r>
              <a:rPr lang="en-US" i="0" dirty="0" err="1"/>
              <a:t>Aarthi</a:t>
            </a:r>
            <a:r>
              <a:rPr lang="en-US" i="0" dirty="0"/>
              <a:t> </a:t>
            </a:r>
            <a:r>
              <a:rPr lang="en-US" i="0" dirty="0" err="1"/>
              <a:t>Prakash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D</a:t>
            </a:r>
            <a:r>
              <a:rPr lang="en-US" i="0" dirty="0"/>
              <a:t>. </a:t>
            </a:r>
            <a:r>
              <a:rPr lang="en-US" i="0" dirty="0" err="1"/>
              <a:t>Yash</a:t>
            </a:r>
            <a:r>
              <a:rPr lang="en-US" i="0" dirty="0"/>
              <a:t> Singh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685800" y="3551872"/>
            <a:ext cx="1882761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</a:t>
            </a:r>
            <a:r>
              <a:rPr lang="en-US" i="0" dirty="0" err="1"/>
              <a:t>Ashria</a:t>
            </a:r>
            <a:r>
              <a:rPr lang="en-US" i="0" dirty="0"/>
              <a:t> </a:t>
            </a:r>
            <a:r>
              <a:rPr lang="en-US" i="0" dirty="0" err="1" smtClean="0"/>
              <a:t>Arora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B</a:t>
            </a:r>
            <a:r>
              <a:rPr lang="en-US" i="0" dirty="0"/>
              <a:t>. </a:t>
            </a:r>
            <a:r>
              <a:rPr lang="en-US" i="0" dirty="0" err="1"/>
              <a:t>Deeksha</a:t>
            </a:r>
            <a:r>
              <a:rPr lang="en-US" i="0" dirty="0"/>
              <a:t> Jain</a:t>
            </a:r>
            <a:br>
              <a:rPr lang="en-US" i="0" dirty="0"/>
            </a:br>
            <a:r>
              <a:rPr lang="en-US" i="0" dirty="0"/>
              <a:t>B. Jared Mann</a:t>
            </a:r>
          </a:p>
          <a:p>
            <a:r>
              <a:rPr lang="en-US" i="0" dirty="0"/>
              <a:t>C. Rachel Miller</a:t>
            </a:r>
          </a:p>
          <a:p>
            <a:r>
              <a:rPr lang="en-US" i="0" dirty="0"/>
              <a:t>D. Peter Samuel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495800" y="2146247"/>
            <a:ext cx="21336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Erin </a:t>
            </a:r>
            <a:r>
              <a:rPr lang="en-US" i="0" dirty="0" smtClean="0"/>
              <a:t>Cochran</a:t>
            </a:r>
            <a:br>
              <a:rPr lang="en-US" i="0" dirty="0" smtClean="0"/>
            </a:br>
            <a:r>
              <a:rPr lang="en-US" i="0" dirty="0" smtClean="0"/>
              <a:t>A. </a:t>
            </a:r>
            <a:r>
              <a:rPr lang="en-US" i="0" dirty="0" err="1" smtClean="0"/>
              <a:t>Wesal</a:t>
            </a:r>
            <a:r>
              <a:rPr lang="en-US" i="0" dirty="0" smtClean="0"/>
              <a:t> </a:t>
            </a:r>
            <a:r>
              <a:rPr lang="en-US" i="0" dirty="0" err="1" smtClean="0"/>
              <a:t>Alhammad</a:t>
            </a:r>
            <a:endParaRPr lang="en-US" i="0" dirty="0"/>
          </a:p>
          <a:p>
            <a:r>
              <a:rPr lang="en-US" i="0" dirty="0"/>
              <a:t>B. Jacob </a:t>
            </a:r>
            <a:r>
              <a:rPr lang="en-US" i="0" dirty="0" err="1"/>
              <a:t>Jaminet</a:t>
            </a:r>
            <a:endParaRPr lang="en-US" i="0" dirty="0"/>
          </a:p>
          <a:p>
            <a:r>
              <a:rPr lang="en-US" i="0" dirty="0"/>
              <a:t>C. Jesse </a:t>
            </a:r>
            <a:r>
              <a:rPr lang="en-US" i="0" dirty="0" err="1"/>
              <a:t>Raynor</a:t>
            </a:r>
            <a:endParaRPr lang="en-US" i="0" dirty="0"/>
          </a:p>
          <a:p>
            <a:r>
              <a:rPr lang="en-US" i="0" dirty="0"/>
              <a:t>D. </a:t>
            </a:r>
            <a:r>
              <a:rPr lang="en-US" i="0" dirty="0" err="1"/>
              <a:t>Ankita</a:t>
            </a:r>
            <a:r>
              <a:rPr lang="en-US" i="0" dirty="0"/>
              <a:t> </a:t>
            </a:r>
            <a:r>
              <a:rPr lang="en-US" i="0" dirty="0" smtClean="0"/>
              <a:t>Thakur</a:t>
            </a:r>
            <a:endParaRPr lang="en-US" i="0" dirty="0"/>
          </a:p>
        </p:txBody>
      </p:sp>
      <p:sp>
        <p:nvSpPr>
          <p:cNvPr id="131" name="TextBox 130"/>
          <p:cNvSpPr txBox="1"/>
          <p:nvPr/>
        </p:nvSpPr>
        <p:spPr>
          <a:xfrm>
            <a:off x="718456" y="5105400"/>
            <a:ext cx="2481944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</a:t>
            </a:r>
            <a:r>
              <a:rPr lang="en-US" i="0" dirty="0" err="1"/>
              <a:t>Lasya</a:t>
            </a:r>
            <a:r>
              <a:rPr lang="en-US" i="0" dirty="0"/>
              <a:t> </a:t>
            </a:r>
            <a:r>
              <a:rPr lang="en-US" i="0" dirty="0" err="1" smtClean="0"/>
              <a:t>Gundlapudi</a:t>
            </a:r>
            <a:endParaRPr lang="en-US" i="0" dirty="0"/>
          </a:p>
          <a:p>
            <a:r>
              <a:rPr lang="en-US" i="0" dirty="0" smtClean="0"/>
              <a:t>B</a:t>
            </a:r>
            <a:r>
              <a:rPr lang="en-US" i="0" dirty="0"/>
              <a:t>. Amanda </a:t>
            </a:r>
            <a:r>
              <a:rPr lang="en-US" i="0" dirty="0" err="1"/>
              <a:t>Luong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C. </a:t>
            </a:r>
            <a:r>
              <a:rPr lang="en-US" i="0" dirty="0" err="1" smtClean="0"/>
              <a:t>Bharath</a:t>
            </a:r>
            <a:r>
              <a:rPr lang="en-US" i="0" dirty="0" smtClean="0"/>
              <a:t> </a:t>
            </a:r>
            <a:r>
              <a:rPr lang="en-US" i="0" dirty="0" err="1" smtClean="0"/>
              <a:t>Peddibhotla</a:t>
            </a:r>
            <a:r>
              <a:rPr lang="en-US" i="0" dirty="0" smtClean="0"/>
              <a:t/>
            </a:r>
            <a:br>
              <a:rPr lang="en-US" i="0" dirty="0" smtClean="0"/>
            </a:br>
            <a:r>
              <a:rPr lang="en-US" i="0" dirty="0" smtClean="0"/>
              <a:t>D</a:t>
            </a:r>
            <a:r>
              <a:rPr lang="en-US" i="0" dirty="0"/>
              <a:t>. Darius </a:t>
            </a:r>
            <a:r>
              <a:rPr lang="en-US" i="0" dirty="0" smtClean="0"/>
              <a:t>Saunders</a:t>
            </a:r>
            <a:endParaRPr lang="en-US" i="0" dirty="0"/>
          </a:p>
        </p:txBody>
      </p:sp>
      <p:sp>
        <p:nvSpPr>
          <p:cNvPr id="132" name="TextBox 131"/>
          <p:cNvSpPr txBox="1"/>
          <p:nvPr/>
        </p:nvSpPr>
        <p:spPr>
          <a:xfrm>
            <a:off x="4267201" y="3661723"/>
            <a:ext cx="22098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UcPeriod"/>
            </a:pPr>
            <a:r>
              <a:rPr lang="en-US" i="0" dirty="0" err="1" smtClean="0"/>
              <a:t>Adi</a:t>
            </a:r>
            <a:r>
              <a:rPr lang="en-US" i="0" dirty="0" smtClean="0"/>
              <a:t> </a:t>
            </a:r>
            <a:r>
              <a:rPr lang="en-US" i="0" dirty="0" err="1" smtClean="0"/>
              <a:t>Balu</a:t>
            </a:r>
            <a:endParaRPr lang="en-US" i="0" dirty="0" smtClean="0"/>
          </a:p>
          <a:p>
            <a:r>
              <a:rPr lang="en-US" dirty="0" smtClean="0"/>
              <a:t>A. </a:t>
            </a:r>
            <a:r>
              <a:rPr lang="en-US" sz="1600" dirty="0" err="1" smtClean="0"/>
              <a:t>Kaivalya</a:t>
            </a:r>
            <a:r>
              <a:rPr lang="en-US" sz="1600" dirty="0" smtClean="0"/>
              <a:t> </a:t>
            </a:r>
            <a:r>
              <a:rPr lang="en-US" sz="1600" dirty="0" err="1" smtClean="0"/>
              <a:t>Dandamudi</a:t>
            </a:r>
            <a:endParaRPr lang="en-US" sz="1600" i="0" dirty="0"/>
          </a:p>
          <a:p>
            <a:r>
              <a:rPr lang="en-US" i="0" dirty="0"/>
              <a:t>B. Aisha </a:t>
            </a:r>
            <a:r>
              <a:rPr lang="en-US" i="0" dirty="0" err="1"/>
              <a:t>Ikram</a:t>
            </a:r>
            <a:endParaRPr lang="en-US" sz="1400" i="0" dirty="0"/>
          </a:p>
          <a:p>
            <a:r>
              <a:rPr lang="en-US" i="0" dirty="0"/>
              <a:t>C. Thomas Raymond</a:t>
            </a:r>
            <a:endParaRPr lang="en-US" sz="1400" i="0" dirty="0"/>
          </a:p>
          <a:p>
            <a:r>
              <a:rPr lang="en-US" i="0" dirty="0"/>
              <a:t>D. Lucas </a:t>
            </a:r>
            <a:r>
              <a:rPr lang="en-US" i="0" dirty="0" err="1"/>
              <a:t>Rizkalla</a:t>
            </a:r>
            <a:endParaRPr lang="en-US" i="0" dirty="0"/>
          </a:p>
        </p:txBody>
      </p:sp>
      <p:sp>
        <p:nvSpPr>
          <p:cNvPr id="137" name="TextBox 136"/>
          <p:cNvSpPr txBox="1"/>
          <p:nvPr/>
        </p:nvSpPr>
        <p:spPr>
          <a:xfrm>
            <a:off x="6553200" y="3676471"/>
            <a:ext cx="23622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</a:t>
            </a:r>
            <a:r>
              <a:rPr lang="en-US" i="0" dirty="0" err="1"/>
              <a:t>Ruri</a:t>
            </a:r>
            <a:r>
              <a:rPr lang="en-US" i="0" dirty="0"/>
              <a:t> Barlow</a:t>
            </a:r>
          </a:p>
          <a:p>
            <a:r>
              <a:rPr lang="en-US" i="0" dirty="0"/>
              <a:t>B. </a:t>
            </a:r>
            <a:r>
              <a:rPr lang="en-US" i="0" dirty="0" err="1"/>
              <a:t>Fadi</a:t>
            </a:r>
            <a:r>
              <a:rPr lang="en-US" i="0" dirty="0"/>
              <a:t> </a:t>
            </a:r>
            <a:r>
              <a:rPr lang="en-US" i="0" dirty="0" err="1" smtClean="0"/>
              <a:t>Hijaz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 smtClean="0"/>
              <a:t>B. </a:t>
            </a:r>
            <a:r>
              <a:rPr lang="en-US" i="0" dirty="0" err="1" smtClean="0"/>
              <a:t>Gerell</a:t>
            </a:r>
            <a:r>
              <a:rPr lang="en-US" i="0" dirty="0" smtClean="0"/>
              <a:t> </a:t>
            </a:r>
            <a:r>
              <a:rPr lang="en-US" i="0" dirty="0" err="1"/>
              <a:t>Malazarte</a:t>
            </a:r>
            <a:r>
              <a:rPr lang="en-US" i="0" dirty="0"/>
              <a:t> </a:t>
            </a:r>
            <a:endParaRPr lang="en-US" sz="1400" i="0" dirty="0"/>
          </a:p>
          <a:p>
            <a:r>
              <a:rPr lang="en-US" i="0" dirty="0"/>
              <a:t>C. </a:t>
            </a:r>
            <a:r>
              <a:rPr lang="en-US" i="0" dirty="0" err="1"/>
              <a:t>Nikhita</a:t>
            </a:r>
            <a:r>
              <a:rPr lang="en-US" i="0" dirty="0"/>
              <a:t> </a:t>
            </a:r>
            <a:r>
              <a:rPr lang="en-US" i="0" dirty="0" err="1"/>
              <a:t>Puthuveetil</a:t>
            </a:r>
            <a:endParaRPr lang="en-US" i="0" dirty="0" smtClean="0"/>
          </a:p>
          <a:p>
            <a:r>
              <a:rPr lang="en-US" i="0" dirty="0" smtClean="0"/>
              <a:t>D</a:t>
            </a:r>
            <a:r>
              <a:rPr lang="en-US" i="0" dirty="0"/>
              <a:t>. </a:t>
            </a:r>
            <a:r>
              <a:rPr lang="en-US" i="0" dirty="0" err="1"/>
              <a:t>Mouni</a:t>
            </a:r>
            <a:r>
              <a:rPr lang="en-US" i="0" dirty="0"/>
              <a:t> </a:t>
            </a:r>
            <a:r>
              <a:rPr lang="en-US" i="0" dirty="0" err="1"/>
              <a:t>Talari</a:t>
            </a:r>
            <a:endParaRPr lang="en-US" sz="1400" i="0" dirty="0"/>
          </a:p>
        </p:txBody>
      </p:sp>
      <p:sp>
        <p:nvSpPr>
          <p:cNvPr id="138" name="TextBox 137"/>
          <p:cNvSpPr txBox="1"/>
          <p:nvPr/>
        </p:nvSpPr>
        <p:spPr>
          <a:xfrm>
            <a:off x="4557487" y="5109523"/>
            <a:ext cx="1966218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/>
              <a:t>A. Ryan Duong</a:t>
            </a:r>
          </a:p>
          <a:p>
            <a:r>
              <a:rPr lang="en-US" i="0" dirty="0"/>
              <a:t>B. Alex </a:t>
            </a:r>
            <a:r>
              <a:rPr lang="en-US" i="0" dirty="0" err="1"/>
              <a:t>Leath</a:t>
            </a:r>
            <a:endParaRPr lang="en-US" sz="1600" i="0" dirty="0"/>
          </a:p>
          <a:p>
            <a:r>
              <a:rPr lang="en-US" i="0" dirty="0"/>
              <a:t>B. Brittany Hazard</a:t>
            </a:r>
          </a:p>
          <a:p>
            <a:r>
              <a:rPr lang="en-US" i="0" dirty="0" smtClean="0"/>
              <a:t>C</a:t>
            </a:r>
            <a:r>
              <a:rPr lang="en-US" i="0" dirty="0"/>
              <a:t>. Jacob </a:t>
            </a:r>
            <a:r>
              <a:rPr lang="en-US" i="0" dirty="0" err="1"/>
              <a:t>Mcgill</a:t>
            </a:r>
            <a:endParaRPr lang="en-US" i="0" dirty="0"/>
          </a:p>
          <a:p>
            <a:r>
              <a:rPr lang="en-US" i="0" dirty="0"/>
              <a:t>D. Sam </a:t>
            </a:r>
            <a:r>
              <a:rPr lang="en-US" i="0" dirty="0" smtClean="0"/>
              <a:t>Young</a:t>
            </a:r>
            <a:endParaRPr lang="en-US" i="0" dirty="0"/>
          </a:p>
        </p:txBody>
      </p:sp>
      <p:sp>
        <p:nvSpPr>
          <p:cNvPr id="139" name="TextBox 138"/>
          <p:cNvSpPr txBox="1"/>
          <p:nvPr/>
        </p:nvSpPr>
        <p:spPr>
          <a:xfrm>
            <a:off x="6553200" y="5124271"/>
            <a:ext cx="22098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Amanda </a:t>
            </a:r>
            <a:r>
              <a:rPr lang="en-US" i="0" dirty="0" err="1"/>
              <a:t>Atrash</a:t>
            </a:r>
            <a:endParaRPr lang="en-US" sz="1600" i="0" dirty="0"/>
          </a:p>
          <a:p>
            <a:r>
              <a:rPr lang="en-US" i="0" dirty="0"/>
              <a:t>B. Josh </a:t>
            </a:r>
            <a:r>
              <a:rPr lang="en-US" i="0" dirty="0" err="1"/>
              <a:t>Kadrich</a:t>
            </a:r>
            <a:endParaRPr lang="en-US" sz="1600" i="0" dirty="0"/>
          </a:p>
          <a:p>
            <a:r>
              <a:rPr lang="en-US" i="0" dirty="0" smtClean="0"/>
              <a:t>B. </a:t>
            </a:r>
            <a:r>
              <a:rPr lang="en-US" sz="1600" i="0" dirty="0"/>
              <a:t>Kevin </a:t>
            </a:r>
            <a:r>
              <a:rPr lang="en-US" sz="1600" i="0" dirty="0" err="1"/>
              <a:t>Limlengco</a:t>
            </a:r>
            <a:endParaRPr lang="en-US" sz="1600" i="0" dirty="0"/>
          </a:p>
          <a:p>
            <a:r>
              <a:rPr lang="en-US" i="0" dirty="0"/>
              <a:t>C. </a:t>
            </a:r>
            <a:r>
              <a:rPr lang="en-US" i="0" dirty="0" err="1"/>
              <a:t>Yonathan</a:t>
            </a:r>
            <a:r>
              <a:rPr lang="en-US" i="0" dirty="0"/>
              <a:t> </a:t>
            </a:r>
            <a:r>
              <a:rPr lang="en-US" i="0" dirty="0" err="1" smtClean="0"/>
              <a:t>Regassa</a:t>
            </a:r>
            <a:r>
              <a:rPr lang="en-US" i="0" dirty="0"/>
              <a:t/>
            </a:r>
            <a:br>
              <a:rPr lang="en-US" i="0" dirty="0"/>
            </a:br>
            <a:r>
              <a:rPr lang="en-US" i="0" dirty="0"/>
              <a:t>D. Chris </a:t>
            </a:r>
            <a:r>
              <a:rPr lang="en-US" i="0" dirty="0" smtClean="0"/>
              <a:t>Rowe</a:t>
            </a:r>
            <a:endParaRPr lang="en-US" sz="1600" i="0" dirty="0"/>
          </a:p>
        </p:txBody>
      </p:sp>
      <p:sp>
        <p:nvSpPr>
          <p:cNvPr id="140" name="TextBox 139"/>
          <p:cNvSpPr txBox="1"/>
          <p:nvPr/>
        </p:nvSpPr>
        <p:spPr>
          <a:xfrm>
            <a:off x="2590800" y="2178197"/>
            <a:ext cx="18288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0" dirty="0" smtClean="0"/>
              <a:t>A</a:t>
            </a:r>
            <a:r>
              <a:rPr lang="en-US" i="0" dirty="0"/>
              <a:t>. Neel </a:t>
            </a:r>
            <a:r>
              <a:rPr lang="en-US" i="0" dirty="0" err="1"/>
              <a:t>Gohil</a:t>
            </a:r>
            <a:endParaRPr lang="en-US" i="0" dirty="0"/>
          </a:p>
          <a:p>
            <a:r>
              <a:rPr lang="en-US" i="0" dirty="0"/>
              <a:t>B. Alex </a:t>
            </a:r>
            <a:r>
              <a:rPr lang="en-US" i="0" dirty="0" err="1"/>
              <a:t>Leath</a:t>
            </a:r>
            <a:endParaRPr lang="en-US" i="0" dirty="0"/>
          </a:p>
          <a:p>
            <a:r>
              <a:rPr lang="en-US" i="0" dirty="0"/>
              <a:t>C. Danny </a:t>
            </a:r>
            <a:r>
              <a:rPr lang="en-US" i="0" dirty="0" err="1" smtClean="0"/>
              <a:t>Rayes</a:t>
            </a:r>
            <a:endParaRPr lang="en-US" i="0" dirty="0" smtClean="0"/>
          </a:p>
          <a:p>
            <a:r>
              <a:rPr lang="en-US" dirty="0" smtClean="0"/>
              <a:t>C. </a:t>
            </a:r>
            <a:r>
              <a:rPr lang="en-US" dirty="0" err="1" smtClean="0"/>
              <a:t>Rish</a:t>
            </a:r>
            <a:r>
              <a:rPr lang="en-US" dirty="0" smtClean="0"/>
              <a:t> Patel</a:t>
            </a:r>
            <a:endParaRPr lang="en-US" i="0" dirty="0"/>
          </a:p>
          <a:p>
            <a:r>
              <a:rPr lang="en-US" i="0" dirty="0"/>
              <a:t>D. Rahul </a:t>
            </a:r>
            <a:r>
              <a:rPr lang="en-US" i="0" dirty="0" err="1"/>
              <a:t>Warrier</a:t>
            </a:r>
            <a:endParaRPr lang="en-US" i="0" dirty="0"/>
          </a:p>
        </p:txBody>
      </p:sp>
      <p:sp>
        <p:nvSpPr>
          <p:cNvPr id="4" name="Oval 3"/>
          <p:cNvSpPr/>
          <p:nvPr/>
        </p:nvSpPr>
        <p:spPr>
          <a:xfrm>
            <a:off x="2249724" y="2372225"/>
            <a:ext cx="232228" cy="184666"/>
          </a:xfrm>
          <a:prstGeom prst="ellipse">
            <a:avLst/>
          </a:prstGeom>
          <a:solidFill>
            <a:srgbClr val="00FF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8556060" y="3337409"/>
            <a:ext cx="232228" cy="184666"/>
          </a:xfrm>
          <a:prstGeom prst="ellipse">
            <a:avLst/>
          </a:prstGeom>
          <a:solidFill>
            <a:srgbClr val="00FF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244772" y="4053348"/>
            <a:ext cx="232228" cy="184666"/>
          </a:xfrm>
          <a:prstGeom prst="ellipse">
            <a:avLst/>
          </a:prstGeom>
          <a:solidFill>
            <a:srgbClr val="00FF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2311512" y="2724624"/>
            <a:ext cx="232228" cy="184666"/>
          </a:xfrm>
          <a:prstGeom prst="ellipse">
            <a:avLst/>
          </a:prstGeom>
          <a:solidFill>
            <a:srgbClr val="00FF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6223038" y="4546134"/>
            <a:ext cx="232228" cy="184666"/>
          </a:xfrm>
          <a:prstGeom prst="ellipse">
            <a:avLst/>
          </a:prstGeom>
          <a:solidFill>
            <a:srgbClr val="00FF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2833879" y="6003667"/>
            <a:ext cx="232228" cy="184666"/>
          </a:xfrm>
          <a:prstGeom prst="ellipse">
            <a:avLst/>
          </a:prstGeom>
          <a:solidFill>
            <a:srgbClr val="00FF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2913709" y="5778703"/>
            <a:ext cx="232228" cy="184666"/>
          </a:xfrm>
          <a:prstGeom prst="ellipse">
            <a:avLst/>
          </a:prstGeom>
          <a:solidFill>
            <a:srgbClr val="00FF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6244772" y="3732415"/>
            <a:ext cx="232228" cy="184666"/>
          </a:xfrm>
          <a:prstGeom prst="ellipse">
            <a:avLst/>
          </a:prstGeom>
          <a:solidFill>
            <a:srgbClr val="00FF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8037286" y="4053348"/>
            <a:ext cx="232228" cy="184666"/>
          </a:xfrm>
          <a:prstGeom prst="ellipse">
            <a:avLst/>
          </a:prstGeom>
          <a:solidFill>
            <a:srgbClr val="FFC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6106924" y="5988612"/>
            <a:ext cx="232228" cy="184666"/>
          </a:xfrm>
          <a:prstGeom prst="ellipse">
            <a:avLst/>
          </a:prstGeom>
          <a:solidFill>
            <a:srgbClr val="FF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3" name="Oval 52"/>
          <p:cNvSpPr/>
          <p:nvPr/>
        </p:nvSpPr>
        <p:spPr>
          <a:xfrm>
            <a:off x="8062686" y="3732415"/>
            <a:ext cx="232228" cy="184666"/>
          </a:xfrm>
          <a:prstGeom prst="ellipse">
            <a:avLst/>
          </a:prstGeom>
          <a:solidFill>
            <a:srgbClr val="00FFF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4" name="Oval 53"/>
          <p:cNvSpPr/>
          <p:nvPr/>
        </p:nvSpPr>
        <p:spPr>
          <a:xfrm>
            <a:off x="6099670" y="5241144"/>
            <a:ext cx="232228" cy="184666"/>
          </a:xfrm>
          <a:prstGeom prst="ellipse">
            <a:avLst/>
          </a:prstGeom>
          <a:solidFill>
            <a:srgbClr val="FF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6092416" y="5495142"/>
            <a:ext cx="232228" cy="184666"/>
          </a:xfrm>
          <a:prstGeom prst="ellipse">
            <a:avLst/>
          </a:prstGeom>
          <a:solidFill>
            <a:srgbClr val="FF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8694048" y="4566973"/>
            <a:ext cx="232228" cy="184666"/>
          </a:xfrm>
          <a:prstGeom prst="ellipse">
            <a:avLst/>
          </a:prstGeom>
          <a:solidFill>
            <a:srgbClr val="00FFF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4205596" y="2868108"/>
            <a:ext cx="232228" cy="184666"/>
          </a:xfrm>
          <a:prstGeom prst="ellipse">
            <a:avLst/>
          </a:prstGeom>
          <a:solidFill>
            <a:srgbClr val="FF00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6186756" y="4335684"/>
            <a:ext cx="232228" cy="184666"/>
          </a:xfrm>
          <a:prstGeom prst="ellipse">
            <a:avLst/>
          </a:prstGeom>
          <a:solidFill>
            <a:srgbClr val="00FF00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6161358" y="3079291"/>
            <a:ext cx="232228" cy="184666"/>
          </a:xfrm>
          <a:prstGeom prst="ellipse">
            <a:avLst/>
          </a:prstGeom>
          <a:solidFill>
            <a:srgbClr val="00FFFF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66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223</TotalTime>
  <Words>414</Words>
  <Application>Microsoft Office PowerPoint</Application>
  <PresentationFormat>On-screen Show (4:3)</PresentationFormat>
  <Paragraphs>173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jelhai</dc:creator>
  <cp:lastModifiedBy>Jeff</cp:lastModifiedBy>
  <cp:revision>5</cp:revision>
  <dcterms:created xsi:type="dcterms:W3CDTF">2017-01-19T18:18:01Z</dcterms:created>
  <dcterms:modified xsi:type="dcterms:W3CDTF">2017-01-24T11:21:09Z</dcterms:modified>
</cp:coreProperties>
</file>