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7" r:id="rId2"/>
    <p:sldId id="638" r:id="rId3"/>
    <p:sldId id="684" r:id="rId4"/>
    <p:sldId id="686" r:id="rId5"/>
    <p:sldId id="687" r:id="rId6"/>
    <p:sldId id="688" r:id="rId7"/>
    <p:sldId id="697" r:id="rId8"/>
    <p:sldId id="699" r:id="rId9"/>
    <p:sldId id="698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685" r:id="rId23"/>
    <p:sldId id="690" r:id="rId24"/>
    <p:sldId id="691" r:id="rId25"/>
    <p:sldId id="734" r:id="rId26"/>
    <p:sldId id="692" r:id="rId27"/>
    <p:sldId id="694" r:id="rId28"/>
    <p:sldId id="695" r:id="rId29"/>
    <p:sldId id="696" r:id="rId30"/>
    <p:sldId id="689" r:id="rId31"/>
    <p:sldId id="735" r:id="rId32"/>
    <p:sldId id="744" r:id="rId33"/>
    <p:sldId id="712" r:id="rId34"/>
    <p:sldId id="714" r:id="rId35"/>
    <p:sldId id="715" r:id="rId36"/>
    <p:sldId id="716" r:id="rId37"/>
    <p:sldId id="718" r:id="rId38"/>
    <p:sldId id="720" r:id="rId39"/>
    <p:sldId id="719" r:id="rId40"/>
    <p:sldId id="721" r:id="rId41"/>
    <p:sldId id="733" r:id="rId42"/>
    <p:sldId id="713" r:id="rId43"/>
    <p:sldId id="722" r:id="rId44"/>
    <p:sldId id="723" r:id="rId45"/>
    <p:sldId id="724" r:id="rId46"/>
    <p:sldId id="725" r:id="rId47"/>
    <p:sldId id="726" r:id="rId48"/>
    <p:sldId id="731" r:id="rId49"/>
    <p:sldId id="732" r:id="rId50"/>
    <p:sldId id="736" r:id="rId51"/>
    <p:sldId id="737" r:id="rId52"/>
    <p:sldId id="738" r:id="rId53"/>
    <p:sldId id="739" r:id="rId54"/>
    <p:sldId id="740" r:id="rId55"/>
    <p:sldId id="741" r:id="rId56"/>
    <p:sldId id="742" r:id="rId57"/>
    <p:sldId id="743" r:id="rId58"/>
    <p:sldId id="664" r:id="rId59"/>
    <p:sldId id="745" r:id="rId60"/>
    <p:sldId id="746" r:id="rId61"/>
    <p:sldId id="747" r:id="rId62"/>
    <p:sldId id="450" r:id="rId63"/>
    <p:sldId id="633" r:id="rId64"/>
    <p:sldId id="632" r:id="rId65"/>
    <p:sldId id="537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99"/>
    <a:srgbClr val="FFDDBB"/>
    <a:srgbClr val="FF0000"/>
    <a:srgbClr val="FFDD99"/>
    <a:srgbClr val="BBFFDD"/>
    <a:srgbClr val="0066FF"/>
    <a:srgbClr val="EEDDFF"/>
    <a:srgbClr val="00FF00"/>
    <a:srgbClr val="FF99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79" d="100"/>
          <a:sy n="79" d="100"/>
        </p:scale>
        <p:origin x="102" y="618"/>
      </p:cViewPr>
      <p:guideLst>
        <p:guide orient="horz" pos="2160"/>
        <p:guide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ople.vcu.edu/~elhaij/bnfo491-12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General frame</a:t>
            </a:r>
            <a:endParaRPr lang="en-US" sz="2800" i="0" dirty="0"/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76944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326852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76944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Specific frame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7012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Specific frame</a:t>
            </a:r>
            <a:endParaRPr lang="en-US" sz="2800" i="0" dirty="0"/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178510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Specifically, I don’t understand how to use the numbers near genes to find their sequences.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17029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178510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Specifically, I don’t understand how to use the numbers near genes to find their sequences. 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677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Specific example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229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677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Specific example</a:t>
            </a:r>
            <a:endParaRPr lang="en-US" sz="2800" i="0" dirty="0"/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280076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Specifically, I don’t understand how to use the numbers near genes to find their sequences.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tried with the first number for Ava0001 (119), but that number doesn’t exist amongst the coordinates shown.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29708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677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example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280076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Specifically, I don’t understand how to use the numbers near genes to find their sequences. I tried with the first number for Ava0001 (119), but that number doesn’t exist amongst the coordinates shown. 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72362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Attempt to resolve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8932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677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example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72362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Attempt to resolve</a:t>
            </a:r>
            <a:endParaRPr lang="en-US" sz="2800" i="0" dirty="0"/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415498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Specifically, I don’t understand how to use the numbers near genes to find their sequences. I tried with the first number for Ava0001 (119), but that number doesn’t exist amongst the coordinates shown.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tried counting from coordinate 1 but that led me to the letters GAT when I believe the gene should begin ATG.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37580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677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example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72362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Attempt to resolve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415498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Specifically, I don’t understand how to use the numbers near genes to find their sequences. I tried with the first number for Ava0001 (119), but that number doesn’t exist amongst the coordinates shown. I tried counting from coordinate 1 but that led me to the letters GAT when I believe the gene should begin ATG. 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64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Optional rant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9697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677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example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72362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Attempt to resolve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64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Optional rant</a:t>
            </a:r>
            <a:endParaRPr lang="en-US" sz="2800" i="0" dirty="0"/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483209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Specifically, I don’t understand how to use the numbers near genes to find their sequences. I tried with the first number for Ava0001 (119), but that number doesn’t exist amongst the coordinates shown. I tried counting from coordinate 1 but that led me to the letters GAT when I believe the gene should begin ATG.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kind of idiot would invent such a non-intuitive system?!?!?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10668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677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example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72362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Attempt to resolve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64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Optional rant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483209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Specifically, I don’t understand how to use the numbers near genes to find their sequences. I tried with the first number for Ava0001 (119), but that number doesn’t exist amongst the coordinates shown. I tried counting from coordinate 1 but that led me to the letters GAT when I believe the gene should begin ATG. What kind of idiot would invent such a non-intuitive system?!?!? 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4965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Specific request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563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19 January 2017</a:t>
            </a:r>
            <a:endParaRPr lang="en-US" altLang="en-US" sz="3200" b="1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61722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/>
              <a:t>What do we talk about?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4724400" y="2727234"/>
            <a:ext cx="3200400" cy="1425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09" y="3023153"/>
            <a:ext cx="5119991" cy="261564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926377" y="32584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677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example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72362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Attempt to resolve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64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Optional rant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54965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Specific request</a:t>
            </a:r>
            <a:endParaRPr lang="en-US" sz="2800" i="0" dirty="0"/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5509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Specifically, I don’t understand how to use the numbers near genes to find their sequences. I tried with the first number for Ava0001 (119), but that number doesn’t exist amongst the coordinates shown. I tried counting from coordinate 1 but that led me to the letters GAT when I believe the gene should begin ATG. What kind of idiot would invent such a non-intuitive system?!?!?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wonder if you could give some insight as to why my experiment failed.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4243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General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4586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frame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677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example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72362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Attempt to resolve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64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Optional rant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54965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bg1">
                    <a:lumMod val="65000"/>
                  </a:schemeClr>
                </a:solidFill>
              </a:rPr>
              <a:t>Specific request</a:t>
            </a: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038600" y="857845"/>
            <a:ext cx="4800600" cy="584775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I’m confused about the coordinate system. Specifically, I don’t understand how to use the numbers near genes to find their sequences. I tried with the first number for Ava0001 (119), but that number doesn’t exist amongst the coordinates shown. I tried counting from coordinate 1 but that led me to the letters GAT when I believe the gene should begin ATG. What kind of idiot would invent such a non-intuitive system?!?!? I wonder if you could give some insight as to why my experiment failed.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Thanks.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Sample Question</a:t>
            </a:r>
            <a:endParaRPr lang="en-US" sz="4000" b="1" i="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6172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 smtClean="0"/>
              <a:t>Polite closing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9615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97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2209800" y="3886200"/>
            <a:ext cx="4114800" cy="83099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Having study groups outside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class really helped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8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0" cy="583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3577770" y="20864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0" y="32658"/>
            <a:ext cx="9144000" cy="518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 bwMode="auto">
          <a:xfrm rot="5400000">
            <a:off x="2667000" y="2667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 Box 28" descr="Newsprint"/>
          <p:cNvSpPr txBox="1">
            <a:spLocks noChangeArrowheads="1"/>
          </p:cNvSpPr>
          <p:nvPr/>
        </p:nvSpPr>
        <p:spPr bwMode="auto">
          <a:xfrm>
            <a:off x="3704318" y="1085779"/>
            <a:ext cx="4114800" cy="4616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When will TA sessions begin?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381000" y="1600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0" y="32658"/>
            <a:ext cx="9144000" cy="518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 bwMode="auto">
          <a:xfrm rot="5400000">
            <a:off x="2667000" y="2667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4343400" y="2895600"/>
            <a:ext cx="3105150" cy="3371850"/>
            <a:chOff x="2220" y="1764"/>
            <a:chExt cx="1956" cy="2124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" y="1764"/>
              <a:ext cx="1956" cy="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958" y="2988"/>
              <a:ext cx="144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486400" y="4741863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i="0"/>
              <a:t>cyano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486400" y="4999038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i="0"/>
              <a:t>phyco</a:t>
            </a:r>
          </a:p>
        </p:txBody>
      </p:sp>
    </p:spTree>
    <p:extLst>
      <p:ext uri="{BB962C8B-B14F-4D97-AF65-F5344CB8AC3E}">
        <p14:creationId xmlns:p14="http://schemas.microsoft.com/office/powerpoint/2010/main" val="30642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44"/>
            <a:ext cx="9144000" cy="55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1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0" cy="583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381000" y="21807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5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914400" y="37954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02774" y="140425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4005943" y="1600200"/>
            <a:ext cx="4800600" cy="132343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 find having a textbook for classes be useful. It serves as (at least) a last resort if I do not completely understand something. </a:t>
            </a: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95514" y="169454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95"/>
            <a:ext cx="9144000" cy="552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Image result for molecular biology of the cell fourth ed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21339"/>
            <a:ext cx="3390900" cy="447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602346" y="292516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97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8" descr="Newsprint"/>
          <p:cNvSpPr txBox="1">
            <a:spLocks noChangeArrowheads="1"/>
          </p:cNvSpPr>
          <p:nvPr/>
        </p:nvSpPr>
        <p:spPr bwMode="auto">
          <a:xfrm>
            <a:off x="1828800" y="3886200"/>
            <a:ext cx="5562600" cy="120032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+mj-lt"/>
              </a:rPr>
              <a:t>What would you suggest being the best approach to spend our time wisely in getting everything we need to do done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97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1143000" y="3831267"/>
            <a:ext cx="5638800" cy="267765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I think that feeling completely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lost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during a class hinders growth.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happens sometimes when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teachers…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forget that those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are taking their class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may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not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as familiar in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topics they present </a:t>
            </a:r>
          </a:p>
        </p:txBody>
      </p: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2264229" y="2765179"/>
            <a:ext cx="3276600" cy="95410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please be caring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/>
              <a:t>open minded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97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2264229" y="2765179"/>
            <a:ext cx="3276600" cy="95410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are you okay with us eating in class?</a:t>
            </a:r>
          </a:p>
        </p:txBody>
      </p:sp>
    </p:spTree>
    <p:extLst>
      <p:ext uri="{BB962C8B-B14F-4D97-AF65-F5344CB8AC3E}">
        <p14:creationId xmlns:p14="http://schemas.microsoft.com/office/powerpoint/2010/main" val="25857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97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1828800" y="2765179"/>
            <a:ext cx="4245429" cy="13849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I would like to know if my answer to the study question at the end is correct.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97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524000" y="2819400"/>
            <a:ext cx="4800600" cy="181588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0" dirty="0">
                <a:latin typeface="Garamond" pitchFamily="18" charset="0"/>
              </a:rPr>
              <a:t>I also want to gain good relationships with some professors which is something </a:t>
            </a:r>
            <a:r>
              <a:rPr lang="en-US" sz="2800" i="0" dirty="0" smtClean="0">
                <a:latin typeface="Garamond" pitchFamily="18" charset="0"/>
              </a:rPr>
              <a:t/>
            </a:r>
            <a:br>
              <a:rPr lang="en-US" sz="2800" i="0" dirty="0" smtClean="0">
                <a:latin typeface="Garamond" pitchFamily="18" charset="0"/>
              </a:rPr>
            </a:br>
            <a:r>
              <a:rPr lang="en-US" sz="2800" i="0" dirty="0" smtClean="0">
                <a:latin typeface="Garamond" pitchFamily="18" charset="0"/>
              </a:rPr>
              <a:t>I </a:t>
            </a:r>
            <a:r>
              <a:rPr lang="en-US" sz="2800" i="0" dirty="0">
                <a:latin typeface="Garamond" pitchFamily="18" charset="0"/>
              </a:rPr>
              <a:t>have been struggling to do</a:t>
            </a:r>
            <a:r>
              <a:rPr lang="en-US" sz="2800" i="0" dirty="0" smtClean="0">
                <a:latin typeface="Garamond" pitchFamily="18" charset="0"/>
              </a:rPr>
              <a:t>.</a:t>
            </a:r>
            <a:endParaRPr lang="en-US" sz="2800" i="0" dirty="0">
              <a:latin typeface="Garamond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19 January 2017</a:t>
            </a:r>
            <a:endParaRPr lang="en-US" altLang="en-US" sz="3200" b="1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61722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/>
              <a:t>What do we talk about?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4724400" y="2727234"/>
            <a:ext cx="3200400" cy="1425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09" y="3023153"/>
            <a:ext cx="5119991" cy="261564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1219200" y="506185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190172" y="4876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895"/>
            <a:ext cx="9144000" cy="508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4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r="20437"/>
          <a:stretch/>
        </p:blipFill>
        <p:spPr bwMode="auto">
          <a:xfrm>
            <a:off x="539421" y="555171"/>
            <a:ext cx="8604579" cy="523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301752" y="117565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01752" y="5257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01752" y="141514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01752" y="1676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01752" y="19340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01752" y="21916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1752" y="244928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01752" y="270691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301752" y="296454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01752" y="320765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1752" y="345076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301752" y="372291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01752" y="399505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301752" y="425268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301752" y="473890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01752" y="498202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 Box 28" descr="Newsprint"/>
          <p:cNvSpPr txBox="1">
            <a:spLocks noChangeArrowheads="1"/>
          </p:cNvSpPr>
          <p:nvPr/>
        </p:nvSpPr>
        <p:spPr bwMode="auto">
          <a:xfrm>
            <a:off x="3200400" y="1447800"/>
            <a:ext cx="3886200" cy="13849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Calibri Light" pitchFamily="34" charset="0"/>
              </a:rPr>
              <a:t>May I be able to change my interest later in the semester?</a:t>
            </a:r>
            <a:endParaRPr lang="en-US" sz="2800" i="0" dirty="0">
              <a:latin typeface="Calibri Light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 Box 28" descr="Newsprint"/>
          <p:cNvSpPr txBox="1">
            <a:spLocks noChangeArrowheads="1"/>
          </p:cNvSpPr>
          <p:nvPr/>
        </p:nvSpPr>
        <p:spPr bwMode="auto">
          <a:xfrm>
            <a:off x="3291114" y="3048000"/>
            <a:ext cx="3733800" cy="95410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What kind of research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am I supposed to </a:t>
            </a:r>
            <a:r>
              <a:rPr lang="en-US" sz="2800" dirty="0"/>
              <a:t>write?</a:t>
            </a:r>
            <a:endParaRPr lang="en-US" sz="2800" i="0" dirty="0">
              <a:latin typeface="Garamond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0" y="0"/>
            <a:ext cx="9144000" cy="88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6" y="1124856"/>
            <a:ext cx="6949395" cy="510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447800" y="1781628"/>
            <a:ext cx="621792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19 January 2017</a:t>
            </a:r>
            <a:endParaRPr lang="en-US" altLang="en-US" sz="3200" b="1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61722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/>
              <a:t>What do we talk about?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4724400" y="2727234"/>
            <a:ext cx="3200400" cy="1425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09" y="3023153"/>
            <a:ext cx="5119991" cy="261564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 bwMode="auto">
          <a:xfrm>
            <a:off x="1190172" y="504734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8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11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609600" y="3886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19 January 2017</a:t>
            </a:r>
            <a:endParaRPr lang="en-US" altLang="en-US" sz="3200" b="1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61722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/>
              <a:t>What do we talk about?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4724400" y="2727234"/>
            <a:ext cx="3200400" cy="1425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09" y="3023153"/>
            <a:ext cx="5119991" cy="261564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1219200" y="354874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219200" y="3810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219200" y="40240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219200" y="45429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219200" y="506185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36286"/>
            <a:ext cx="9144000" cy="490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838200" y="17997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97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8" descr="Newsprint"/>
          <p:cNvSpPr txBox="1">
            <a:spLocks noChangeArrowheads="1"/>
          </p:cNvSpPr>
          <p:nvPr/>
        </p:nvSpPr>
        <p:spPr bwMode="auto">
          <a:xfrm>
            <a:off x="1828800" y="3886200"/>
            <a:ext cx="5562600" cy="4616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When will TA sessions begin?</a:t>
            </a:r>
            <a:endParaRPr lang="en-US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40"/>
          <a:stretch/>
        </p:blipFill>
        <p:spPr bwMode="auto">
          <a:xfrm>
            <a:off x="0" y="0"/>
            <a:ext cx="9229725" cy="126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47800"/>
            <a:ext cx="83534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752600" y="2779576"/>
            <a:ext cx="4038600" cy="95410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This topic is still somewhat unclear to me. </a:t>
            </a:r>
            <a:endParaRPr lang="en-US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1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19 January 2017</a:t>
            </a:r>
            <a:endParaRPr lang="en-US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128486" y="2727234"/>
            <a:ext cx="3443514" cy="1425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15680"/>
            <a:ext cx="6410634" cy="2698079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 bwMode="auto">
          <a:xfrm>
            <a:off x="1799772" y="46191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 Box 28" descr="Newsprint"/>
          <p:cNvSpPr txBox="1">
            <a:spLocks noChangeArrowheads="1"/>
          </p:cNvSpPr>
          <p:nvPr/>
        </p:nvSpPr>
        <p:spPr bwMode="auto">
          <a:xfrm>
            <a:off x="3276600" y="2207739"/>
            <a:ext cx="4800600" cy="181588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what in the world will we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be </a:t>
            </a:r>
            <a:r>
              <a:rPr lang="en-US" sz="2800" dirty="0"/>
              <a:t>doing//learning//engaging each class and how will we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go </a:t>
            </a:r>
            <a:r>
              <a:rPr lang="en-US" sz="2800" dirty="0"/>
              <a:t>about covering it?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Practice: Results </a:t>
            </a:r>
            <a:r>
              <a:rPr lang="en-US" sz="2800" b="1" i="0" dirty="0" err="1" smtClean="0"/>
              <a:t>vs</a:t>
            </a:r>
            <a:r>
              <a:rPr lang="en-US" sz="2800" b="1" i="0" dirty="0" smtClean="0"/>
              <a:t> Conclusions</a:t>
            </a:r>
            <a:endParaRPr lang="en-US" sz="2800" b="1" i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2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2576052" y="511524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5152104" y="375838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92364" y="534257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13756" y="397618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415120" y="395526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Practice: Results </a:t>
            </a:r>
            <a:r>
              <a:rPr lang="en-US" sz="2800" b="1" i="0" dirty="0" err="1" smtClean="0"/>
              <a:t>vs</a:t>
            </a:r>
            <a:r>
              <a:rPr lang="en-US" sz="2800" b="1" i="0" dirty="0" smtClean="0"/>
              <a:t> Conclusions</a:t>
            </a:r>
            <a:endParaRPr 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1428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1748"/>
            <a:ext cx="1371600" cy="185340"/>
            <a:chOff x="1295400" y="2378424"/>
            <a:chExt cx="1371600" cy="185340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484120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3348"/>
            <a:ext cx="1325880" cy="185340"/>
            <a:chOff x="1295400" y="2378424"/>
            <a:chExt cx="1325880" cy="185340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438400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5152104" y="375838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13756" y="397618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415120" y="395526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Oval 121"/>
          <p:cNvSpPr>
            <a:spLocks noChangeAspect="1"/>
          </p:cNvSpPr>
          <p:nvPr/>
        </p:nvSpPr>
        <p:spPr bwMode="auto">
          <a:xfrm>
            <a:off x="4617720" y="41910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Oval 122"/>
          <p:cNvSpPr>
            <a:spLocks noChangeAspect="1"/>
          </p:cNvSpPr>
          <p:nvPr/>
        </p:nvSpPr>
        <p:spPr bwMode="auto">
          <a:xfrm>
            <a:off x="4693920" y="560832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7970520" y="41910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 bwMode="auto">
          <a:xfrm>
            <a:off x="8001000" y="55626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 bwMode="auto">
          <a:xfrm>
            <a:off x="8001000" y="28194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Practice: Results </a:t>
            </a:r>
            <a:r>
              <a:rPr lang="en-US" sz="2800" b="1" i="0" dirty="0" err="1" smtClean="0"/>
              <a:t>vs</a:t>
            </a:r>
            <a:r>
              <a:rPr lang="en-US" sz="2800" b="1" i="0" dirty="0" smtClean="0"/>
              <a:t> Conclusions</a:t>
            </a:r>
            <a:endParaRPr 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22923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400800" y="213360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 . </a:t>
            </a:r>
            <a:r>
              <a:rPr lang="en-US" i="0" dirty="0" err="1"/>
              <a:t>Elaf</a:t>
            </a:r>
            <a:r>
              <a:rPr lang="en-US" i="0" dirty="0"/>
              <a:t> </a:t>
            </a:r>
            <a:r>
              <a:rPr lang="en-US" i="0" dirty="0" err="1" smtClean="0"/>
              <a:t>Alaithan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A. </a:t>
            </a:r>
            <a:r>
              <a:rPr lang="en-US" i="0" dirty="0" err="1"/>
              <a:t>Lamis</a:t>
            </a:r>
            <a:r>
              <a:rPr lang="en-US" i="0" dirty="0"/>
              <a:t> Farah</a:t>
            </a:r>
          </a:p>
          <a:p>
            <a:r>
              <a:rPr lang="en-US" i="0" dirty="0"/>
              <a:t>B. Colin Hawkes</a:t>
            </a:r>
          </a:p>
          <a:p>
            <a:r>
              <a:rPr lang="en-US" i="0" dirty="0"/>
              <a:t>C. </a:t>
            </a:r>
            <a:r>
              <a:rPr lang="en-US" i="0" dirty="0" err="1"/>
              <a:t>Prathija</a:t>
            </a:r>
            <a:r>
              <a:rPr lang="en-US" i="0" dirty="0"/>
              <a:t> </a:t>
            </a:r>
            <a:r>
              <a:rPr lang="en-US" i="0" dirty="0" err="1"/>
              <a:t>Prem</a:t>
            </a:r>
            <a:endParaRPr lang="en-US" i="0" dirty="0"/>
          </a:p>
          <a:p>
            <a:r>
              <a:rPr lang="en-US" i="0" dirty="0"/>
              <a:t>D. Bethany </a:t>
            </a:r>
            <a:r>
              <a:rPr lang="en-US" i="0" dirty="0" err="1"/>
              <a:t>Yachuw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0" y="2286000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 </a:t>
            </a:r>
            <a:r>
              <a:rPr lang="en-US" i="0" dirty="0" err="1"/>
              <a:t>Alqaffas</a:t>
            </a:r>
            <a:endParaRPr lang="en-US" i="0" dirty="0"/>
          </a:p>
          <a:p>
            <a:r>
              <a:rPr lang="en-US" i="0" dirty="0"/>
              <a:t>B. Diana Marquez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</a:t>
            </a:r>
            <a:r>
              <a:rPr lang="en-US" i="0" dirty="0"/>
              <a:t>. </a:t>
            </a:r>
            <a:r>
              <a:rPr lang="en-US" i="0" dirty="0" err="1"/>
              <a:t>Aarthi</a:t>
            </a:r>
            <a:r>
              <a:rPr lang="en-US" i="0" dirty="0"/>
              <a:t> </a:t>
            </a:r>
            <a:r>
              <a:rPr lang="en-US" i="0" dirty="0" err="1"/>
              <a:t>Prakash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Yash</a:t>
            </a:r>
            <a:r>
              <a:rPr lang="en-US" i="0" dirty="0"/>
              <a:t> Singh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5800" y="3551872"/>
            <a:ext cx="188276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Ashria</a:t>
            </a:r>
            <a:r>
              <a:rPr lang="en-US" i="0" dirty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B</a:t>
            </a:r>
            <a:r>
              <a:rPr lang="en-US" i="0" dirty="0"/>
              <a:t>. </a:t>
            </a:r>
            <a:r>
              <a:rPr lang="en-US" i="0" dirty="0" err="1"/>
              <a:t>Deeksha</a:t>
            </a:r>
            <a:r>
              <a:rPr lang="en-US" i="0" dirty="0"/>
              <a:t> Jain</a:t>
            </a:r>
            <a:br>
              <a:rPr lang="en-US" i="0" dirty="0"/>
            </a:br>
            <a:r>
              <a:rPr lang="en-US" i="0" dirty="0"/>
              <a:t>B. Jared Mann</a:t>
            </a:r>
          </a:p>
          <a:p>
            <a:r>
              <a:rPr lang="en-US" i="0" dirty="0"/>
              <a:t>C. Rachel Miller</a:t>
            </a:r>
          </a:p>
          <a:p>
            <a:r>
              <a:rPr lang="en-US" i="0" dirty="0"/>
              <a:t>D. Peter Samuel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95800" y="2304871"/>
            <a:ext cx="19050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Erin Cochran</a:t>
            </a:r>
          </a:p>
          <a:p>
            <a:r>
              <a:rPr lang="en-US" i="0" dirty="0"/>
              <a:t>B. Jacob </a:t>
            </a:r>
            <a:r>
              <a:rPr lang="en-US" i="0" dirty="0" err="1"/>
              <a:t>Jaminet</a:t>
            </a:r>
            <a:endParaRPr lang="en-US" i="0" dirty="0"/>
          </a:p>
          <a:p>
            <a:r>
              <a:rPr lang="en-US" i="0" dirty="0"/>
              <a:t>C. Jesse </a:t>
            </a:r>
            <a:r>
              <a:rPr lang="en-US" i="0" dirty="0" err="1"/>
              <a:t>Raynor</a:t>
            </a:r>
            <a:endParaRPr lang="en-US" i="0" dirty="0"/>
          </a:p>
          <a:p>
            <a:r>
              <a:rPr lang="en-US" i="0" dirty="0"/>
              <a:t>D. </a:t>
            </a:r>
            <a:r>
              <a:rPr lang="en-US" i="0" dirty="0" err="1"/>
              <a:t>Ankita</a:t>
            </a:r>
            <a:r>
              <a:rPr lang="en-US" i="0" dirty="0"/>
              <a:t> </a:t>
            </a:r>
            <a:r>
              <a:rPr lang="en-US" i="0" dirty="0" smtClean="0"/>
              <a:t>Thakur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481944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Lasya</a:t>
            </a:r>
            <a:r>
              <a:rPr lang="en-US" i="0" dirty="0"/>
              <a:t> </a:t>
            </a:r>
            <a:r>
              <a:rPr lang="en-US" i="0" dirty="0" err="1" smtClean="0"/>
              <a:t>Gundlapudi</a:t>
            </a:r>
            <a:endParaRPr lang="en-US" i="0" dirty="0"/>
          </a:p>
          <a:p>
            <a:r>
              <a:rPr lang="en-US" i="0" dirty="0" smtClean="0"/>
              <a:t>B</a:t>
            </a:r>
            <a:r>
              <a:rPr lang="en-US" i="0" dirty="0"/>
              <a:t>. Amanda </a:t>
            </a:r>
            <a:r>
              <a:rPr lang="en-US" i="0" dirty="0" err="1"/>
              <a:t>Luong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C. </a:t>
            </a: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/>
              <a:t>D. Gabrielle </a:t>
            </a:r>
            <a:r>
              <a:rPr lang="en-US" i="0" dirty="0" err="1"/>
              <a:t>Strandquist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Darius </a:t>
            </a:r>
            <a:r>
              <a:rPr lang="en-US" i="0" dirty="0" smtClean="0"/>
              <a:t>Saunders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67201" y="3661723"/>
            <a:ext cx="2209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Adi</a:t>
            </a:r>
            <a:r>
              <a:rPr lang="en-US" i="0" dirty="0"/>
              <a:t> </a:t>
            </a:r>
            <a:r>
              <a:rPr lang="en-US" i="0" dirty="0" err="1"/>
              <a:t>Balu</a:t>
            </a:r>
            <a:endParaRPr lang="en-US" i="0" dirty="0"/>
          </a:p>
          <a:p>
            <a:r>
              <a:rPr lang="en-US" i="0" dirty="0"/>
              <a:t>B. Aisha </a:t>
            </a:r>
            <a:r>
              <a:rPr lang="en-US" i="0" dirty="0" err="1"/>
              <a:t>Ikram</a:t>
            </a:r>
            <a:endParaRPr lang="en-US" sz="1400" i="0" dirty="0"/>
          </a:p>
          <a:p>
            <a:r>
              <a:rPr lang="en-US" i="0" dirty="0"/>
              <a:t>C. Thomas Raymond</a:t>
            </a:r>
            <a:endParaRPr lang="en-US" sz="1400" i="0" dirty="0"/>
          </a:p>
          <a:p>
            <a:r>
              <a:rPr lang="en-US" i="0" dirty="0"/>
              <a:t>D. Lucas </a:t>
            </a:r>
            <a:r>
              <a:rPr lang="en-US" i="0" dirty="0" err="1"/>
              <a:t>Rizkalla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23622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Ruri</a:t>
            </a:r>
            <a:r>
              <a:rPr lang="en-US" i="0" dirty="0"/>
              <a:t> Barlow</a:t>
            </a:r>
          </a:p>
          <a:p>
            <a:r>
              <a:rPr lang="en-US" i="0" dirty="0"/>
              <a:t>B. </a:t>
            </a:r>
            <a:r>
              <a:rPr lang="en-US" i="0" dirty="0" err="1"/>
              <a:t>Fadi</a:t>
            </a:r>
            <a:r>
              <a:rPr lang="en-US" i="0" dirty="0"/>
              <a:t> </a:t>
            </a:r>
            <a:r>
              <a:rPr lang="en-US" i="0" dirty="0" err="1" smtClean="0"/>
              <a:t>Hijaz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B. </a:t>
            </a: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/>
              <a:t>Malazarte</a:t>
            </a:r>
            <a:r>
              <a:rPr lang="en-US" i="0" dirty="0"/>
              <a:t> </a:t>
            </a:r>
            <a:endParaRPr lang="en-US" sz="1400" i="0" dirty="0"/>
          </a:p>
          <a:p>
            <a:r>
              <a:rPr lang="en-US" i="0" dirty="0"/>
              <a:t>C. </a:t>
            </a:r>
            <a:r>
              <a:rPr lang="en-US" i="0" dirty="0" err="1"/>
              <a:t>Nikhita</a:t>
            </a:r>
            <a:r>
              <a:rPr lang="en-US" i="0" dirty="0"/>
              <a:t> </a:t>
            </a:r>
            <a:r>
              <a:rPr lang="en-US" i="0" dirty="0" err="1"/>
              <a:t>Puthuveetil</a:t>
            </a:r>
            <a:endParaRPr lang="en-US" i="0" dirty="0" smtClean="0"/>
          </a:p>
          <a:p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Mouni</a:t>
            </a:r>
            <a:r>
              <a:rPr lang="en-US" i="0" dirty="0"/>
              <a:t> </a:t>
            </a:r>
            <a:r>
              <a:rPr lang="en-US" i="0" dirty="0" err="1"/>
              <a:t>Talari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557487" y="5109523"/>
            <a:ext cx="196621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/>
              <a:t>A. Ryan Duong</a:t>
            </a:r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sz="1600" i="0" dirty="0"/>
          </a:p>
          <a:p>
            <a:r>
              <a:rPr lang="en-US" i="0" dirty="0"/>
              <a:t>B. Brittany Hazard</a:t>
            </a:r>
          </a:p>
          <a:p>
            <a:r>
              <a:rPr lang="en-US" i="0" dirty="0" smtClean="0"/>
              <a:t>C</a:t>
            </a:r>
            <a:r>
              <a:rPr lang="en-US" i="0" dirty="0"/>
              <a:t>. Jacob </a:t>
            </a:r>
            <a:r>
              <a:rPr lang="en-US" i="0" dirty="0" err="1"/>
              <a:t>Mcgill</a:t>
            </a:r>
            <a:endParaRPr lang="en-US" i="0" dirty="0"/>
          </a:p>
          <a:p>
            <a:r>
              <a:rPr lang="en-US" i="0" dirty="0"/>
              <a:t>D. Sam </a:t>
            </a:r>
            <a:r>
              <a:rPr lang="en-US" i="0" dirty="0" smtClean="0"/>
              <a:t>Young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553200" y="5124271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Amanda </a:t>
            </a:r>
            <a:r>
              <a:rPr lang="en-US" i="0" dirty="0" err="1"/>
              <a:t>Atrash</a:t>
            </a:r>
            <a:endParaRPr lang="en-US" sz="1600" i="0" dirty="0"/>
          </a:p>
          <a:p>
            <a:r>
              <a:rPr lang="en-US" i="0" dirty="0"/>
              <a:t>B. Josh </a:t>
            </a:r>
            <a:r>
              <a:rPr lang="en-US" i="0" dirty="0" err="1"/>
              <a:t>Kadrich</a:t>
            </a:r>
            <a:endParaRPr lang="en-US" sz="1600" i="0" dirty="0"/>
          </a:p>
          <a:p>
            <a:r>
              <a:rPr lang="en-US" i="0" dirty="0" smtClean="0"/>
              <a:t>B. </a:t>
            </a:r>
            <a:r>
              <a:rPr lang="en-US" sz="1600" i="0" dirty="0"/>
              <a:t>Kevin </a:t>
            </a:r>
            <a:r>
              <a:rPr lang="en-US" sz="1600" i="0" dirty="0" err="1"/>
              <a:t>Limlengco</a:t>
            </a:r>
            <a:endParaRPr lang="en-US" sz="1600" i="0" dirty="0"/>
          </a:p>
          <a:p>
            <a:r>
              <a:rPr lang="en-US" i="0" dirty="0"/>
              <a:t>C. </a:t>
            </a:r>
            <a:r>
              <a:rPr lang="en-US" i="0" dirty="0" err="1"/>
              <a:t>Yonathan</a:t>
            </a:r>
            <a:r>
              <a:rPr lang="en-US" i="0" dirty="0"/>
              <a:t> </a:t>
            </a:r>
            <a:r>
              <a:rPr lang="en-US" i="0" dirty="0" err="1" smtClean="0"/>
              <a:t>Regassa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Chris </a:t>
            </a:r>
            <a:r>
              <a:rPr lang="en-US" i="0" dirty="0" smtClean="0"/>
              <a:t>Rowe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318158"/>
            <a:ext cx="1828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Neel </a:t>
            </a:r>
            <a:r>
              <a:rPr lang="en-US" i="0" dirty="0" err="1"/>
              <a:t>Gohil</a:t>
            </a:r>
            <a:endParaRPr lang="en-US" i="0" dirty="0"/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i="0" dirty="0"/>
          </a:p>
          <a:p>
            <a:r>
              <a:rPr lang="en-US" i="0" dirty="0"/>
              <a:t>C. Danny </a:t>
            </a:r>
            <a:r>
              <a:rPr lang="en-US" i="0" dirty="0" err="1"/>
              <a:t>Rayes</a:t>
            </a:r>
            <a:endParaRPr lang="en-US" i="0" dirty="0"/>
          </a:p>
          <a:p>
            <a:r>
              <a:rPr lang="en-US" i="0" dirty="0"/>
              <a:t>D. Rahul </a:t>
            </a:r>
            <a:r>
              <a:rPr lang="en-US" i="0" dirty="0" err="1"/>
              <a:t>Warrier</a:t>
            </a:r>
            <a:endParaRPr lang="en-US" i="0" dirty="0"/>
          </a:p>
        </p:txBody>
      </p:sp>
      <p:sp>
        <p:nvSpPr>
          <p:cNvPr id="42" name="TextBox 41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Practice: Results </a:t>
            </a:r>
            <a:r>
              <a:rPr lang="en-US" sz="2800" b="1" i="0" dirty="0" err="1" smtClean="0"/>
              <a:t>vs</a:t>
            </a:r>
            <a:r>
              <a:rPr lang="en-US" sz="2800" b="1" i="0" dirty="0" smtClean="0"/>
              <a:t> Conclusions</a:t>
            </a:r>
            <a:endParaRPr 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19235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19 January 2017</a:t>
            </a:r>
            <a:endParaRPr lang="en-US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128486" y="2727234"/>
            <a:ext cx="3443514" cy="1425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15680"/>
            <a:ext cx="6410634" cy="2698079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 bwMode="auto">
          <a:xfrm>
            <a:off x="1799772" y="46191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 Box 28" descr="Newsprint"/>
          <p:cNvSpPr txBox="1">
            <a:spLocks noChangeArrowheads="1"/>
          </p:cNvSpPr>
          <p:nvPr/>
        </p:nvSpPr>
        <p:spPr bwMode="auto">
          <a:xfrm>
            <a:off x="3276600" y="2207739"/>
            <a:ext cx="4800600" cy="181588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what in the world will we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be </a:t>
            </a:r>
            <a:r>
              <a:rPr lang="en-US" sz="2800" dirty="0"/>
              <a:t>doing//learning//engaging each class and how will we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go </a:t>
            </a:r>
            <a:r>
              <a:rPr lang="en-US" sz="2800" dirty="0"/>
              <a:t>about covering it?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722732" cy="48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11"/>
          <a:stretch/>
        </p:blipFill>
        <p:spPr bwMode="auto">
          <a:xfrm>
            <a:off x="0" y="0"/>
            <a:ext cx="9144000" cy="76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63" y="769256"/>
            <a:ext cx="3896551" cy="144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3276600" y="2207739"/>
            <a:ext cx="4800600" cy="95410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power strips would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 huge help</a:t>
            </a:r>
          </a:p>
        </p:txBody>
      </p:sp>
    </p:spTree>
    <p:extLst>
      <p:ext uri="{BB962C8B-B14F-4D97-AF65-F5344CB8AC3E}">
        <p14:creationId xmlns:p14="http://schemas.microsoft.com/office/powerpoint/2010/main" val="17853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19 January 2017</a:t>
            </a:r>
            <a:endParaRPr lang="en-US" altLang="en-US" sz="3200" b="1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61722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/>
              <a:t>What do we talk about?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4724400" y="2727234"/>
            <a:ext cx="3200400" cy="1425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805542" y="34761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423228" y="4495801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67228" y="476794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53998" y="52432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20 January 2016</a:t>
            </a:r>
            <a:endParaRPr lang="en-US" altLang="en-US" sz="3200" b="1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57150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/>
              <a:t>What do we talk about?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6126162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/>
              <a:t>Determined by</a:t>
            </a:r>
            <a:r>
              <a:rPr lang="en-US" altLang="en-US" dirty="0"/>
              <a:t> </a:t>
            </a:r>
            <a:r>
              <a:rPr lang="en-US" altLang="en-US" sz="3200" b="1" dirty="0"/>
              <a:t>Questionnaires</a:t>
            </a:r>
            <a:endParaRPr lang="en-U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133600"/>
            <a:ext cx="85629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62" y="2566988"/>
            <a:ext cx="6040875" cy="299561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2514600" y="3733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4229" y="62552"/>
            <a:ext cx="560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 to know what to do?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2" y="1115659"/>
            <a:ext cx="7122327" cy="53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6" y="1224643"/>
            <a:ext cx="55435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6" y="759506"/>
            <a:ext cx="19907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05" y="2725974"/>
            <a:ext cx="7113617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10" y="2315499"/>
            <a:ext cx="2011680" cy="37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0" y="3987554"/>
            <a:ext cx="5943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1" y="3579794"/>
            <a:ext cx="2029378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721051" y="5489034"/>
            <a:ext cx="5726264" cy="7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123543" y="5842954"/>
            <a:ext cx="3323772" cy="368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92" y="5078471"/>
            <a:ext cx="1622738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4229" y="62552"/>
            <a:ext cx="560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 to know what to do?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3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" y="1104900"/>
            <a:ext cx="9052560" cy="448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29" y="1"/>
            <a:ext cx="9144000" cy="93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046018" y="5410200"/>
            <a:ext cx="7086600" cy="13849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Found it odd that even though their experiment showed that </a:t>
            </a:r>
            <a:r>
              <a:rPr lang="en-US" sz="2800" dirty="0" smtClean="0"/>
              <a:t>…they </a:t>
            </a:r>
            <a:r>
              <a:rPr lang="en-US" sz="2800" dirty="0"/>
              <a:t>still mentioned a quote </a:t>
            </a:r>
            <a:r>
              <a:rPr lang="en-US" sz="2800" dirty="0" smtClean="0"/>
              <a:t>that…. </a:t>
            </a:r>
            <a:r>
              <a:rPr lang="en-US" sz="2800" dirty="0"/>
              <a:t>Which just contradicted their results.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8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4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2576052" y="511524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5152104" y="375838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92364" y="534257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13756" y="397618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415120" y="395526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52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1748"/>
            <a:ext cx="1371600" cy="185340"/>
            <a:chOff x="1295400" y="2378424"/>
            <a:chExt cx="1371600" cy="185340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484120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3348"/>
            <a:ext cx="1325880" cy="185340"/>
            <a:chOff x="1295400" y="2378424"/>
            <a:chExt cx="1325880" cy="185340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438400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5152104" y="375838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13756" y="397618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415120" y="395526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Oval 121"/>
          <p:cNvSpPr>
            <a:spLocks noChangeAspect="1"/>
          </p:cNvSpPr>
          <p:nvPr/>
        </p:nvSpPr>
        <p:spPr bwMode="auto">
          <a:xfrm>
            <a:off x="4617720" y="41910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Oval 122"/>
          <p:cNvSpPr>
            <a:spLocks noChangeAspect="1"/>
          </p:cNvSpPr>
          <p:nvPr/>
        </p:nvSpPr>
        <p:spPr bwMode="auto">
          <a:xfrm>
            <a:off x="4693920" y="560832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7970520" y="41910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 bwMode="auto">
          <a:xfrm>
            <a:off x="8001000" y="55626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 bwMode="auto">
          <a:xfrm>
            <a:off x="8001000" y="28194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400800" y="213360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 . </a:t>
            </a:r>
            <a:r>
              <a:rPr lang="en-US" i="0" dirty="0" err="1"/>
              <a:t>Elaf</a:t>
            </a:r>
            <a:r>
              <a:rPr lang="en-US" i="0" dirty="0"/>
              <a:t> </a:t>
            </a:r>
            <a:r>
              <a:rPr lang="en-US" i="0" dirty="0" err="1" smtClean="0"/>
              <a:t>Alaithan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A. </a:t>
            </a:r>
            <a:r>
              <a:rPr lang="en-US" i="0" dirty="0" err="1"/>
              <a:t>Lamis</a:t>
            </a:r>
            <a:r>
              <a:rPr lang="en-US" i="0" dirty="0"/>
              <a:t> Farah</a:t>
            </a:r>
          </a:p>
          <a:p>
            <a:r>
              <a:rPr lang="en-US" i="0" dirty="0"/>
              <a:t>B. Colin Hawkes</a:t>
            </a:r>
          </a:p>
          <a:p>
            <a:r>
              <a:rPr lang="en-US" i="0" dirty="0"/>
              <a:t>C. </a:t>
            </a:r>
            <a:r>
              <a:rPr lang="en-US" i="0" dirty="0" err="1"/>
              <a:t>Prathija</a:t>
            </a:r>
            <a:r>
              <a:rPr lang="en-US" i="0" dirty="0"/>
              <a:t> </a:t>
            </a:r>
            <a:r>
              <a:rPr lang="en-US" i="0" dirty="0" err="1"/>
              <a:t>Prem</a:t>
            </a:r>
            <a:endParaRPr lang="en-US" i="0" dirty="0"/>
          </a:p>
          <a:p>
            <a:r>
              <a:rPr lang="en-US" i="0" dirty="0"/>
              <a:t>D. Bethany </a:t>
            </a:r>
            <a:r>
              <a:rPr lang="en-US" i="0" dirty="0" err="1"/>
              <a:t>Yachuw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0" y="2286000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 </a:t>
            </a:r>
            <a:r>
              <a:rPr lang="en-US" i="0" dirty="0" err="1"/>
              <a:t>Alqaffas</a:t>
            </a:r>
            <a:endParaRPr lang="en-US" i="0" dirty="0"/>
          </a:p>
          <a:p>
            <a:r>
              <a:rPr lang="en-US" i="0" dirty="0"/>
              <a:t>B. Diana Marquez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</a:t>
            </a:r>
            <a:r>
              <a:rPr lang="en-US" i="0" dirty="0"/>
              <a:t>. </a:t>
            </a:r>
            <a:r>
              <a:rPr lang="en-US" i="0" dirty="0" err="1"/>
              <a:t>Aarthi</a:t>
            </a:r>
            <a:r>
              <a:rPr lang="en-US" i="0" dirty="0"/>
              <a:t> </a:t>
            </a:r>
            <a:r>
              <a:rPr lang="en-US" i="0" dirty="0" err="1"/>
              <a:t>Prakash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Yash</a:t>
            </a:r>
            <a:r>
              <a:rPr lang="en-US" i="0" dirty="0"/>
              <a:t> Singh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5800" y="3551872"/>
            <a:ext cx="188276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Ashria</a:t>
            </a:r>
            <a:r>
              <a:rPr lang="en-US" i="0" dirty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B</a:t>
            </a:r>
            <a:r>
              <a:rPr lang="en-US" i="0" dirty="0"/>
              <a:t>. </a:t>
            </a:r>
            <a:r>
              <a:rPr lang="en-US" i="0" dirty="0" err="1"/>
              <a:t>Deeksha</a:t>
            </a:r>
            <a:r>
              <a:rPr lang="en-US" i="0" dirty="0"/>
              <a:t> Jain</a:t>
            </a:r>
            <a:br>
              <a:rPr lang="en-US" i="0" dirty="0"/>
            </a:br>
            <a:r>
              <a:rPr lang="en-US" i="0" dirty="0"/>
              <a:t>B. Jared Mann</a:t>
            </a:r>
          </a:p>
          <a:p>
            <a:r>
              <a:rPr lang="en-US" i="0" dirty="0"/>
              <a:t>C. Rachel Miller</a:t>
            </a:r>
          </a:p>
          <a:p>
            <a:r>
              <a:rPr lang="en-US" i="0" dirty="0"/>
              <a:t>D. Peter Samuel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95800" y="2304871"/>
            <a:ext cx="19050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Erin Cochran</a:t>
            </a:r>
          </a:p>
          <a:p>
            <a:r>
              <a:rPr lang="en-US" i="0" dirty="0"/>
              <a:t>B. Jacob </a:t>
            </a:r>
            <a:r>
              <a:rPr lang="en-US" i="0" dirty="0" err="1"/>
              <a:t>Jaminet</a:t>
            </a:r>
            <a:endParaRPr lang="en-US" i="0" dirty="0"/>
          </a:p>
          <a:p>
            <a:r>
              <a:rPr lang="en-US" i="0" dirty="0"/>
              <a:t>C. Jesse </a:t>
            </a:r>
            <a:r>
              <a:rPr lang="en-US" i="0" dirty="0" err="1"/>
              <a:t>Raynor</a:t>
            </a:r>
            <a:endParaRPr lang="en-US" i="0" dirty="0"/>
          </a:p>
          <a:p>
            <a:r>
              <a:rPr lang="en-US" i="0" dirty="0"/>
              <a:t>D. </a:t>
            </a:r>
            <a:r>
              <a:rPr lang="en-US" i="0" dirty="0" err="1"/>
              <a:t>Ankita</a:t>
            </a:r>
            <a:r>
              <a:rPr lang="en-US" i="0" dirty="0"/>
              <a:t> </a:t>
            </a:r>
            <a:r>
              <a:rPr lang="en-US" i="0" dirty="0" smtClean="0"/>
              <a:t>Thakur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481944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Lasya</a:t>
            </a:r>
            <a:r>
              <a:rPr lang="en-US" i="0" dirty="0"/>
              <a:t> </a:t>
            </a:r>
            <a:r>
              <a:rPr lang="en-US" i="0" dirty="0" err="1" smtClean="0"/>
              <a:t>Gundlapudi</a:t>
            </a:r>
            <a:endParaRPr lang="en-US" i="0" dirty="0"/>
          </a:p>
          <a:p>
            <a:r>
              <a:rPr lang="en-US" i="0" dirty="0" smtClean="0"/>
              <a:t>B</a:t>
            </a:r>
            <a:r>
              <a:rPr lang="en-US" i="0" dirty="0"/>
              <a:t>. Amanda </a:t>
            </a:r>
            <a:r>
              <a:rPr lang="en-US" i="0" dirty="0" err="1"/>
              <a:t>Luong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C. </a:t>
            </a: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/>
              <a:t>D. Gabrielle </a:t>
            </a:r>
            <a:r>
              <a:rPr lang="en-US" i="0" dirty="0" err="1"/>
              <a:t>Strandquist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Darius </a:t>
            </a:r>
            <a:r>
              <a:rPr lang="en-US" i="0" dirty="0" smtClean="0"/>
              <a:t>Saunders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67201" y="3661723"/>
            <a:ext cx="2209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Adi</a:t>
            </a:r>
            <a:r>
              <a:rPr lang="en-US" i="0" dirty="0"/>
              <a:t> </a:t>
            </a:r>
            <a:r>
              <a:rPr lang="en-US" i="0" dirty="0" err="1"/>
              <a:t>Balu</a:t>
            </a:r>
            <a:endParaRPr lang="en-US" i="0" dirty="0"/>
          </a:p>
          <a:p>
            <a:r>
              <a:rPr lang="en-US" i="0" dirty="0"/>
              <a:t>B. Aisha </a:t>
            </a:r>
            <a:r>
              <a:rPr lang="en-US" i="0" dirty="0" err="1"/>
              <a:t>Ikram</a:t>
            </a:r>
            <a:endParaRPr lang="en-US" sz="1400" i="0" dirty="0"/>
          </a:p>
          <a:p>
            <a:r>
              <a:rPr lang="en-US" i="0" dirty="0"/>
              <a:t>C. Thomas Raymond</a:t>
            </a:r>
            <a:endParaRPr lang="en-US" sz="1400" i="0" dirty="0"/>
          </a:p>
          <a:p>
            <a:r>
              <a:rPr lang="en-US" i="0" dirty="0"/>
              <a:t>D. Lucas </a:t>
            </a:r>
            <a:r>
              <a:rPr lang="en-US" i="0" dirty="0" err="1"/>
              <a:t>Rizkalla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23622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Ruri</a:t>
            </a:r>
            <a:r>
              <a:rPr lang="en-US" i="0" dirty="0"/>
              <a:t> Barlow</a:t>
            </a:r>
          </a:p>
          <a:p>
            <a:r>
              <a:rPr lang="en-US" i="0" dirty="0"/>
              <a:t>B. </a:t>
            </a:r>
            <a:r>
              <a:rPr lang="en-US" i="0" dirty="0" err="1"/>
              <a:t>Fadi</a:t>
            </a:r>
            <a:r>
              <a:rPr lang="en-US" i="0" dirty="0"/>
              <a:t> </a:t>
            </a:r>
            <a:r>
              <a:rPr lang="en-US" i="0" dirty="0" err="1" smtClean="0"/>
              <a:t>Hijaz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B. </a:t>
            </a: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/>
              <a:t>Malazarte</a:t>
            </a:r>
            <a:r>
              <a:rPr lang="en-US" i="0" dirty="0"/>
              <a:t> </a:t>
            </a:r>
            <a:endParaRPr lang="en-US" sz="1400" i="0" dirty="0"/>
          </a:p>
          <a:p>
            <a:r>
              <a:rPr lang="en-US" i="0" dirty="0"/>
              <a:t>C. </a:t>
            </a:r>
            <a:r>
              <a:rPr lang="en-US" i="0" dirty="0" err="1"/>
              <a:t>Nikhita</a:t>
            </a:r>
            <a:r>
              <a:rPr lang="en-US" i="0" dirty="0"/>
              <a:t> </a:t>
            </a:r>
            <a:r>
              <a:rPr lang="en-US" i="0" dirty="0" err="1"/>
              <a:t>Puthuveetil</a:t>
            </a:r>
            <a:endParaRPr lang="en-US" i="0" dirty="0" smtClean="0"/>
          </a:p>
          <a:p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Mouni</a:t>
            </a:r>
            <a:r>
              <a:rPr lang="en-US" i="0" dirty="0"/>
              <a:t> </a:t>
            </a:r>
            <a:r>
              <a:rPr lang="en-US" i="0" dirty="0" err="1"/>
              <a:t>Talari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557487" y="5109523"/>
            <a:ext cx="196621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/>
              <a:t>A. Ryan Duong</a:t>
            </a:r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sz="1600" i="0" dirty="0"/>
          </a:p>
          <a:p>
            <a:r>
              <a:rPr lang="en-US" i="0" dirty="0"/>
              <a:t>B. Brittany Hazard</a:t>
            </a:r>
          </a:p>
          <a:p>
            <a:r>
              <a:rPr lang="en-US" i="0" dirty="0" smtClean="0"/>
              <a:t>C</a:t>
            </a:r>
            <a:r>
              <a:rPr lang="en-US" i="0" dirty="0"/>
              <a:t>. Jacob </a:t>
            </a:r>
            <a:r>
              <a:rPr lang="en-US" i="0" dirty="0" err="1"/>
              <a:t>Mcgill</a:t>
            </a:r>
            <a:endParaRPr lang="en-US" i="0" dirty="0"/>
          </a:p>
          <a:p>
            <a:r>
              <a:rPr lang="en-US" i="0" dirty="0"/>
              <a:t>D. Sam </a:t>
            </a:r>
            <a:r>
              <a:rPr lang="en-US" i="0" dirty="0" smtClean="0"/>
              <a:t>Young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553200" y="5124271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Amanda </a:t>
            </a:r>
            <a:r>
              <a:rPr lang="en-US" i="0" dirty="0" err="1"/>
              <a:t>Atrash</a:t>
            </a:r>
            <a:endParaRPr lang="en-US" sz="1600" i="0" dirty="0"/>
          </a:p>
          <a:p>
            <a:r>
              <a:rPr lang="en-US" i="0" dirty="0"/>
              <a:t>B. Josh </a:t>
            </a:r>
            <a:r>
              <a:rPr lang="en-US" i="0" dirty="0" err="1"/>
              <a:t>Kadrich</a:t>
            </a:r>
            <a:endParaRPr lang="en-US" sz="1600" i="0" dirty="0"/>
          </a:p>
          <a:p>
            <a:r>
              <a:rPr lang="en-US" i="0" dirty="0" smtClean="0"/>
              <a:t>B. </a:t>
            </a:r>
            <a:r>
              <a:rPr lang="en-US" sz="1600" i="0" dirty="0"/>
              <a:t>Kevin </a:t>
            </a:r>
            <a:r>
              <a:rPr lang="en-US" sz="1600" i="0" dirty="0" err="1"/>
              <a:t>Limlengco</a:t>
            </a:r>
            <a:endParaRPr lang="en-US" sz="1600" i="0" dirty="0"/>
          </a:p>
          <a:p>
            <a:r>
              <a:rPr lang="en-US" i="0" dirty="0"/>
              <a:t>C. </a:t>
            </a:r>
            <a:r>
              <a:rPr lang="en-US" i="0" dirty="0" err="1"/>
              <a:t>Yonathan</a:t>
            </a:r>
            <a:r>
              <a:rPr lang="en-US" i="0" dirty="0"/>
              <a:t> </a:t>
            </a:r>
            <a:r>
              <a:rPr lang="en-US" i="0" dirty="0" err="1" smtClean="0"/>
              <a:t>Regassa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Chris </a:t>
            </a:r>
            <a:r>
              <a:rPr lang="en-US" i="0" dirty="0" smtClean="0"/>
              <a:t>Rowe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318158"/>
            <a:ext cx="1828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Neel </a:t>
            </a:r>
            <a:r>
              <a:rPr lang="en-US" i="0" dirty="0" err="1"/>
              <a:t>Gohil</a:t>
            </a:r>
            <a:endParaRPr lang="en-US" i="0" dirty="0"/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i="0" dirty="0"/>
          </a:p>
          <a:p>
            <a:r>
              <a:rPr lang="en-US" i="0" dirty="0"/>
              <a:t>C. Danny </a:t>
            </a:r>
            <a:r>
              <a:rPr lang="en-US" i="0" dirty="0" err="1"/>
              <a:t>Rayes</a:t>
            </a:r>
            <a:endParaRPr lang="en-US" i="0" dirty="0"/>
          </a:p>
          <a:p>
            <a:r>
              <a:rPr lang="en-US" i="0" dirty="0"/>
              <a:t>D. Rahul </a:t>
            </a:r>
            <a:r>
              <a:rPr lang="en-US" i="0" dirty="0" err="1"/>
              <a:t>Warrier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8075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Your group’s considered opinion (conclusion)</a:t>
            </a:r>
            <a:endParaRPr lang="en-US" sz="28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806322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Experimental justification (result / method)</a:t>
            </a:r>
            <a:endParaRPr lang="en-US" sz="2800" i="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644522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Organized on a slide or page (to be shared – Zoom)</a:t>
            </a:r>
            <a:endParaRPr lang="en-US" sz="2800" i="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482722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One intentional error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1083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Your group’s considered opinion (conclusion)</a:t>
            </a:r>
            <a:endParaRPr lang="en-US" sz="28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806322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Experimental justification (result / method)</a:t>
            </a:r>
            <a:endParaRPr lang="en-US" sz="2800" i="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644522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Organized on a slide or page (to be shared – Zoom)</a:t>
            </a:r>
            <a:endParaRPr lang="en-US" sz="2800" i="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482722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One intentional error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1717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0" y="0"/>
            <a:ext cx="9144000" cy="88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6" y="1124856"/>
            <a:ext cx="6949395" cy="510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447800" y="2438400"/>
            <a:ext cx="44958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1"/>
          <p:cNvSpPr txBox="1">
            <a:spLocks noChangeArrowheads="1"/>
          </p:cNvSpPr>
          <p:nvPr/>
        </p:nvSpPr>
        <p:spPr bwMode="auto">
          <a:xfrm>
            <a:off x="1219200" y="609600"/>
            <a:ext cx="6781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Assembly</a:t>
            </a:r>
          </a:p>
        </p:txBody>
      </p:sp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266825" y="5029200"/>
            <a:ext cx="6400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BNFO 491 Molecular Biology Through Discovery (2012)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http://www.people.vcu.edu/~elhaij/bnfo491-12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Jeff Elhai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Center for the Study of Biological Complexity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Virginia Commonwealth University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063750" y="2520950"/>
            <a:ext cx="5029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the mouse </a:t>
            </a:r>
            <a:b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b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the right arrow key </a:t>
            </a:r>
            <a:b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continue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09700" y="4195763"/>
            <a:ext cx="6324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66FFFF"/>
                </a:solidFill>
              </a:rPr>
              <a:t>Best viewed as a slide show!</a:t>
            </a:r>
          </a:p>
        </p:txBody>
      </p:sp>
    </p:spTree>
    <p:extLst>
      <p:ext uri="{BB962C8B-B14F-4D97-AF65-F5344CB8AC3E}">
        <p14:creationId xmlns:p14="http://schemas.microsoft.com/office/powerpoint/2010/main" val="32862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111500" y="4148138"/>
            <a:ext cx="4918075" cy="1047750"/>
          </a:xfrm>
          <a:custGeom>
            <a:avLst/>
            <a:gdLst>
              <a:gd name="connsiteX0" fmla="*/ 4917688 w 4917688"/>
              <a:gd name="connsiteY0" fmla="*/ 557561 h 970156"/>
              <a:gd name="connsiteX1" fmla="*/ 4906537 w 4917688"/>
              <a:gd name="connsiteY1" fmla="*/ 613317 h 970156"/>
              <a:gd name="connsiteX2" fmla="*/ 4884234 w 4917688"/>
              <a:gd name="connsiteY2" fmla="*/ 635620 h 970156"/>
              <a:gd name="connsiteX3" fmla="*/ 4861932 w 4917688"/>
              <a:gd name="connsiteY3" fmla="*/ 669073 h 970156"/>
              <a:gd name="connsiteX4" fmla="*/ 4839630 w 4917688"/>
              <a:gd name="connsiteY4" fmla="*/ 735981 h 970156"/>
              <a:gd name="connsiteX5" fmla="*/ 4795025 w 4917688"/>
              <a:gd name="connsiteY5" fmla="*/ 780586 h 970156"/>
              <a:gd name="connsiteX6" fmla="*/ 4772722 w 4917688"/>
              <a:gd name="connsiteY6" fmla="*/ 802888 h 970156"/>
              <a:gd name="connsiteX7" fmla="*/ 4739269 w 4917688"/>
              <a:gd name="connsiteY7" fmla="*/ 814039 h 970156"/>
              <a:gd name="connsiteX8" fmla="*/ 4672361 w 4917688"/>
              <a:gd name="connsiteY8" fmla="*/ 847493 h 970156"/>
              <a:gd name="connsiteX9" fmla="*/ 4638908 w 4917688"/>
              <a:gd name="connsiteY9" fmla="*/ 858644 h 970156"/>
              <a:gd name="connsiteX10" fmla="*/ 4549698 w 4917688"/>
              <a:gd name="connsiteY10" fmla="*/ 869795 h 970156"/>
              <a:gd name="connsiteX11" fmla="*/ 4471639 w 4917688"/>
              <a:gd name="connsiteY11" fmla="*/ 880947 h 970156"/>
              <a:gd name="connsiteX12" fmla="*/ 4259766 w 4917688"/>
              <a:gd name="connsiteY12" fmla="*/ 903249 h 970156"/>
              <a:gd name="connsiteX13" fmla="*/ 4025590 w 4917688"/>
              <a:gd name="connsiteY13" fmla="*/ 936703 h 970156"/>
              <a:gd name="connsiteX14" fmla="*/ 3936381 w 4917688"/>
              <a:gd name="connsiteY14" fmla="*/ 947854 h 970156"/>
              <a:gd name="connsiteX15" fmla="*/ 3869473 w 4917688"/>
              <a:gd name="connsiteY15" fmla="*/ 959005 h 970156"/>
              <a:gd name="connsiteX16" fmla="*/ 3735659 w 4917688"/>
              <a:gd name="connsiteY16" fmla="*/ 970156 h 970156"/>
              <a:gd name="connsiteX17" fmla="*/ 3501483 w 4917688"/>
              <a:gd name="connsiteY17" fmla="*/ 947854 h 970156"/>
              <a:gd name="connsiteX18" fmla="*/ 3468030 w 4917688"/>
              <a:gd name="connsiteY18" fmla="*/ 936703 h 970156"/>
              <a:gd name="connsiteX19" fmla="*/ 3378820 w 4917688"/>
              <a:gd name="connsiteY19" fmla="*/ 925551 h 970156"/>
              <a:gd name="connsiteX20" fmla="*/ 3311912 w 4917688"/>
              <a:gd name="connsiteY20" fmla="*/ 903249 h 970156"/>
              <a:gd name="connsiteX21" fmla="*/ 3155795 w 4917688"/>
              <a:gd name="connsiteY21" fmla="*/ 847493 h 970156"/>
              <a:gd name="connsiteX22" fmla="*/ 3111190 w 4917688"/>
              <a:gd name="connsiteY22" fmla="*/ 802888 h 970156"/>
              <a:gd name="connsiteX23" fmla="*/ 3044283 w 4917688"/>
              <a:gd name="connsiteY23" fmla="*/ 713678 h 970156"/>
              <a:gd name="connsiteX24" fmla="*/ 3033132 w 4917688"/>
              <a:gd name="connsiteY24" fmla="*/ 680225 h 970156"/>
              <a:gd name="connsiteX25" fmla="*/ 2966225 w 4917688"/>
              <a:gd name="connsiteY25" fmla="*/ 657922 h 970156"/>
              <a:gd name="connsiteX26" fmla="*/ 2877015 w 4917688"/>
              <a:gd name="connsiteY26" fmla="*/ 613317 h 970156"/>
              <a:gd name="connsiteX27" fmla="*/ 2877015 w 4917688"/>
              <a:gd name="connsiteY27" fmla="*/ 613317 h 970156"/>
              <a:gd name="connsiteX28" fmla="*/ 2776654 w 4917688"/>
              <a:gd name="connsiteY28" fmla="*/ 557561 h 970156"/>
              <a:gd name="connsiteX29" fmla="*/ 2732049 w 4917688"/>
              <a:gd name="connsiteY29" fmla="*/ 512956 h 970156"/>
              <a:gd name="connsiteX30" fmla="*/ 2709747 w 4917688"/>
              <a:gd name="connsiteY30" fmla="*/ 479503 h 970156"/>
              <a:gd name="connsiteX31" fmla="*/ 2676293 w 4917688"/>
              <a:gd name="connsiteY31" fmla="*/ 457200 h 970156"/>
              <a:gd name="connsiteX32" fmla="*/ 2631688 w 4917688"/>
              <a:gd name="connsiteY32" fmla="*/ 356839 h 970156"/>
              <a:gd name="connsiteX33" fmla="*/ 2620537 w 4917688"/>
              <a:gd name="connsiteY33" fmla="*/ 323386 h 970156"/>
              <a:gd name="connsiteX34" fmla="*/ 2620537 w 4917688"/>
              <a:gd name="connsiteY34" fmla="*/ 111512 h 970156"/>
              <a:gd name="connsiteX35" fmla="*/ 2598234 w 4917688"/>
              <a:gd name="connsiteY35" fmla="*/ 89210 h 970156"/>
              <a:gd name="connsiteX36" fmla="*/ 2587083 w 4917688"/>
              <a:gd name="connsiteY36" fmla="*/ 55756 h 970156"/>
              <a:gd name="connsiteX37" fmla="*/ 2553630 w 4917688"/>
              <a:gd name="connsiteY37" fmla="*/ 22303 h 970156"/>
              <a:gd name="connsiteX38" fmla="*/ 2520176 w 4917688"/>
              <a:gd name="connsiteY38" fmla="*/ 11151 h 970156"/>
              <a:gd name="connsiteX39" fmla="*/ 2364059 w 4917688"/>
              <a:gd name="connsiteY39" fmla="*/ 0 h 970156"/>
              <a:gd name="connsiteX40" fmla="*/ 2196790 w 4917688"/>
              <a:gd name="connsiteY40" fmla="*/ 11151 h 970156"/>
              <a:gd name="connsiteX41" fmla="*/ 2152186 w 4917688"/>
              <a:gd name="connsiteY41" fmla="*/ 22303 h 970156"/>
              <a:gd name="connsiteX42" fmla="*/ 2040673 w 4917688"/>
              <a:gd name="connsiteY42" fmla="*/ 55756 h 970156"/>
              <a:gd name="connsiteX43" fmla="*/ 1984917 w 4917688"/>
              <a:gd name="connsiteY43" fmla="*/ 66908 h 970156"/>
              <a:gd name="connsiteX44" fmla="*/ 1951464 w 4917688"/>
              <a:gd name="connsiteY44" fmla="*/ 78059 h 970156"/>
              <a:gd name="connsiteX45" fmla="*/ 1895708 w 4917688"/>
              <a:gd name="connsiteY45" fmla="*/ 89210 h 970156"/>
              <a:gd name="connsiteX46" fmla="*/ 1862254 w 4917688"/>
              <a:gd name="connsiteY46" fmla="*/ 100361 h 970156"/>
              <a:gd name="connsiteX47" fmla="*/ 1672683 w 4917688"/>
              <a:gd name="connsiteY47" fmla="*/ 122664 h 970156"/>
              <a:gd name="connsiteX48" fmla="*/ 1605776 w 4917688"/>
              <a:gd name="connsiteY48" fmla="*/ 144966 h 970156"/>
              <a:gd name="connsiteX49" fmla="*/ 1572322 w 4917688"/>
              <a:gd name="connsiteY49" fmla="*/ 156117 h 970156"/>
              <a:gd name="connsiteX50" fmla="*/ 1505415 w 4917688"/>
              <a:gd name="connsiteY50" fmla="*/ 189571 h 970156"/>
              <a:gd name="connsiteX51" fmla="*/ 1471961 w 4917688"/>
              <a:gd name="connsiteY51" fmla="*/ 211873 h 970156"/>
              <a:gd name="connsiteX52" fmla="*/ 1438508 w 4917688"/>
              <a:gd name="connsiteY52" fmla="*/ 223025 h 970156"/>
              <a:gd name="connsiteX53" fmla="*/ 1371600 w 4917688"/>
              <a:gd name="connsiteY53" fmla="*/ 256478 h 970156"/>
              <a:gd name="connsiteX54" fmla="*/ 1349298 w 4917688"/>
              <a:gd name="connsiteY54" fmla="*/ 223025 h 970156"/>
              <a:gd name="connsiteX55" fmla="*/ 1260088 w 4917688"/>
              <a:gd name="connsiteY55" fmla="*/ 200722 h 970156"/>
              <a:gd name="connsiteX56" fmla="*/ 1115122 w 4917688"/>
              <a:gd name="connsiteY56" fmla="*/ 211873 h 970156"/>
              <a:gd name="connsiteX57" fmla="*/ 1048215 w 4917688"/>
              <a:gd name="connsiteY57" fmla="*/ 234176 h 970156"/>
              <a:gd name="connsiteX58" fmla="*/ 892098 w 4917688"/>
              <a:gd name="connsiteY58" fmla="*/ 223025 h 970156"/>
              <a:gd name="connsiteX59" fmla="*/ 825190 w 4917688"/>
              <a:gd name="connsiteY59" fmla="*/ 200722 h 970156"/>
              <a:gd name="connsiteX60" fmla="*/ 769434 w 4917688"/>
              <a:gd name="connsiteY60" fmla="*/ 189571 h 970156"/>
              <a:gd name="connsiteX61" fmla="*/ 724830 w 4917688"/>
              <a:gd name="connsiteY61" fmla="*/ 178420 h 970156"/>
              <a:gd name="connsiteX62" fmla="*/ 557561 w 4917688"/>
              <a:gd name="connsiteY62" fmla="*/ 167268 h 970156"/>
              <a:gd name="connsiteX63" fmla="*/ 524108 w 4917688"/>
              <a:gd name="connsiteY63" fmla="*/ 156117 h 970156"/>
              <a:gd name="connsiteX64" fmla="*/ 334537 w 4917688"/>
              <a:gd name="connsiteY64" fmla="*/ 133815 h 970156"/>
              <a:gd name="connsiteX65" fmla="*/ 223025 w 4917688"/>
              <a:gd name="connsiteY65" fmla="*/ 111512 h 970156"/>
              <a:gd name="connsiteX66" fmla="*/ 156117 w 4917688"/>
              <a:gd name="connsiteY66" fmla="*/ 89210 h 970156"/>
              <a:gd name="connsiteX67" fmla="*/ 122664 w 4917688"/>
              <a:gd name="connsiteY67" fmla="*/ 78059 h 970156"/>
              <a:gd name="connsiteX68" fmla="*/ 0 w 4917688"/>
              <a:gd name="connsiteY68" fmla="*/ 78059 h 970156"/>
              <a:gd name="connsiteX0" fmla="*/ 4917688 w 4917688"/>
              <a:gd name="connsiteY0" fmla="*/ 635923 h 1048518"/>
              <a:gd name="connsiteX1" fmla="*/ 4906537 w 4917688"/>
              <a:gd name="connsiteY1" fmla="*/ 691679 h 1048518"/>
              <a:gd name="connsiteX2" fmla="*/ 4884234 w 4917688"/>
              <a:gd name="connsiteY2" fmla="*/ 713982 h 1048518"/>
              <a:gd name="connsiteX3" fmla="*/ 4861932 w 4917688"/>
              <a:gd name="connsiteY3" fmla="*/ 747435 h 1048518"/>
              <a:gd name="connsiteX4" fmla="*/ 4839630 w 4917688"/>
              <a:gd name="connsiteY4" fmla="*/ 814343 h 1048518"/>
              <a:gd name="connsiteX5" fmla="*/ 4795025 w 4917688"/>
              <a:gd name="connsiteY5" fmla="*/ 858948 h 1048518"/>
              <a:gd name="connsiteX6" fmla="*/ 4772722 w 4917688"/>
              <a:gd name="connsiteY6" fmla="*/ 881250 h 1048518"/>
              <a:gd name="connsiteX7" fmla="*/ 4739269 w 4917688"/>
              <a:gd name="connsiteY7" fmla="*/ 892401 h 1048518"/>
              <a:gd name="connsiteX8" fmla="*/ 4672361 w 4917688"/>
              <a:gd name="connsiteY8" fmla="*/ 925855 h 1048518"/>
              <a:gd name="connsiteX9" fmla="*/ 4638908 w 4917688"/>
              <a:gd name="connsiteY9" fmla="*/ 937006 h 1048518"/>
              <a:gd name="connsiteX10" fmla="*/ 4549698 w 4917688"/>
              <a:gd name="connsiteY10" fmla="*/ 948157 h 1048518"/>
              <a:gd name="connsiteX11" fmla="*/ 4471639 w 4917688"/>
              <a:gd name="connsiteY11" fmla="*/ 959309 h 1048518"/>
              <a:gd name="connsiteX12" fmla="*/ 4259766 w 4917688"/>
              <a:gd name="connsiteY12" fmla="*/ 981611 h 1048518"/>
              <a:gd name="connsiteX13" fmla="*/ 4025590 w 4917688"/>
              <a:gd name="connsiteY13" fmla="*/ 1015065 h 1048518"/>
              <a:gd name="connsiteX14" fmla="*/ 3936381 w 4917688"/>
              <a:gd name="connsiteY14" fmla="*/ 1026216 h 1048518"/>
              <a:gd name="connsiteX15" fmla="*/ 3869473 w 4917688"/>
              <a:gd name="connsiteY15" fmla="*/ 1037367 h 1048518"/>
              <a:gd name="connsiteX16" fmla="*/ 3735659 w 4917688"/>
              <a:gd name="connsiteY16" fmla="*/ 1048518 h 1048518"/>
              <a:gd name="connsiteX17" fmla="*/ 3501483 w 4917688"/>
              <a:gd name="connsiteY17" fmla="*/ 1026216 h 1048518"/>
              <a:gd name="connsiteX18" fmla="*/ 3468030 w 4917688"/>
              <a:gd name="connsiteY18" fmla="*/ 1015065 h 1048518"/>
              <a:gd name="connsiteX19" fmla="*/ 3378820 w 4917688"/>
              <a:gd name="connsiteY19" fmla="*/ 1003913 h 1048518"/>
              <a:gd name="connsiteX20" fmla="*/ 3311912 w 4917688"/>
              <a:gd name="connsiteY20" fmla="*/ 981611 h 1048518"/>
              <a:gd name="connsiteX21" fmla="*/ 3155795 w 4917688"/>
              <a:gd name="connsiteY21" fmla="*/ 925855 h 1048518"/>
              <a:gd name="connsiteX22" fmla="*/ 3111190 w 4917688"/>
              <a:gd name="connsiteY22" fmla="*/ 881250 h 1048518"/>
              <a:gd name="connsiteX23" fmla="*/ 3044283 w 4917688"/>
              <a:gd name="connsiteY23" fmla="*/ 792040 h 1048518"/>
              <a:gd name="connsiteX24" fmla="*/ 3033132 w 4917688"/>
              <a:gd name="connsiteY24" fmla="*/ 758587 h 1048518"/>
              <a:gd name="connsiteX25" fmla="*/ 2966225 w 4917688"/>
              <a:gd name="connsiteY25" fmla="*/ 736284 h 1048518"/>
              <a:gd name="connsiteX26" fmla="*/ 2877015 w 4917688"/>
              <a:gd name="connsiteY26" fmla="*/ 691679 h 1048518"/>
              <a:gd name="connsiteX27" fmla="*/ 2877015 w 4917688"/>
              <a:gd name="connsiteY27" fmla="*/ 691679 h 1048518"/>
              <a:gd name="connsiteX28" fmla="*/ 2776654 w 4917688"/>
              <a:gd name="connsiteY28" fmla="*/ 635923 h 1048518"/>
              <a:gd name="connsiteX29" fmla="*/ 2732049 w 4917688"/>
              <a:gd name="connsiteY29" fmla="*/ 591318 h 1048518"/>
              <a:gd name="connsiteX30" fmla="*/ 2709747 w 4917688"/>
              <a:gd name="connsiteY30" fmla="*/ 557865 h 1048518"/>
              <a:gd name="connsiteX31" fmla="*/ 2676293 w 4917688"/>
              <a:gd name="connsiteY31" fmla="*/ 535562 h 1048518"/>
              <a:gd name="connsiteX32" fmla="*/ 2631688 w 4917688"/>
              <a:gd name="connsiteY32" fmla="*/ 435201 h 1048518"/>
              <a:gd name="connsiteX33" fmla="*/ 2620537 w 4917688"/>
              <a:gd name="connsiteY33" fmla="*/ 401748 h 1048518"/>
              <a:gd name="connsiteX34" fmla="*/ 2620537 w 4917688"/>
              <a:gd name="connsiteY34" fmla="*/ 189874 h 1048518"/>
              <a:gd name="connsiteX35" fmla="*/ 2598234 w 4917688"/>
              <a:gd name="connsiteY35" fmla="*/ 167572 h 1048518"/>
              <a:gd name="connsiteX36" fmla="*/ 2587083 w 4917688"/>
              <a:gd name="connsiteY36" fmla="*/ 134118 h 1048518"/>
              <a:gd name="connsiteX37" fmla="*/ 2553630 w 4917688"/>
              <a:gd name="connsiteY37" fmla="*/ 100665 h 1048518"/>
              <a:gd name="connsiteX38" fmla="*/ 2509024 w 4917688"/>
              <a:gd name="connsiteY38" fmla="*/ 303 h 1048518"/>
              <a:gd name="connsiteX39" fmla="*/ 2364059 w 4917688"/>
              <a:gd name="connsiteY39" fmla="*/ 78362 h 1048518"/>
              <a:gd name="connsiteX40" fmla="*/ 2196790 w 4917688"/>
              <a:gd name="connsiteY40" fmla="*/ 89513 h 1048518"/>
              <a:gd name="connsiteX41" fmla="*/ 2152186 w 4917688"/>
              <a:gd name="connsiteY41" fmla="*/ 100665 h 1048518"/>
              <a:gd name="connsiteX42" fmla="*/ 2040673 w 4917688"/>
              <a:gd name="connsiteY42" fmla="*/ 134118 h 1048518"/>
              <a:gd name="connsiteX43" fmla="*/ 1984917 w 4917688"/>
              <a:gd name="connsiteY43" fmla="*/ 145270 h 1048518"/>
              <a:gd name="connsiteX44" fmla="*/ 1951464 w 4917688"/>
              <a:gd name="connsiteY44" fmla="*/ 156421 h 1048518"/>
              <a:gd name="connsiteX45" fmla="*/ 1895708 w 4917688"/>
              <a:gd name="connsiteY45" fmla="*/ 167572 h 1048518"/>
              <a:gd name="connsiteX46" fmla="*/ 1862254 w 4917688"/>
              <a:gd name="connsiteY46" fmla="*/ 178723 h 1048518"/>
              <a:gd name="connsiteX47" fmla="*/ 1672683 w 4917688"/>
              <a:gd name="connsiteY47" fmla="*/ 201026 h 1048518"/>
              <a:gd name="connsiteX48" fmla="*/ 1605776 w 4917688"/>
              <a:gd name="connsiteY48" fmla="*/ 223328 h 1048518"/>
              <a:gd name="connsiteX49" fmla="*/ 1572322 w 4917688"/>
              <a:gd name="connsiteY49" fmla="*/ 234479 h 1048518"/>
              <a:gd name="connsiteX50" fmla="*/ 1505415 w 4917688"/>
              <a:gd name="connsiteY50" fmla="*/ 267933 h 1048518"/>
              <a:gd name="connsiteX51" fmla="*/ 1471961 w 4917688"/>
              <a:gd name="connsiteY51" fmla="*/ 290235 h 1048518"/>
              <a:gd name="connsiteX52" fmla="*/ 1438508 w 4917688"/>
              <a:gd name="connsiteY52" fmla="*/ 301387 h 1048518"/>
              <a:gd name="connsiteX53" fmla="*/ 1371600 w 4917688"/>
              <a:gd name="connsiteY53" fmla="*/ 334840 h 1048518"/>
              <a:gd name="connsiteX54" fmla="*/ 1349298 w 4917688"/>
              <a:gd name="connsiteY54" fmla="*/ 301387 h 1048518"/>
              <a:gd name="connsiteX55" fmla="*/ 1260088 w 4917688"/>
              <a:gd name="connsiteY55" fmla="*/ 279084 h 1048518"/>
              <a:gd name="connsiteX56" fmla="*/ 1115122 w 4917688"/>
              <a:gd name="connsiteY56" fmla="*/ 290235 h 1048518"/>
              <a:gd name="connsiteX57" fmla="*/ 1048215 w 4917688"/>
              <a:gd name="connsiteY57" fmla="*/ 312538 h 1048518"/>
              <a:gd name="connsiteX58" fmla="*/ 892098 w 4917688"/>
              <a:gd name="connsiteY58" fmla="*/ 301387 h 1048518"/>
              <a:gd name="connsiteX59" fmla="*/ 825190 w 4917688"/>
              <a:gd name="connsiteY59" fmla="*/ 279084 h 1048518"/>
              <a:gd name="connsiteX60" fmla="*/ 769434 w 4917688"/>
              <a:gd name="connsiteY60" fmla="*/ 267933 h 1048518"/>
              <a:gd name="connsiteX61" fmla="*/ 724830 w 4917688"/>
              <a:gd name="connsiteY61" fmla="*/ 256782 h 1048518"/>
              <a:gd name="connsiteX62" fmla="*/ 557561 w 4917688"/>
              <a:gd name="connsiteY62" fmla="*/ 245630 h 1048518"/>
              <a:gd name="connsiteX63" fmla="*/ 524108 w 4917688"/>
              <a:gd name="connsiteY63" fmla="*/ 234479 h 1048518"/>
              <a:gd name="connsiteX64" fmla="*/ 334537 w 4917688"/>
              <a:gd name="connsiteY64" fmla="*/ 212177 h 1048518"/>
              <a:gd name="connsiteX65" fmla="*/ 223025 w 4917688"/>
              <a:gd name="connsiteY65" fmla="*/ 189874 h 1048518"/>
              <a:gd name="connsiteX66" fmla="*/ 156117 w 4917688"/>
              <a:gd name="connsiteY66" fmla="*/ 167572 h 1048518"/>
              <a:gd name="connsiteX67" fmla="*/ 122664 w 4917688"/>
              <a:gd name="connsiteY67" fmla="*/ 156421 h 1048518"/>
              <a:gd name="connsiteX68" fmla="*/ 0 w 4917688"/>
              <a:gd name="connsiteY68" fmla="*/ 156421 h 1048518"/>
              <a:gd name="connsiteX0" fmla="*/ 4917688 w 4917688"/>
              <a:gd name="connsiteY0" fmla="*/ 635879 h 1048474"/>
              <a:gd name="connsiteX1" fmla="*/ 4906537 w 4917688"/>
              <a:gd name="connsiteY1" fmla="*/ 691635 h 1048474"/>
              <a:gd name="connsiteX2" fmla="*/ 4884234 w 4917688"/>
              <a:gd name="connsiteY2" fmla="*/ 713938 h 1048474"/>
              <a:gd name="connsiteX3" fmla="*/ 4861932 w 4917688"/>
              <a:gd name="connsiteY3" fmla="*/ 747391 h 1048474"/>
              <a:gd name="connsiteX4" fmla="*/ 4839630 w 4917688"/>
              <a:gd name="connsiteY4" fmla="*/ 814299 h 1048474"/>
              <a:gd name="connsiteX5" fmla="*/ 4795025 w 4917688"/>
              <a:gd name="connsiteY5" fmla="*/ 858904 h 1048474"/>
              <a:gd name="connsiteX6" fmla="*/ 4772722 w 4917688"/>
              <a:gd name="connsiteY6" fmla="*/ 881206 h 1048474"/>
              <a:gd name="connsiteX7" fmla="*/ 4739269 w 4917688"/>
              <a:gd name="connsiteY7" fmla="*/ 892357 h 1048474"/>
              <a:gd name="connsiteX8" fmla="*/ 4672361 w 4917688"/>
              <a:gd name="connsiteY8" fmla="*/ 925811 h 1048474"/>
              <a:gd name="connsiteX9" fmla="*/ 4638908 w 4917688"/>
              <a:gd name="connsiteY9" fmla="*/ 936962 h 1048474"/>
              <a:gd name="connsiteX10" fmla="*/ 4549698 w 4917688"/>
              <a:gd name="connsiteY10" fmla="*/ 948113 h 1048474"/>
              <a:gd name="connsiteX11" fmla="*/ 4471639 w 4917688"/>
              <a:gd name="connsiteY11" fmla="*/ 959265 h 1048474"/>
              <a:gd name="connsiteX12" fmla="*/ 4259766 w 4917688"/>
              <a:gd name="connsiteY12" fmla="*/ 981567 h 1048474"/>
              <a:gd name="connsiteX13" fmla="*/ 4025590 w 4917688"/>
              <a:gd name="connsiteY13" fmla="*/ 1015021 h 1048474"/>
              <a:gd name="connsiteX14" fmla="*/ 3936381 w 4917688"/>
              <a:gd name="connsiteY14" fmla="*/ 1026172 h 1048474"/>
              <a:gd name="connsiteX15" fmla="*/ 3869473 w 4917688"/>
              <a:gd name="connsiteY15" fmla="*/ 1037323 h 1048474"/>
              <a:gd name="connsiteX16" fmla="*/ 3735659 w 4917688"/>
              <a:gd name="connsiteY16" fmla="*/ 1048474 h 1048474"/>
              <a:gd name="connsiteX17" fmla="*/ 3501483 w 4917688"/>
              <a:gd name="connsiteY17" fmla="*/ 1026172 h 1048474"/>
              <a:gd name="connsiteX18" fmla="*/ 3468030 w 4917688"/>
              <a:gd name="connsiteY18" fmla="*/ 1015021 h 1048474"/>
              <a:gd name="connsiteX19" fmla="*/ 3378820 w 4917688"/>
              <a:gd name="connsiteY19" fmla="*/ 1003869 h 1048474"/>
              <a:gd name="connsiteX20" fmla="*/ 3311912 w 4917688"/>
              <a:gd name="connsiteY20" fmla="*/ 981567 h 1048474"/>
              <a:gd name="connsiteX21" fmla="*/ 3155795 w 4917688"/>
              <a:gd name="connsiteY21" fmla="*/ 925811 h 1048474"/>
              <a:gd name="connsiteX22" fmla="*/ 3111190 w 4917688"/>
              <a:gd name="connsiteY22" fmla="*/ 881206 h 1048474"/>
              <a:gd name="connsiteX23" fmla="*/ 3044283 w 4917688"/>
              <a:gd name="connsiteY23" fmla="*/ 791996 h 1048474"/>
              <a:gd name="connsiteX24" fmla="*/ 3033132 w 4917688"/>
              <a:gd name="connsiteY24" fmla="*/ 758543 h 1048474"/>
              <a:gd name="connsiteX25" fmla="*/ 2966225 w 4917688"/>
              <a:gd name="connsiteY25" fmla="*/ 736240 h 1048474"/>
              <a:gd name="connsiteX26" fmla="*/ 2877015 w 4917688"/>
              <a:gd name="connsiteY26" fmla="*/ 691635 h 1048474"/>
              <a:gd name="connsiteX27" fmla="*/ 2877015 w 4917688"/>
              <a:gd name="connsiteY27" fmla="*/ 691635 h 1048474"/>
              <a:gd name="connsiteX28" fmla="*/ 2776654 w 4917688"/>
              <a:gd name="connsiteY28" fmla="*/ 635879 h 1048474"/>
              <a:gd name="connsiteX29" fmla="*/ 2732049 w 4917688"/>
              <a:gd name="connsiteY29" fmla="*/ 591274 h 1048474"/>
              <a:gd name="connsiteX30" fmla="*/ 2709747 w 4917688"/>
              <a:gd name="connsiteY30" fmla="*/ 557821 h 1048474"/>
              <a:gd name="connsiteX31" fmla="*/ 2676293 w 4917688"/>
              <a:gd name="connsiteY31" fmla="*/ 535518 h 1048474"/>
              <a:gd name="connsiteX32" fmla="*/ 2631688 w 4917688"/>
              <a:gd name="connsiteY32" fmla="*/ 435157 h 1048474"/>
              <a:gd name="connsiteX33" fmla="*/ 2620537 w 4917688"/>
              <a:gd name="connsiteY33" fmla="*/ 401704 h 1048474"/>
              <a:gd name="connsiteX34" fmla="*/ 2620537 w 4917688"/>
              <a:gd name="connsiteY34" fmla="*/ 189830 h 1048474"/>
              <a:gd name="connsiteX35" fmla="*/ 2598234 w 4917688"/>
              <a:gd name="connsiteY35" fmla="*/ 167528 h 1048474"/>
              <a:gd name="connsiteX36" fmla="*/ 2587083 w 4917688"/>
              <a:gd name="connsiteY36" fmla="*/ 134074 h 1048474"/>
              <a:gd name="connsiteX37" fmla="*/ 2564781 w 4917688"/>
              <a:gd name="connsiteY37" fmla="*/ 56017 h 1048474"/>
              <a:gd name="connsiteX38" fmla="*/ 2509024 w 4917688"/>
              <a:gd name="connsiteY38" fmla="*/ 259 h 1048474"/>
              <a:gd name="connsiteX39" fmla="*/ 2364059 w 4917688"/>
              <a:gd name="connsiteY39" fmla="*/ 78318 h 1048474"/>
              <a:gd name="connsiteX40" fmla="*/ 2196790 w 4917688"/>
              <a:gd name="connsiteY40" fmla="*/ 89469 h 1048474"/>
              <a:gd name="connsiteX41" fmla="*/ 2152186 w 4917688"/>
              <a:gd name="connsiteY41" fmla="*/ 100621 h 1048474"/>
              <a:gd name="connsiteX42" fmla="*/ 2040673 w 4917688"/>
              <a:gd name="connsiteY42" fmla="*/ 134074 h 1048474"/>
              <a:gd name="connsiteX43" fmla="*/ 1984917 w 4917688"/>
              <a:gd name="connsiteY43" fmla="*/ 145226 h 1048474"/>
              <a:gd name="connsiteX44" fmla="*/ 1951464 w 4917688"/>
              <a:gd name="connsiteY44" fmla="*/ 156377 h 1048474"/>
              <a:gd name="connsiteX45" fmla="*/ 1895708 w 4917688"/>
              <a:gd name="connsiteY45" fmla="*/ 167528 h 1048474"/>
              <a:gd name="connsiteX46" fmla="*/ 1862254 w 4917688"/>
              <a:gd name="connsiteY46" fmla="*/ 178679 h 1048474"/>
              <a:gd name="connsiteX47" fmla="*/ 1672683 w 4917688"/>
              <a:gd name="connsiteY47" fmla="*/ 200982 h 1048474"/>
              <a:gd name="connsiteX48" fmla="*/ 1605776 w 4917688"/>
              <a:gd name="connsiteY48" fmla="*/ 223284 h 1048474"/>
              <a:gd name="connsiteX49" fmla="*/ 1572322 w 4917688"/>
              <a:gd name="connsiteY49" fmla="*/ 234435 h 1048474"/>
              <a:gd name="connsiteX50" fmla="*/ 1505415 w 4917688"/>
              <a:gd name="connsiteY50" fmla="*/ 267889 h 1048474"/>
              <a:gd name="connsiteX51" fmla="*/ 1471961 w 4917688"/>
              <a:gd name="connsiteY51" fmla="*/ 290191 h 1048474"/>
              <a:gd name="connsiteX52" fmla="*/ 1438508 w 4917688"/>
              <a:gd name="connsiteY52" fmla="*/ 301343 h 1048474"/>
              <a:gd name="connsiteX53" fmla="*/ 1371600 w 4917688"/>
              <a:gd name="connsiteY53" fmla="*/ 334796 h 1048474"/>
              <a:gd name="connsiteX54" fmla="*/ 1349298 w 4917688"/>
              <a:gd name="connsiteY54" fmla="*/ 301343 h 1048474"/>
              <a:gd name="connsiteX55" fmla="*/ 1260088 w 4917688"/>
              <a:gd name="connsiteY55" fmla="*/ 279040 h 1048474"/>
              <a:gd name="connsiteX56" fmla="*/ 1115122 w 4917688"/>
              <a:gd name="connsiteY56" fmla="*/ 290191 h 1048474"/>
              <a:gd name="connsiteX57" fmla="*/ 1048215 w 4917688"/>
              <a:gd name="connsiteY57" fmla="*/ 312494 h 1048474"/>
              <a:gd name="connsiteX58" fmla="*/ 892098 w 4917688"/>
              <a:gd name="connsiteY58" fmla="*/ 301343 h 1048474"/>
              <a:gd name="connsiteX59" fmla="*/ 825190 w 4917688"/>
              <a:gd name="connsiteY59" fmla="*/ 279040 h 1048474"/>
              <a:gd name="connsiteX60" fmla="*/ 769434 w 4917688"/>
              <a:gd name="connsiteY60" fmla="*/ 267889 h 1048474"/>
              <a:gd name="connsiteX61" fmla="*/ 724830 w 4917688"/>
              <a:gd name="connsiteY61" fmla="*/ 256738 h 1048474"/>
              <a:gd name="connsiteX62" fmla="*/ 557561 w 4917688"/>
              <a:gd name="connsiteY62" fmla="*/ 245586 h 1048474"/>
              <a:gd name="connsiteX63" fmla="*/ 524108 w 4917688"/>
              <a:gd name="connsiteY63" fmla="*/ 234435 h 1048474"/>
              <a:gd name="connsiteX64" fmla="*/ 334537 w 4917688"/>
              <a:gd name="connsiteY64" fmla="*/ 212133 h 1048474"/>
              <a:gd name="connsiteX65" fmla="*/ 223025 w 4917688"/>
              <a:gd name="connsiteY65" fmla="*/ 189830 h 1048474"/>
              <a:gd name="connsiteX66" fmla="*/ 156117 w 4917688"/>
              <a:gd name="connsiteY66" fmla="*/ 167528 h 1048474"/>
              <a:gd name="connsiteX67" fmla="*/ 122664 w 4917688"/>
              <a:gd name="connsiteY67" fmla="*/ 156377 h 1048474"/>
              <a:gd name="connsiteX68" fmla="*/ 0 w 4917688"/>
              <a:gd name="connsiteY68" fmla="*/ 156377 h 1048474"/>
              <a:gd name="connsiteX0" fmla="*/ 4917688 w 4917688"/>
              <a:gd name="connsiteY0" fmla="*/ 636281 h 1048876"/>
              <a:gd name="connsiteX1" fmla="*/ 4906537 w 4917688"/>
              <a:gd name="connsiteY1" fmla="*/ 692037 h 1048876"/>
              <a:gd name="connsiteX2" fmla="*/ 4884234 w 4917688"/>
              <a:gd name="connsiteY2" fmla="*/ 714340 h 1048876"/>
              <a:gd name="connsiteX3" fmla="*/ 4861932 w 4917688"/>
              <a:gd name="connsiteY3" fmla="*/ 747793 h 1048876"/>
              <a:gd name="connsiteX4" fmla="*/ 4839630 w 4917688"/>
              <a:gd name="connsiteY4" fmla="*/ 814701 h 1048876"/>
              <a:gd name="connsiteX5" fmla="*/ 4795025 w 4917688"/>
              <a:gd name="connsiteY5" fmla="*/ 859306 h 1048876"/>
              <a:gd name="connsiteX6" fmla="*/ 4772722 w 4917688"/>
              <a:gd name="connsiteY6" fmla="*/ 881608 h 1048876"/>
              <a:gd name="connsiteX7" fmla="*/ 4739269 w 4917688"/>
              <a:gd name="connsiteY7" fmla="*/ 892759 h 1048876"/>
              <a:gd name="connsiteX8" fmla="*/ 4672361 w 4917688"/>
              <a:gd name="connsiteY8" fmla="*/ 926213 h 1048876"/>
              <a:gd name="connsiteX9" fmla="*/ 4638908 w 4917688"/>
              <a:gd name="connsiteY9" fmla="*/ 937364 h 1048876"/>
              <a:gd name="connsiteX10" fmla="*/ 4549698 w 4917688"/>
              <a:gd name="connsiteY10" fmla="*/ 948515 h 1048876"/>
              <a:gd name="connsiteX11" fmla="*/ 4471639 w 4917688"/>
              <a:gd name="connsiteY11" fmla="*/ 959667 h 1048876"/>
              <a:gd name="connsiteX12" fmla="*/ 4259766 w 4917688"/>
              <a:gd name="connsiteY12" fmla="*/ 981969 h 1048876"/>
              <a:gd name="connsiteX13" fmla="*/ 4025590 w 4917688"/>
              <a:gd name="connsiteY13" fmla="*/ 1015423 h 1048876"/>
              <a:gd name="connsiteX14" fmla="*/ 3936381 w 4917688"/>
              <a:gd name="connsiteY14" fmla="*/ 1026574 h 1048876"/>
              <a:gd name="connsiteX15" fmla="*/ 3869473 w 4917688"/>
              <a:gd name="connsiteY15" fmla="*/ 1037725 h 1048876"/>
              <a:gd name="connsiteX16" fmla="*/ 3735659 w 4917688"/>
              <a:gd name="connsiteY16" fmla="*/ 1048876 h 1048876"/>
              <a:gd name="connsiteX17" fmla="*/ 3501483 w 4917688"/>
              <a:gd name="connsiteY17" fmla="*/ 1026574 h 1048876"/>
              <a:gd name="connsiteX18" fmla="*/ 3468030 w 4917688"/>
              <a:gd name="connsiteY18" fmla="*/ 1015423 h 1048876"/>
              <a:gd name="connsiteX19" fmla="*/ 3378820 w 4917688"/>
              <a:gd name="connsiteY19" fmla="*/ 1004271 h 1048876"/>
              <a:gd name="connsiteX20" fmla="*/ 3311912 w 4917688"/>
              <a:gd name="connsiteY20" fmla="*/ 981969 h 1048876"/>
              <a:gd name="connsiteX21" fmla="*/ 3155795 w 4917688"/>
              <a:gd name="connsiteY21" fmla="*/ 926213 h 1048876"/>
              <a:gd name="connsiteX22" fmla="*/ 3111190 w 4917688"/>
              <a:gd name="connsiteY22" fmla="*/ 881608 h 1048876"/>
              <a:gd name="connsiteX23" fmla="*/ 3044283 w 4917688"/>
              <a:gd name="connsiteY23" fmla="*/ 792398 h 1048876"/>
              <a:gd name="connsiteX24" fmla="*/ 3033132 w 4917688"/>
              <a:gd name="connsiteY24" fmla="*/ 758945 h 1048876"/>
              <a:gd name="connsiteX25" fmla="*/ 2966225 w 4917688"/>
              <a:gd name="connsiteY25" fmla="*/ 736642 h 1048876"/>
              <a:gd name="connsiteX26" fmla="*/ 2877015 w 4917688"/>
              <a:gd name="connsiteY26" fmla="*/ 692037 h 1048876"/>
              <a:gd name="connsiteX27" fmla="*/ 2877015 w 4917688"/>
              <a:gd name="connsiteY27" fmla="*/ 692037 h 1048876"/>
              <a:gd name="connsiteX28" fmla="*/ 2776654 w 4917688"/>
              <a:gd name="connsiteY28" fmla="*/ 636281 h 1048876"/>
              <a:gd name="connsiteX29" fmla="*/ 2732049 w 4917688"/>
              <a:gd name="connsiteY29" fmla="*/ 591676 h 1048876"/>
              <a:gd name="connsiteX30" fmla="*/ 2709747 w 4917688"/>
              <a:gd name="connsiteY30" fmla="*/ 558223 h 1048876"/>
              <a:gd name="connsiteX31" fmla="*/ 2676293 w 4917688"/>
              <a:gd name="connsiteY31" fmla="*/ 535920 h 1048876"/>
              <a:gd name="connsiteX32" fmla="*/ 2631688 w 4917688"/>
              <a:gd name="connsiteY32" fmla="*/ 435559 h 1048876"/>
              <a:gd name="connsiteX33" fmla="*/ 2620537 w 4917688"/>
              <a:gd name="connsiteY33" fmla="*/ 402106 h 1048876"/>
              <a:gd name="connsiteX34" fmla="*/ 2620537 w 4917688"/>
              <a:gd name="connsiteY34" fmla="*/ 190232 h 1048876"/>
              <a:gd name="connsiteX35" fmla="*/ 2598234 w 4917688"/>
              <a:gd name="connsiteY35" fmla="*/ 167930 h 1048876"/>
              <a:gd name="connsiteX36" fmla="*/ 2587083 w 4917688"/>
              <a:gd name="connsiteY36" fmla="*/ 134476 h 1048876"/>
              <a:gd name="connsiteX37" fmla="*/ 2564781 w 4917688"/>
              <a:gd name="connsiteY37" fmla="*/ 56419 h 1048876"/>
              <a:gd name="connsiteX38" fmla="*/ 2509024 w 4917688"/>
              <a:gd name="connsiteY38" fmla="*/ 661 h 1048876"/>
              <a:gd name="connsiteX39" fmla="*/ 2341756 w 4917688"/>
              <a:gd name="connsiteY39" fmla="*/ 22964 h 1048876"/>
              <a:gd name="connsiteX40" fmla="*/ 2196790 w 4917688"/>
              <a:gd name="connsiteY40" fmla="*/ 89871 h 1048876"/>
              <a:gd name="connsiteX41" fmla="*/ 2152186 w 4917688"/>
              <a:gd name="connsiteY41" fmla="*/ 101023 h 1048876"/>
              <a:gd name="connsiteX42" fmla="*/ 2040673 w 4917688"/>
              <a:gd name="connsiteY42" fmla="*/ 134476 h 1048876"/>
              <a:gd name="connsiteX43" fmla="*/ 1984917 w 4917688"/>
              <a:gd name="connsiteY43" fmla="*/ 145628 h 1048876"/>
              <a:gd name="connsiteX44" fmla="*/ 1951464 w 4917688"/>
              <a:gd name="connsiteY44" fmla="*/ 156779 h 1048876"/>
              <a:gd name="connsiteX45" fmla="*/ 1895708 w 4917688"/>
              <a:gd name="connsiteY45" fmla="*/ 167930 h 1048876"/>
              <a:gd name="connsiteX46" fmla="*/ 1862254 w 4917688"/>
              <a:gd name="connsiteY46" fmla="*/ 179081 h 1048876"/>
              <a:gd name="connsiteX47" fmla="*/ 1672683 w 4917688"/>
              <a:gd name="connsiteY47" fmla="*/ 201384 h 1048876"/>
              <a:gd name="connsiteX48" fmla="*/ 1605776 w 4917688"/>
              <a:gd name="connsiteY48" fmla="*/ 223686 h 1048876"/>
              <a:gd name="connsiteX49" fmla="*/ 1572322 w 4917688"/>
              <a:gd name="connsiteY49" fmla="*/ 234837 h 1048876"/>
              <a:gd name="connsiteX50" fmla="*/ 1505415 w 4917688"/>
              <a:gd name="connsiteY50" fmla="*/ 268291 h 1048876"/>
              <a:gd name="connsiteX51" fmla="*/ 1471961 w 4917688"/>
              <a:gd name="connsiteY51" fmla="*/ 290593 h 1048876"/>
              <a:gd name="connsiteX52" fmla="*/ 1438508 w 4917688"/>
              <a:gd name="connsiteY52" fmla="*/ 301745 h 1048876"/>
              <a:gd name="connsiteX53" fmla="*/ 1371600 w 4917688"/>
              <a:gd name="connsiteY53" fmla="*/ 335198 h 1048876"/>
              <a:gd name="connsiteX54" fmla="*/ 1349298 w 4917688"/>
              <a:gd name="connsiteY54" fmla="*/ 301745 h 1048876"/>
              <a:gd name="connsiteX55" fmla="*/ 1260088 w 4917688"/>
              <a:gd name="connsiteY55" fmla="*/ 279442 h 1048876"/>
              <a:gd name="connsiteX56" fmla="*/ 1115122 w 4917688"/>
              <a:gd name="connsiteY56" fmla="*/ 290593 h 1048876"/>
              <a:gd name="connsiteX57" fmla="*/ 1048215 w 4917688"/>
              <a:gd name="connsiteY57" fmla="*/ 312896 h 1048876"/>
              <a:gd name="connsiteX58" fmla="*/ 892098 w 4917688"/>
              <a:gd name="connsiteY58" fmla="*/ 301745 h 1048876"/>
              <a:gd name="connsiteX59" fmla="*/ 825190 w 4917688"/>
              <a:gd name="connsiteY59" fmla="*/ 279442 h 1048876"/>
              <a:gd name="connsiteX60" fmla="*/ 769434 w 4917688"/>
              <a:gd name="connsiteY60" fmla="*/ 268291 h 1048876"/>
              <a:gd name="connsiteX61" fmla="*/ 724830 w 4917688"/>
              <a:gd name="connsiteY61" fmla="*/ 257140 h 1048876"/>
              <a:gd name="connsiteX62" fmla="*/ 557561 w 4917688"/>
              <a:gd name="connsiteY62" fmla="*/ 245988 h 1048876"/>
              <a:gd name="connsiteX63" fmla="*/ 524108 w 4917688"/>
              <a:gd name="connsiteY63" fmla="*/ 234837 h 1048876"/>
              <a:gd name="connsiteX64" fmla="*/ 334537 w 4917688"/>
              <a:gd name="connsiteY64" fmla="*/ 212535 h 1048876"/>
              <a:gd name="connsiteX65" fmla="*/ 223025 w 4917688"/>
              <a:gd name="connsiteY65" fmla="*/ 190232 h 1048876"/>
              <a:gd name="connsiteX66" fmla="*/ 156117 w 4917688"/>
              <a:gd name="connsiteY66" fmla="*/ 167930 h 1048876"/>
              <a:gd name="connsiteX67" fmla="*/ 122664 w 4917688"/>
              <a:gd name="connsiteY67" fmla="*/ 156779 h 1048876"/>
              <a:gd name="connsiteX68" fmla="*/ 0 w 4917688"/>
              <a:gd name="connsiteY68" fmla="*/ 156779 h 104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917688" h="1048876">
                <a:moveTo>
                  <a:pt x="4917688" y="636281"/>
                </a:moveTo>
                <a:cubicBezTo>
                  <a:pt x="4913971" y="654866"/>
                  <a:pt x="4914003" y="674616"/>
                  <a:pt x="4906537" y="692037"/>
                </a:cubicBezTo>
                <a:cubicBezTo>
                  <a:pt x="4902395" y="701701"/>
                  <a:pt x="4890802" y="706130"/>
                  <a:pt x="4884234" y="714340"/>
                </a:cubicBezTo>
                <a:cubicBezTo>
                  <a:pt x="4875862" y="724805"/>
                  <a:pt x="4869366" y="736642"/>
                  <a:pt x="4861932" y="747793"/>
                </a:cubicBezTo>
                <a:cubicBezTo>
                  <a:pt x="4854498" y="770096"/>
                  <a:pt x="4856253" y="798078"/>
                  <a:pt x="4839630" y="814701"/>
                </a:cubicBezTo>
                <a:lnTo>
                  <a:pt x="4795025" y="859306"/>
                </a:lnTo>
                <a:cubicBezTo>
                  <a:pt x="4787591" y="866740"/>
                  <a:pt x="4782696" y="878283"/>
                  <a:pt x="4772722" y="881608"/>
                </a:cubicBezTo>
                <a:lnTo>
                  <a:pt x="4739269" y="892759"/>
                </a:lnTo>
                <a:cubicBezTo>
                  <a:pt x="4704249" y="927779"/>
                  <a:pt x="4729906" y="909772"/>
                  <a:pt x="4672361" y="926213"/>
                </a:cubicBezTo>
                <a:cubicBezTo>
                  <a:pt x="4661059" y="929442"/>
                  <a:pt x="4650473" y="935261"/>
                  <a:pt x="4638908" y="937364"/>
                </a:cubicBezTo>
                <a:cubicBezTo>
                  <a:pt x="4609423" y="942725"/>
                  <a:pt x="4579403" y="944554"/>
                  <a:pt x="4549698" y="948515"/>
                </a:cubicBezTo>
                <a:cubicBezTo>
                  <a:pt x="4523645" y="951989"/>
                  <a:pt x="4497750" y="956654"/>
                  <a:pt x="4471639" y="959667"/>
                </a:cubicBezTo>
                <a:cubicBezTo>
                  <a:pt x="4401093" y="967807"/>
                  <a:pt x="4259766" y="981969"/>
                  <a:pt x="4259766" y="981969"/>
                </a:cubicBezTo>
                <a:cubicBezTo>
                  <a:pt x="4098177" y="1017877"/>
                  <a:pt x="4216458" y="996336"/>
                  <a:pt x="4025590" y="1015423"/>
                </a:cubicBezTo>
                <a:cubicBezTo>
                  <a:pt x="3995771" y="1018405"/>
                  <a:pt x="3966048" y="1022336"/>
                  <a:pt x="3936381" y="1026574"/>
                </a:cubicBezTo>
                <a:cubicBezTo>
                  <a:pt x="3913998" y="1029772"/>
                  <a:pt x="3891945" y="1035228"/>
                  <a:pt x="3869473" y="1037725"/>
                </a:cubicBezTo>
                <a:cubicBezTo>
                  <a:pt x="3824987" y="1042668"/>
                  <a:pt x="3780264" y="1045159"/>
                  <a:pt x="3735659" y="1048876"/>
                </a:cubicBezTo>
                <a:lnTo>
                  <a:pt x="3501483" y="1026574"/>
                </a:lnTo>
                <a:cubicBezTo>
                  <a:pt x="3489865" y="1024787"/>
                  <a:pt x="3479595" y="1017526"/>
                  <a:pt x="3468030" y="1015423"/>
                </a:cubicBezTo>
                <a:cubicBezTo>
                  <a:pt x="3438545" y="1010062"/>
                  <a:pt x="3408557" y="1007988"/>
                  <a:pt x="3378820" y="1004271"/>
                </a:cubicBezTo>
                <a:cubicBezTo>
                  <a:pt x="3356517" y="996837"/>
                  <a:pt x="3334964" y="986579"/>
                  <a:pt x="3311912" y="981969"/>
                </a:cubicBezTo>
                <a:cubicBezTo>
                  <a:pt x="3257431" y="971073"/>
                  <a:pt x="3199546" y="963714"/>
                  <a:pt x="3155795" y="926213"/>
                </a:cubicBezTo>
                <a:cubicBezTo>
                  <a:pt x="3139830" y="912529"/>
                  <a:pt x="3122854" y="899104"/>
                  <a:pt x="3111190" y="881608"/>
                </a:cubicBezTo>
                <a:cubicBezTo>
                  <a:pt x="3060754" y="805953"/>
                  <a:pt x="3085539" y="833654"/>
                  <a:pt x="3044283" y="792398"/>
                </a:cubicBezTo>
                <a:cubicBezTo>
                  <a:pt x="3040566" y="781247"/>
                  <a:pt x="3042697" y="765777"/>
                  <a:pt x="3033132" y="758945"/>
                </a:cubicBezTo>
                <a:cubicBezTo>
                  <a:pt x="3014002" y="745281"/>
                  <a:pt x="2966225" y="736642"/>
                  <a:pt x="2966225" y="736642"/>
                </a:cubicBezTo>
                <a:cubicBezTo>
                  <a:pt x="2927298" y="697717"/>
                  <a:pt x="2953896" y="717665"/>
                  <a:pt x="2877015" y="692037"/>
                </a:cubicBezTo>
                <a:lnTo>
                  <a:pt x="2877015" y="692037"/>
                </a:lnTo>
                <a:cubicBezTo>
                  <a:pt x="2800328" y="640912"/>
                  <a:pt x="2835537" y="655908"/>
                  <a:pt x="2776654" y="636281"/>
                </a:cubicBezTo>
                <a:cubicBezTo>
                  <a:pt x="2761786" y="621413"/>
                  <a:pt x="2743713" y="609172"/>
                  <a:pt x="2732049" y="591676"/>
                </a:cubicBezTo>
                <a:cubicBezTo>
                  <a:pt x="2724615" y="580525"/>
                  <a:pt x="2719224" y="567700"/>
                  <a:pt x="2709747" y="558223"/>
                </a:cubicBezTo>
                <a:cubicBezTo>
                  <a:pt x="2700270" y="548746"/>
                  <a:pt x="2687444" y="543354"/>
                  <a:pt x="2676293" y="535920"/>
                </a:cubicBezTo>
                <a:cubicBezTo>
                  <a:pt x="2640949" y="482906"/>
                  <a:pt x="2658229" y="515182"/>
                  <a:pt x="2631688" y="435559"/>
                </a:cubicBezTo>
                <a:lnTo>
                  <a:pt x="2620537" y="402106"/>
                </a:lnTo>
                <a:cubicBezTo>
                  <a:pt x="2638110" y="314238"/>
                  <a:pt x="2643524" y="312826"/>
                  <a:pt x="2620537" y="190232"/>
                </a:cubicBezTo>
                <a:cubicBezTo>
                  <a:pt x="2618599" y="179899"/>
                  <a:pt x="2605668" y="175364"/>
                  <a:pt x="2598234" y="167930"/>
                </a:cubicBezTo>
                <a:cubicBezTo>
                  <a:pt x="2594517" y="156779"/>
                  <a:pt x="2592659" y="153061"/>
                  <a:pt x="2587083" y="134476"/>
                </a:cubicBezTo>
                <a:cubicBezTo>
                  <a:pt x="2581507" y="115891"/>
                  <a:pt x="2577791" y="78721"/>
                  <a:pt x="2564781" y="56419"/>
                </a:cubicBezTo>
                <a:cubicBezTo>
                  <a:pt x="2551771" y="34117"/>
                  <a:pt x="2546195" y="6237"/>
                  <a:pt x="2509024" y="661"/>
                </a:cubicBezTo>
                <a:cubicBezTo>
                  <a:pt x="2471853" y="-4915"/>
                  <a:pt x="2393795" y="26681"/>
                  <a:pt x="2341756" y="22964"/>
                </a:cubicBezTo>
                <a:cubicBezTo>
                  <a:pt x="2286000" y="26681"/>
                  <a:pt x="2228385" y="76861"/>
                  <a:pt x="2196790" y="89871"/>
                </a:cubicBezTo>
                <a:cubicBezTo>
                  <a:pt x="2165195" y="102881"/>
                  <a:pt x="2166865" y="96619"/>
                  <a:pt x="2152186" y="101023"/>
                </a:cubicBezTo>
                <a:cubicBezTo>
                  <a:pt x="2072763" y="124850"/>
                  <a:pt x="2106766" y="119788"/>
                  <a:pt x="2040673" y="134476"/>
                </a:cubicBezTo>
                <a:cubicBezTo>
                  <a:pt x="2022171" y="138588"/>
                  <a:pt x="2003305" y="141031"/>
                  <a:pt x="1984917" y="145628"/>
                </a:cubicBezTo>
                <a:cubicBezTo>
                  <a:pt x="1973514" y="148479"/>
                  <a:pt x="1962867" y="153928"/>
                  <a:pt x="1951464" y="156779"/>
                </a:cubicBezTo>
                <a:cubicBezTo>
                  <a:pt x="1933077" y="161376"/>
                  <a:pt x="1914096" y="163333"/>
                  <a:pt x="1895708" y="167930"/>
                </a:cubicBezTo>
                <a:cubicBezTo>
                  <a:pt x="1884304" y="170781"/>
                  <a:pt x="1873729" y="176531"/>
                  <a:pt x="1862254" y="179081"/>
                </a:cubicBezTo>
                <a:cubicBezTo>
                  <a:pt x="1800292" y="192850"/>
                  <a:pt x="1735346" y="195687"/>
                  <a:pt x="1672683" y="201384"/>
                </a:cubicBezTo>
                <a:lnTo>
                  <a:pt x="1605776" y="223686"/>
                </a:lnTo>
                <a:lnTo>
                  <a:pt x="1572322" y="234837"/>
                </a:lnTo>
                <a:cubicBezTo>
                  <a:pt x="1476465" y="298744"/>
                  <a:pt x="1597738" y="222131"/>
                  <a:pt x="1505415" y="268291"/>
                </a:cubicBezTo>
                <a:cubicBezTo>
                  <a:pt x="1493428" y="274284"/>
                  <a:pt x="1483948" y="284599"/>
                  <a:pt x="1471961" y="290593"/>
                </a:cubicBezTo>
                <a:cubicBezTo>
                  <a:pt x="1461448" y="295850"/>
                  <a:pt x="1449021" y="296488"/>
                  <a:pt x="1438508" y="301745"/>
                </a:cubicBezTo>
                <a:cubicBezTo>
                  <a:pt x="1352051" y="344974"/>
                  <a:pt x="1455678" y="307173"/>
                  <a:pt x="1371600" y="335198"/>
                </a:cubicBezTo>
                <a:cubicBezTo>
                  <a:pt x="1364166" y="324047"/>
                  <a:pt x="1359763" y="310117"/>
                  <a:pt x="1349298" y="301745"/>
                </a:cubicBezTo>
                <a:cubicBezTo>
                  <a:pt x="1337866" y="292600"/>
                  <a:pt x="1262869" y="279998"/>
                  <a:pt x="1260088" y="279442"/>
                </a:cubicBezTo>
                <a:cubicBezTo>
                  <a:pt x="1211766" y="283159"/>
                  <a:pt x="1162994" y="283034"/>
                  <a:pt x="1115122" y="290593"/>
                </a:cubicBezTo>
                <a:cubicBezTo>
                  <a:pt x="1091901" y="294260"/>
                  <a:pt x="1048215" y="312896"/>
                  <a:pt x="1048215" y="312896"/>
                </a:cubicBezTo>
                <a:cubicBezTo>
                  <a:pt x="996176" y="309179"/>
                  <a:pt x="943692" y="309484"/>
                  <a:pt x="892098" y="301745"/>
                </a:cubicBezTo>
                <a:cubicBezTo>
                  <a:pt x="868849" y="298258"/>
                  <a:pt x="848243" y="284052"/>
                  <a:pt x="825190" y="279442"/>
                </a:cubicBezTo>
                <a:cubicBezTo>
                  <a:pt x="806605" y="275725"/>
                  <a:pt x="787936" y="272403"/>
                  <a:pt x="769434" y="268291"/>
                </a:cubicBezTo>
                <a:cubicBezTo>
                  <a:pt x="754473" y="264966"/>
                  <a:pt x="740071" y="258744"/>
                  <a:pt x="724830" y="257140"/>
                </a:cubicBezTo>
                <a:cubicBezTo>
                  <a:pt x="669257" y="251290"/>
                  <a:pt x="613317" y="249705"/>
                  <a:pt x="557561" y="245988"/>
                </a:cubicBezTo>
                <a:cubicBezTo>
                  <a:pt x="546410" y="242271"/>
                  <a:pt x="535634" y="237142"/>
                  <a:pt x="524108" y="234837"/>
                </a:cubicBezTo>
                <a:cubicBezTo>
                  <a:pt x="464432" y="222902"/>
                  <a:pt x="393517" y="219907"/>
                  <a:pt x="334537" y="212535"/>
                </a:cubicBezTo>
                <a:cubicBezTo>
                  <a:pt x="300079" y="208228"/>
                  <a:pt x="257322" y="200521"/>
                  <a:pt x="223025" y="190232"/>
                </a:cubicBezTo>
                <a:cubicBezTo>
                  <a:pt x="200507" y="183477"/>
                  <a:pt x="178420" y="175364"/>
                  <a:pt x="156117" y="167930"/>
                </a:cubicBezTo>
                <a:cubicBezTo>
                  <a:pt x="144966" y="164213"/>
                  <a:pt x="134418" y="156779"/>
                  <a:pt x="122664" y="156779"/>
                </a:cubicBezTo>
                <a:lnTo>
                  <a:pt x="0" y="156779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081463" y="3011488"/>
            <a:ext cx="3948112" cy="1771650"/>
          </a:xfrm>
          <a:custGeom>
            <a:avLst/>
            <a:gdLst>
              <a:gd name="connsiteX0" fmla="*/ 0 w 3947532"/>
              <a:gd name="connsiteY0" fmla="*/ 0 h 1773044"/>
              <a:gd name="connsiteX1" fmla="*/ 22303 w 3947532"/>
              <a:gd name="connsiteY1" fmla="*/ 89210 h 1773044"/>
              <a:gd name="connsiteX2" fmla="*/ 66908 w 3947532"/>
              <a:gd name="connsiteY2" fmla="*/ 144966 h 1773044"/>
              <a:gd name="connsiteX3" fmla="*/ 89210 w 3947532"/>
              <a:gd name="connsiteY3" fmla="*/ 211873 h 1773044"/>
              <a:gd name="connsiteX4" fmla="*/ 100361 w 3947532"/>
              <a:gd name="connsiteY4" fmla="*/ 245327 h 1773044"/>
              <a:gd name="connsiteX5" fmla="*/ 133815 w 3947532"/>
              <a:gd name="connsiteY5" fmla="*/ 267630 h 1773044"/>
              <a:gd name="connsiteX6" fmla="*/ 178420 w 3947532"/>
              <a:gd name="connsiteY6" fmla="*/ 323386 h 1773044"/>
              <a:gd name="connsiteX7" fmla="*/ 223025 w 3947532"/>
              <a:gd name="connsiteY7" fmla="*/ 379142 h 1773044"/>
              <a:gd name="connsiteX8" fmla="*/ 278781 w 3947532"/>
              <a:gd name="connsiteY8" fmla="*/ 423747 h 1773044"/>
              <a:gd name="connsiteX9" fmla="*/ 301083 w 3947532"/>
              <a:gd name="connsiteY9" fmla="*/ 457200 h 1773044"/>
              <a:gd name="connsiteX10" fmla="*/ 323386 w 3947532"/>
              <a:gd name="connsiteY10" fmla="*/ 479503 h 1773044"/>
              <a:gd name="connsiteX11" fmla="*/ 345688 w 3947532"/>
              <a:gd name="connsiteY11" fmla="*/ 512956 h 1773044"/>
              <a:gd name="connsiteX12" fmla="*/ 367991 w 3947532"/>
              <a:gd name="connsiteY12" fmla="*/ 535259 h 1773044"/>
              <a:gd name="connsiteX13" fmla="*/ 390293 w 3947532"/>
              <a:gd name="connsiteY13" fmla="*/ 568712 h 1773044"/>
              <a:gd name="connsiteX14" fmla="*/ 434898 w 3947532"/>
              <a:gd name="connsiteY14" fmla="*/ 613317 h 1773044"/>
              <a:gd name="connsiteX15" fmla="*/ 457200 w 3947532"/>
              <a:gd name="connsiteY15" fmla="*/ 635620 h 1773044"/>
              <a:gd name="connsiteX16" fmla="*/ 524108 w 3947532"/>
              <a:gd name="connsiteY16" fmla="*/ 702527 h 1773044"/>
              <a:gd name="connsiteX17" fmla="*/ 579864 w 3947532"/>
              <a:gd name="connsiteY17" fmla="*/ 747132 h 1773044"/>
              <a:gd name="connsiteX18" fmla="*/ 646771 w 3947532"/>
              <a:gd name="connsiteY18" fmla="*/ 769434 h 1773044"/>
              <a:gd name="connsiteX19" fmla="*/ 702527 w 3947532"/>
              <a:gd name="connsiteY19" fmla="*/ 802888 h 1773044"/>
              <a:gd name="connsiteX20" fmla="*/ 758283 w 3947532"/>
              <a:gd name="connsiteY20" fmla="*/ 858644 h 1773044"/>
              <a:gd name="connsiteX21" fmla="*/ 814039 w 3947532"/>
              <a:gd name="connsiteY21" fmla="*/ 869795 h 1773044"/>
              <a:gd name="connsiteX22" fmla="*/ 858644 w 3947532"/>
              <a:gd name="connsiteY22" fmla="*/ 880947 h 1773044"/>
              <a:gd name="connsiteX23" fmla="*/ 936703 w 3947532"/>
              <a:gd name="connsiteY23" fmla="*/ 892098 h 1773044"/>
              <a:gd name="connsiteX24" fmla="*/ 970156 w 3947532"/>
              <a:gd name="connsiteY24" fmla="*/ 903249 h 1773044"/>
              <a:gd name="connsiteX25" fmla="*/ 1081669 w 3947532"/>
              <a:gd name="connsiteY25" fmla="*/ 925551 h 1773044"/>
              <a:gd name="connsiteX26" fmla="*/ 1159727 w 3947532"/>
              <a:gd name="connsiteY26" fmla="*/ 947854 h 1773044"/>
              <a:gd name="connsiteX27" fmla="*/ 1661532 w 3947532"/>
              <a:gd name="connsiteY27" fmla="*/ 925551 h 1773044"/>
              <a:gd name="connsiteX28" fmla="*/ 1694986 w 3947532"/>
              <a:gd name="connsiteY28" fmla="*/ 914400 h 1773044"/>
              <a:gd name="connsiteX29" fmla="*/ 1862254 w 3947532"/>
              <a:gd name="connsiteY29" fmla="*/ 903249 h 1773044"/>
              <a:gd name="connsiteX30" fmla="*/ 1984917 w 3947532"/>
              <a:gd name="connsiteY30" fmla="*/ 914400 h 1773044"/>
              <a:gd name="connsiteX31" fmla="*/ 2007220 w 3947532"/>
              <a:gd name="connsiteY31" fmla="*/ 936703 h 1773044"/>
              <a:gd name="connsiteX32" fmla="*/ 2051825 w 3947532"/>
              <a:gd name="connsiteY32" fmla="*/ 992459 h 1773044"/>
              <a:gd name="connsiteX33" fmla="*/ 2074127 w 3947532"/>
              <a:gd name="connsiteY33" fmla="*/ 970156 h 1773044"/>
              <a:gd name="connsiteX34" fmla="*/ 2141034 w 3947532"/>
              <a:gd name="connsiteY34" fmla="*/ 992459 h 1773044"/>
              <a:gd name="connsiteX35" fmla="*/ 2286000 w 3947532"/>
              <a:gd name="connsiteY35" fmla="*/ 1003610 h 1773044"/>
              <a:gd name="connsiteX36" fmla="*/ 2352908 w 3947532"/>
              <a:gd name="connsiteY36" fmla="*/ 1014761 h 1773044"/>
              <a:gd name="connsiteX37" fmla="*/ 2386361 w 3947532"/>
              <a:gd name="connsiteY37" fmla="*/ 1025912 h 1773044"/>
              <a:gd name="connsiteX38" fmla="*/ 2575932 w 3947532"/>
              <a:gd name="connsiteY38" fmla="*/ 1037064 h 1773044"/>
              <a:gd name="connsiteX39" fmla="*/ 2653991 w 3947532"/>
              <a:gd name="connsiteY39" fmla="*/ 1048215 h 1773044"/>
              <a:gd name="connsiteX40" fmla="*/ 2687444 w 3947532"/>
              <a:gd name="connsiteY40" fmla="*/ 1059366 h 1773044"/>
              <a:gd name="connsiteX41" fmla="*/ 2765503 w 3947532"/>
              <a:gd name="connsiteY41" fmla="*/ 1070517 h 1773044"/>
              <a:gd name="connsiteX42" fmla="*/ 2832410 w 3947532"/>
              <a:gd name="connsiteY42" fmla="*/ 1092820 h 1773044"/>
              <a:gd name="connsiteX43" fmla="*/ 2899317 w 3947532"/>
              <a:gd name="connsiteY43" fmla="*/ 1126273 h 1773044"/>
              <a:gd name="connsiteX44" fmla="*/ 3222703 w 3947532"/>
              <a:gd name="connsiteY44" fmla="*/ 1137425 h 1773044"/>
              <a:gd name="connsiteX45" fmla="*/ 3434576 w 3947532"/>
              <a:gd name="connsiteY45" fmla="*/ 1148576 h 1773044"/>
              <a:gd name="connsiteX46" fmla="*/ 3468030 w 3947532"/>
              <a:gd name="connsiteY46" fmla="*/ 1159727 h 1773044"/>
              <a:gd name="connsiteX47" fmla="*/ 3490332 w 3947532"/>
              <a:gd name="connsiteY47" fmla="*/ 1182030 h 1773044"/>
              <a:gd name="connsiteX48" fmla="*/ 3557239 w 3947532"/>
              <a:gd name="connsiteY48" fmla="*/ 1204332 h 1773044"/>
              <a:gd name="connsiteX49" fmla="*/ 3590693 w 3947532"/>
              <a:gd name="connsiteY49" fmla="*/ 1215483 h 1773044"/>
              <a:gd name="connsiteX50" fmla="*/ 3646449 w 3947532"/>
              <a:gd name="connsiteY50" fmla="*/ 1293542 h 1773044"/>
              <a:gd name="connsiteX51" fmla="*/ 3668752 w 3947532"/>
              <a:gd name="connsiteY51" fmla="*/ 1315844 h 1773044"/>
              <a:gd name="connsiteX52" fmla="*/ 3691054 w 3947532"/>
              <a:gd name="connsiteY52" fmla="*/ 1338147 h 1773044"/>
              <a:gd name="connsiteX53" fmla="*/ 3724508 w 3947532"/>
              <a:gd name="connsiteY53" fmla="*/ 1349298 h 1773044"/>
              <a:gd name="connsiteX54" fmla="*/ 3780264 w 3947532"/>
              <a:gd name="connsiteY54" fmla="*/ 1393903 h 1773044"/>
              <a:gd name="connsiteX55" fmla="*/ 3813717 w 3947532"/>
              <a:gd name="connsiteY55" fmla="*/ 1416205 h 1773044"/>
              <a:gd name="connsiteX56" fmla="*/ 3836020 w 3947532"/>
              <a:gd name="connsiteY56" fmla="*/ 1438508 h 1773044"/>
              <a:gd name="connsiteX57" fmla="*/ 3869474 w 3947532"/>
              <a:gd name="connsiteY57" fmla="*/ 1449659 h 1773044"/>
              <a:gd name="connsiteX58" fmla="*/ 3891776 w 3947532"/>
              <a:gd name="connsiteY58" fmla="*/ 1483112 h 1773044"/>
              <a:gd name="connsiteX59" fmla="*/ 3836020 w 3947532"/>
              <a:gd name="connsiteY59" fmla="*/ 1561171 h 1773044"/>
              <a:gd name="connsiteX60" fmla="*/ 3902927 w 3947532"/>
              <a:gd name="connsiteY60" fmla="*/ 1639230 h 1773044"/>
              <a:gd name="connsiteX61" fmla="*/ 3925230 w 3947532"/>
              <a:gd name="connsiteY61" fmla="*/ 1661532 h 1773044"/>
              <a:gd name="connsiteX62" fmla="*/ 3936381 w 3947532"/>
              <a:gd name="connsiteY62" fmla="*/ 1694986 h 1773044"/>
              <a:gd name="connsiteX63" fmla="*/ 3947532 w 3947532"/>
              <a:gd name="connsiteY63" fmla="*/ 1773044 h 1773044"/>
              <a:gd name="connsiteX0" fmla="*/ 0 w 3947532"/>
              <a:gd name="connsiteY0" fmla="*/ 0 h 1773044"/>
              <a:gd name="connsiteX1" fmla="*/ 22303 w 3947532"/>
              <a:gd name="connsiteY1" fmla="*/ 89210 h 1773044"/>
              <a:gd name="connsiteX2" fmla="*/ 66908 w 3947532"/>
              <a:gd name="connsiteY2" fmla="*/ 144966 h 1773044"/>
              <a:gd name="connsiteX3" fmla="*/ 89210 w 3947532"/>
              <a:gd name="connsiteY3" fmla="*/ 211873 h 1773044"/>
              <a:gd name="connsiteX4" fmla="*/ 100361 w 3947532"/>
              <a:gd name="connsiteY4" fmla="*/ 245327 h 1773044"/>
              <a:gd name="connsiteX5" fmla="*/ 133815 w 3947532"/>
              <a:gd name="connsiteY5" fmla="*/ 267630 h 1773044"/>
              <a:gd name="connsiteX6" fmla="*/ 178420 w 3947532"/>
              <a:gd name="connsiteY6" fmla="*/ 323386 h 1773044"/>
              <a:gd name="connsiteX7" fmla="*/ 223025 w 3947532"/>
              <a:gd name="connsiteY7" fmla="*/ 379142 h 1773044"/>
              <a:gd name="connsiteX8" fmla="*/ 278781 w 3947532"/>
              <a:gd name="connsiteY8" fmla="*/ 423747 h 1773044"/>
              <a:gd name="connsiteX9" fmla="*/ 301083 w 3947532"/>
              <a:gd name="connsiteY9" fmla="*/ 457200 h 1773044"/>
              <a:gd name="connsiteX10" fmla="*/ 323386 w 3947532"/>
              <a:gd name="connsiteY10" fmla="*/ 479503 h 1773044"/>
              <a:gd name="connsiteX11" fmla="*/ 345688 w 3947532"/>
              <a:gd name="connsiteY11" fmla="*/ 512956 h 1773044"/>
              <a:gd name="connsiteX12" fmla="*/ 367991 w 3947532"/>
              <a:gd name="connsiteY12" fmla="*/ 535259 h 1773044"/>
              <a:gd name="connsiteX13" fmla="*/ 390293 w 3947532"/>
              <a:gd name="connsiteY13" fmla="*/ 568712 h 1773044"/>
              <a:gd name="connsiteX14" fmla="*/ 434898 w 3947532"/>
              <a:gd name="connsiteY14" fmla="*/ 613317 h 1773044"/>
              <a:gd name="connsiteX15" fmla="*/ 457200 w 3947532"/>
              <a:gd name="connsiteY15" fmla="*/ 635620 h 1773044"/>
              <a:gd name="connsiteX16" fmla="*/ 524108 w 3947532"/>
              <a:gd name="connsiteY16" fmla="*/ 702527 h 1773044"/>
              <a:gd name="connsiteX17" fmla="*/ 613317 w 3947532"/>
              <a:gd name="connsiteY17" fmla="*/ 724829 h 1773044"/>
              <a:gd name="connsiteX18" fmla="*/ 646771 w 3947532"/>
              <a:gd name="connsiteY18" fmla="*/ 769434 h 1773044"/>
              <a:gd name="connsiteX19" fmla="*/ 702527 w 3947532"/>
              <a:gd name="connsiteY19" fmla="*/ 802888 h 1773044"/>
              <a:gd name="connsiteX20" fmla="*/ 758283 w 3947532"/>
              <a:gd name="connsiteY20" fmla="*/ 858644 h 1773044"/>
              <a:gd name="connsiteX21" fmla="*/ 814039 w 3947532"/>
              <a:gd name="connsiteY21" fmla="*/ 869795 h 1773044"/>
              <a:gd name="connsiteX22" fmla="*/ 858644 w 3947532"/>
              <a:gd name="connsiteY22" fmla="*/ 880947 h 1773044"/>
              <a:gd name="connsiteX23" fmla="*/ 936703 w 3947532"/>
              <a:gd name="connsiteY23" fmla="*/ 892098 h 1773044"/>
              <a:gd name="connsiteX24" fmla="*/ 970156 w 3947532"/>
              <a:gd name="connsiteY24" fmla="*/ 903249 h 1773044"/>
              <a:gd name="connsiteX25" fmla="*/ 1081669 w 3947532"/>
              <a:gd name="connsiteY25" fmla="*/ 925551 h 1773044"/>
              <a:gd name="connsiteX26" fmla="*/ 1159727 w 3947532"/>
              <a:gd name="connsiteY26" fmla="*/ 947854 h 1773044"/>
              <a:gd name="connsiteX27" fmla="*/ 1661532 w 3947532"/>
              <a:gd name="connsiteY27" fmla="*/ 925551 h 1773044"/>
              <a:gd name="connsiteX28" fmla="*/ 1694986 w 3947532"/>
              <a:gd name="connsiteY28" fmla="*/ 914400 h 1773044"/>
              <a:gd name="connsiteX29" fmla="*/ 1862254 w 3947532"/>
              <a:gd name="connsiteY29" fmla="*/ 903249 h 1773044"/>
              <a:gd name="connsiteX30" fmla="*/ 1984917 w 3947532"/>
              <a:gd name="connsiteY30" fmla="*/ 914400 h 1773044"/>
              <a:gd name="connsiteX31" fmla="*/ 2007220 w 3947532"/>
              <a:gd name="connsiteY31" fmla="*/ 936703 h 1773044"/>
              <a:gd name="connsiteX32" fmla="*/ 2051825 w 3947532"/>
              <a:gd name="connsiteY32" fmla="*/ 992459 h 1773044"/>
              <a:gd name="connsiteX33" fmla="*/ 2074127 w 3947532"/>
              <a:gd name="connsiteY33" fmla="*/ 970156 h 1773044"/>
              <a:gd name="connsiteX34" fmla="*/ 2141034 w 3947532"/>
              <a:gd name="connsiteY34" fmla="*/ 992459 h 1773044"/>
              <a:gd name="connsiteX35" fmla="*/ 2286000 w 3947532"/>
              <a:gd name="connsiteY35" fmla="*/ 1003610 h 1773044"/>
              <a:gd name="connsiteX36" fmla="*/ 2352908 w 3947532"/>
              <a:gd name="connsiteY36" fmla="*/ 1014761 h 1773044"/>
              <a:gd name="connsiteX37" fmla="*/ 2386361 w 3947532"/>
              <a:gd name="connsiteY37" fmla="*/ 1025912 h 1773044"/>
              <a:gd name="connsiteX38" fmla="*/ 2575932 w 3947532"/>
              <a:gd name="connsiteY38" fmla="*/ 1037064 h 1773044"/>
              <a:gd name="connsiteX39" fmla="*/ 2653991 w 3947532"/>
              <a:gd name="connsiteY39" fmla="*/ 1048215 h 1773044"/>
              <a:gd name="connsiteX40" fmla="*/ 2687444 w 3947532"/>
              <a:gd name="connsiteY40" fmla="*/ 1059366 h 1773044"/>
              <a:gd name="connsiteX41" fmla="*/ 2765503 w 3947532"/>
              <a:gd name="connsiteY41" fmla="*/ 1070517 h 1773044"/>
              <a:gd name="connsiteX42" fmla="*/ 2832410 w 3947532"/>
              <a:gd name="connsiteY42" fmla="*/ 1092820 h 1773044"/>
              <a:gd name="connsiteX43" fmla="*/ 2899317 w 3947532"/>
              <a:gd name="connsiteY43" fmla="*/ 1126273 h 1773044"/>
              <a:gd name="connsiteX44" fmla="*/ 3222703 w 3947532"/>
              <a:gd name="connsiteY44" fmla="*/ 1137425 h 1773044"/>
              <a:gd name="connsiteX45" fmla="*/ 3434576 w 3947532"/>
              <a:gd name="connsiteY45" fmla="*/ 1148576 h 1773044"/>
              <a:gd name="connsiteX46" fmla="*/ 3468030 w 3947532"/>
              <a:gd name="connsiteY46" fmla="*/ 1159727 h 1773044"/>
              <a:gd name="connsiteX47" fmla="*/ 3490332 w 3947532"/>
              <a:gd name="connsiteY47" fmla="*/ 1182030 h 1773044"/>
              <a:gd name="connsiteX48" fmla="*/ 3557239 w 3947532"/>
              <a:gd name="connsiteY48" fmla="*/ 1204332 h 1773044"/>
              <a:gd name="connsiteX49" fmla="*/ 3590693 w 3947532"/>
              <a:gd name="connsiteY49" fmla="*/ 1215483 h 1773044"/>
              <a:gd name="connsiteX50" fmla="*/ 3646449 w 3947532"/>
              <a:gd name="connsiteY50" fmla="*/ 1293542 h 1773044"/>
              <a:gd name="connsiteX51" fmla="*/ 3668752 w 3947532"/>
              <a:gd name="connsiteY51" fmla="*/ 1315844 h 1773044"/>
              <a:gd name="connsiteX52" fmla="*/ 3691054 w 3947532"/>
              <a:gd name="connsiteY52" fmla="*/ 1338147 h 1773044"/>
              <a:gd name="connsiteX53" fmla="*/ 3724508 w 3947532"/>
              <a:gd name="connsiteY53" fmla="*/ 1349298 h 1773044"/>
              <a:gd name="connsiteX54" fmla="*/ 3780264 w 3947532"/>
              <a:gd name="connsiteY54" fmla="*/ 1393903 h 1773044"/>
              <a:gd name="connsiteX55" fmla="*/ 3813717 w 3947532"/>
              <a:gd name="connsiteY55" fmla="*/ 1416205 h 1773044"/>
              <a:gd name="connsiteX56" fmla="*/ 3836020 w 3947532"/>
              <a:gd name="connsiteY56" fmla="*/ 1438508 h 1773044"/>
              <a:gd name="connsiteX57" fmla="*/ 3869474 w 3947532"/>
              <a:gd name="connsiteY57" fmla="*/ 1449659 h 1773044"/>
              <a:gd name="connsiteX58" fmla="*/ 3891776 w 3947532"/>
              <a:gd name="connsiteY58" fmla="*/ 1483112 h 1773044"/>
              <a:gd name="connsiteX59" fmla="*/ 3836020 w 3947532"/>
              <a:gd name="connsiteY59" fmla="*/ 1561171 h 1773044"/>
              <a:gd name="connsiteX60" fmla="*/ 3902927 w 3947532"/>
              <a:gd name="connsiteY60" fmla="*/ 1639230 h 1773044"/>
              <a:gd name="connsiteX61" fmla="*/ 3925230 w 3947532"/>
              <a:gd name="connsiteY61" fmla="*/ 1661532 h 1773044"/>
              <a:gd name="connsiteX62" fmla="*/ 3936381 w 3947532"/>
              <a:gd name="connsiteY62" fmla="*/ 1694986 h 1773044"/>
              <a:gd name="connsiteX63" fmla="*/ 3947532 w 3947532"/>
              <a:gd name="connsiteY63" fmla="*/ 1773044 h 1773044"/>
              <a:gd name="connsiteX0" fmla="*/ 0 w 3947532"/>
              <a:gd name="connsiteY0" fmla="*/ 0 h 1773044"/>
              <a:gd name="connsiteX1" fmla="*/ 22303 w 3947532"/>
              <a:gd name="connsiteY1" fmla="*/ 89210 h 1773044"/>
              <a:gd name="connsiteX2" fmla="*/ 66908 w 3947532"/>
              <a:gd name="connsiteY2" fmla="*/ 144966 h 1773044"/>
              <a:gd name="connsiteX3" fmla="*/ 89210 w 3947532"/>
              <a:gd name="connsiteY3" fmla="*/ 211873 h 1773044"/>
              <a:gd name="connsiteX4" fmla="*/ 100361 w 3947532"/>
              <a:gd name="connsiteY4" fmla="*/ 245327 h 1773044"/>
              <a:gd name="connsiteX5" fmla="*/ 133815 w 3947532"/>
              <a:gd name="connsiteY5" fmla="*/ 267630 h 1773044"/>
              <a:gd name="connsiteX6" fmla="*/ 178420 w 3947532"/>
              <a:gd name="connsiteY6" fmla="*/ 323386 h 1773044"/>
              <a:gd name="connsiteX7" fmla="*/ 223025 w 3947532"/>
              <a:gd name="connsiteY7" fmla="*/ 379142 h 1773044"/>
              <a:gd name="connsiteX8" fmla="*/ 278781 w 3947532"/>
              <a:gd name="connsiteY8" fmla="*/ 423747 h 1773044"/>
              <a:gd name="connsiteX9" fmla="*/ 301083 w 3947532"/>
              <a:gd name="connsiteY9" fmla="*/ 457200 h 1773044"/>
              <a:gd name="connsiteX10" fmla="*/ 323386 w 3947532"/>
              <a:gd name="connsiteY10" fmla="*/ 479503 h 1773044"/>
              <a:gd name="connsiteX11" fmla="*/ 345688 w 3947532"/>
              <a:gd name="connsiteY11" fmla="*/ 512956 h 1773044"/>
              <a:gd name="connsiteX12" fmla="*/ 367991 w 3947532"/>
              <a:gd name="connsiteY12" fmla="*/ 535259 h 1773044"/>
              <a:gd name="connsiteX13" fmla="*/ 390293 w 3947532"/>
              <a:gd name="connsiteY13" fmla="*/ 568712 h 1773044"/>
              <a:gd name="connsiteX14" fmla="*/ 434898 w 3947532"/>
              <a:gd name="connsiteY14" fmla="*/ 613317 h 1773044"/>
              <a:gd name="connsiteX15" fmla="*/ 457200 w 3947532"/>
              <a:gd name="connsiteY15" fmla="*/ 635620 h 1773044"/>
              <a:gd name="connsiteX16" fmla="*/ 524108 w 3947532"/>
              <a:gd name="connsiteY16" fmla="*/ 702527 h 1773044"/>
              <a:gd name="connsiteX17" fmla="*/ 613317 w 3947532"/>
              <a:gd name="connsiteY17" fmla="*/ 724829 h 1773044"/>
              <a:gd name="connsiteX18" fmla="*/ 646771 w 3947532"/>
              <a:gd name="connsiteY18" fmla="*/ 769434 h 1773044"/>
              <a:gd name="connsiteX19" fmla="*/ 702527 w 3947532"/>
              <a:gd name="connsiteY19" fmla="*/ 802888 h 1773044"/>
              <a:gd name="connsiteX20" fmla="*/ 758283 w 3947532"/>
              <a:gd name="connsiteY20" fmla="*/ 791737 h 1773044"/>
              <a:gd name="connsiteX21" fmla="*/ 814039 w 3947532"/>
              <a:gd name="connsiteY21" fmla="*/ 869795 h 1773044"/>
              <a:gd name="connsiteX22" fmla="*/ 858644 w 3947532"/>
              <a:gd name="connsiteY22" fmla="*/ 880947 h 1773044"/>
              <a:gd name="connsiteX23" fmla="*/ 936703 w 3947532"/>
              <a:gd name="connsiteY23" fmla="*/ 892098 h 1773044"/>
              <a:gd name="connsiteX24" fmla="*/ 970156 w 3947532"/>
              <a:gd name="connsiteY24" fmla="*/ 903249 h 1773044"/>
              <a:gd name="connsiteX25" fmla="*/ 1081669 w 3947532"/>
              <a:gd name="connsiteY25" fmla="*/ 925551 h 1773044"/>
              <a:gd name="connsiteX26" fmla="*/ 1159727 w 3947532"/>
              <a:gd name="connsiteY26" fmla="*/ 947854 h 1773044"/>
              <a:gd name="connsiteX27" fmla="*/ 1661532 w 3947532"/>
              <a:gd name="connsiteY27" fmla="*/ 925551 h 1773044"/>
              <a:gd name="connsiteX28" fmla="*/ 1694986 w 3947532"/>
              <a:gd name="connsiteY28" fmla="*/ 914400 h 1773044"/>
              <a:gd name="connsiteX29" fmla="*/ 1862254 w 3947532"/>
              <a:gd name="connsiteY29" fmla="*/ 903249 h 1773044"/>
              <a:gd name="connsiteX30" fmla="*/ 1984917 w 3947532"/>
              <a:gd name="connsiteY30" fmla="*/ 914400 h 1773044"/>
              <a:gd name="connsiteX31" fmla="*/ 2007220 w 3947532"/>
              <a:gd name="connsiteY31" fmla="*/ 936703 h 1773044"/>
              <a:gd name="connsiteX32" fmla="*/ 2051825 w 3947532"/>
              <a:gd name="connsiteY32" fmla="*/ 992459 h 1773044"/>
              <a:gd name="connsiteX33" fmla="*/ 2074127 w 3947532"/>
              <a:gd name="connsiteY33" fmla="*/ 970156 h 1773044"/>
              <a:gd name="connsiteX34" fmla="*/ 2141034 w 3947532"/>
              <a:gd name="connsiteY34" fmla="*/ 992459 h 1773044"/>
              <a:gd name="connsiteX35" fmla="*/ 2286000 w 3947532"/>
              <a:gd name="connsiteY35" fmla="*/ 1003610 h 1773044"/>
              <a:gd name="connsiteX36" fmla="*/ 2352908 w 3947532"/>
              <a:gd name="connsiteY36" fmla="*/ 1014761 h 1773044"/>
              <a:gd name="connsiteX37" fmla="*/ 2386361 w 3947532"/>
              <a:gd name="connsiteY37" fmla="*/ 1025912 h 1773044"/>
              <a:gd name="connsiteX38" fmla="*/ 2575932 w 3947532"/>
              <a:gd name="connsiteY38" fmla="*/ 1037064 h 1773044"/>
              <a:gd name="connsiteX39" fmla="*/ 2653991 w 3947532"/>
              <a:gd name="connsiteY39" fmla="*/ 1048215 h 1773044"/>
              <a:gd name="connsiteX40" fmla="*/ 2687444 w 3947532"/>
              <a:gd name="connsiteY40" fmla="*/ 1059366 h 1773044"/>
              <a:gd name="connsiteX41" fmla="*/ 2765503 w 3947532"/>
              <a:gd name="connsiteY41" fmla="*/ 1070517 h 1773044"/>
              <a:gd name="connsiteX42" fmla="*/ 2832410 w 3947532"/>
              <a:gd name="connsiteY42" fmla="*/ 1092820 h 1773044"/>
              <a:gd name="connsiteX43" fmla="*/ 2899317 w 3947532"/>
              <a:gd name="connsiteY43" fmla="*/ 1126273 h 1773044"/>
              <a:gd name="connsiteX44" fmla="*/ 3222703 w 3947532"/>
              <a:gd name="connsiteY44" fmla="*/ 1137425 h 1773044"/>
              <a:gd name="connsiteX45" fmla="*/ 3434576 w 3947532"/>
              <a:gd name="connsiteY45" fmla="*/ 1148576 h 1773044"/>
              <a:gd name="connsiteX46" fmla="*/ 3468030 w 3947532"/>
              <a:gd name="connsiteY46" fmla="*/ 1159727 h 1773044"/>
              <a:gd name="connsiteX47" fmla="*/ 3490332 w 3947532"/>
              <a:gd name="connsiteY47" fmla="*/ 1182030 h 1773044"/>
              <a:gd name="connsiteX48" fmla="*/ 3557239 w 3947532"/>
              <a:gd name="connsiteY48" fmla="*/ 1204332 h 1773044"/>
              <a:gd name="connsiteX49" fmla="*/ 3590693 w 3947532"/>
              <a:gd name="connsiteY49" fmla="*/ 1215483 h 1773044"/>
              <a:gd name="connsiteX50" fmla="*/ 3646449 w 3947532"/>
              <a:gd name="connsiteY50" fmla="*/ 1293542 h 1773044"/>
              <a:gd name="connsiteX51" fmla="*/ 3668752 w 3947532"/>
              <a:gd name="connsiteY51" fmla="*/ 1315844 h 1773044"/>
              <a:gd name="connsiteX52" fmla="*/ 3691054 w 3947532"/>
              <a:gd name="connsiteY52" fmla="*/ 1338147 h 1773044"/>
              <a:gd name="connsiteX53" fmla="*/ 3724508 w 3947532"/>
              <a:gd name="connsiteY53" fmla="*/ 1349298 h 1773044"/>
              <a:gd name="connsiteX54" fmla="*/ 3780264 w 3947532"/>
              <a:gd name="connsiteY54" fmla="*/ 1393903 h 1773044"/>
              <a:gd name="connsiteX55" fmla="*/ 3813717 w 3947532"/>
              <a:gd name="connsiteY55" fmla="*/ 1416205 h 1773044"/>
              <a:gd name="connsiteX56" fmla="*/ 3836020 w 3947532"/>
              <a:gd name="connsiteY56" fmla="*/ 1438508 h 1773044"/>
              <a:gd name="connsiteX57" fmla="*/ 3869474 w 3947532"/>
              <a:gd name="connsiteY57" fmla="*/ 1449659 h 1773044"/>
              <a:gd name="connsiteX58" fmla="*/ 3891776 w 3947532"/>
              <a:gd name="connsiteY58" fmla="*/ 1483112 h 1773044"/>
              <a:gd name="connsiteX59" fmla="*/ 3836020 w 3947532"/>
              <a:gd name="connsiteY59" fmla="*/ 1561171 h 1773044"/>
              <a:gd name="connsiteX60" fmla="*/ 3902927 w 3947532"/>
              <a:gd name="connsiteY60" fmla="*/ 1639230 h 1773044"/>
              <a:gd name="connsiteX61" fmla="*/ 3925230 w 3947532"/>
              <a:gd name="connsiteY61" fmla="*/ 1661532 h 1773044"/>
              <a:gd name="connsiteX62" fmla="*/ 3936381 w 3947532"/>
              <a:gd name="connsiteY62" fmla="*/ 1694986 h 1773044"/>
              <a:gd name="connsiteX63" fmla="*/ 3947532 w 3947532"/>
              <a:gd name="connsiteY63" fmla="*/ 1773044 h 1773044"/>
              <a:gd name="connsiteX0" fmla="*/ 0 w 3947532"/>
              <a:gd name="connsiteY0" fmla="*/ 0 h 1773044"/>
              <a:gd name="connsiteX1" fmla="*/ 22303 w 3947532"/>
              <a:gd name="connsiteY1" fmla="*/ 89210 h 1773044"/>
              <a:gd name="connsiteX2" fmla="*/ 66908 w 3947532"/>
              <a:gd name="connsiteY2" fmla="*/ 144966 h 1773044"/>
              <a:gd name="connsiteX3" fmla="*/ 89210 w 3947532"/>
              <a:gd name="connsiteY3" fmla="*/ 211873 h 1773044"/>
              <a:gd name="connsiteX4" fmla="*/ 100361 w 3947532"/>
              <a:gd name="connsiteY4" fmla="*/ 245327 h 1773044"/>
              <a:gd name="connsiteX5" fmla="*/ 133815 w 3947532"/>
              <a:gd name="connsiteY5" fmla="*/ 267630 h 1773044"/>
              <a:gd name="connsiteX6" fmla="*/ 178420 w 3947532"/>
              <a:gd name="connsiteY6" fmla="*/ 323386 h 1773044"/>
              <a:gd name="connsiteX7" fmla="*/ 223025 w 3947532"/>
              <a:gd name="connsiteY7" fmla="*/ 379142 h 1773044"/>
              <a:gd name="connsiteX8" fmla="*/ 278781 w 3947532"/>
              <a:gd name="connsiteY8" fmla="*/ 423747 h 1773044"/>
              <a:gd name="connsiteX9" fmla="*/ 301083 w 3947532"/>
              <a:gd name="connsiteY9" fmla="*/ 457200 h 1773044"/>
              <a:gd name="connsiteX10" fmla="*/ 323386 w 3947532"/>
              <a:gd name="connsiteY10" fmla="*/ 479503 h 1773044"/>
              <a:gd name="connsiteX11" fmla="*/ 345688 w 3947532"/>
              <a:gd name="connsiteY11" fmla="*/ 512956 h 1773044"/>
              <a:gd name="connsiteX12" fmla="*/ 367991 w 3947532"/>
              <a:gd name="connsiteY12" fmla="*/ 535259 h 1773044"/>
              <a:gd name="connsiteX13" fmla="*/ 390293 w 3947532"/>
              <a:gd name="connsiteY13" fmla="*/ 568712 h 1773044"/>
              <a:gd name="connsiteX14" fmla="*/ 434898 w 3947532"/>
              <a:gd name="connsiteY14" fmla="*/ 613317 h 1773044"/>
              <a:gd name="connsiteX15" fmla="*/ 457200 w 3947532"/>
              <a:gd name="connsiteY15" fmla="*/ 635620 h 1773044"/>
              <a:gd name="connsiteX16" fmla="*/ 524108 w 3947532"/>
              <a:gd name="connsiteY16" fmla="*/ 702527 h 1773044"/>
              <a:gd name="connsiteX17" fmla="*/ 613317 w 3947532"/>
              <a:gd name="connsiteY17" fmla="*/ 724829 h 1773044"/>
              <a:gd name="connsiteX18" fmla="*/ 646771 w 3947532"/>
              <a:gd name="connsiteY18" fmla="*/ 769434 h 1773044"/>
              <a:gd name="connsiteX19" fmla="*/ 702527 w 3947532"/>
              <a:gd name="connsiteY19" fmla="*/ 802888 h 1773044"/>
              <a:gd name="connsiteX20" fmla="*/ 758283 w 3947532"/>
              <a:gd name="connsiteY20" fmla="*/ 791737 h 1773044"/>
              <a:gd name="connsiteX21" fmla="*/ 814039 w 3947532"/>
              <a:gd name="connsiteY21" fmla="*/ 869795 h 1773044"/>
              <a:gd name="connsiteX22" fmla="*/ 858644 w 3947532"/>
              <a:gd name="connsiteY22" fmla="*/ 836343 h 1773044"/>
              <a:gd name="connsiteX23" fmla="*/ 936703 w 3947532"/>
              <a:gd name="connsiteY23" fmla="*/ 892098 h 1773044"/>
              <a:gd name="connsiteX24" fmla="*/ 970156 w 3947532"/>
              <a:gd name="connsiteY24" fmla="*/ 903249 h 1773044"/>
              <a:gd name="connsiteX25" fmla="*/ 1081669 w 3947532"/>
              <a:gd name="connsiteY25" fmla="*/ 925551 h 1773044"/>
              <a:gd name="connsiteX26" fmla="*/ 1159727 w 3947532"/>
              <a:gd name="connsiteY26" fmla="*/ 947854 h 1773044"/>
              <a:gd name="connsiteX27" fmla="*/ 1661532 w 3947532"/>
              <a:gd name="connsiteY27" fmla="*/ 925551 h 1773044"/>
              <a:gd name="connsiteX28" fmla="*/ 1694986 w 3947532"/>
              <a:gd name="connsiteY28" fmla="*/ 914400 h 1773044"/>
              <a:gd name="connsiteX29" fmla="*/ 1862254 w 3947532"/>
              <a:gd name="connsiteY29" fmla="*/ 903249 h 1773044"/>
              <a:gd name="connsiteX30" fmla="*/ 1984917 w 3947532"/>
              <a:gd name="connsiteY30" fmla="*/ 914400 h 1773044"/>
              <a:gd name="connsiteX31" fmla="*/ 2007220 w 3947532"/>
              <a:gd name="connsiteY31" fmla="*/ 936703 h 1773044"/>
              <a:gd name="connsiteX32" fmla="*/ 2051825 w 3947532"/>
              <a:gd name="connsiteY32" fmla="*/ 992459 h 1773044"/>
              <a:gd name="connsiteX33" fmla="*/ 2074127 w 3947532"/>
              <a:gd name="connsiteY33" fmla="*/ 970156 h 1773044"/>
              <a:gd name="connsiteX34" fmla="*/ 2141034 w 3947532"/>
              <a:gd name="connsiteY34" fmla="*/ 992459 h 1773044"/>
              <a:gd name="connsiteX35" fmla="*/ 2286000 w 3947532"/>
              <a:gd name="connsiteY35" fmla="*/ 1003610 h 1773044"/>
              <a:gd name="connsiteX36" fmla="*/ 2352908 w 3947532"/>
              <a:gd name="connsiteY36" fmla="*/ 1014761 h 1773044"/>
              <a:gd name="connsiteX37" fmla="*/ 2386361 w 3947532"/>
              <a:gd name="connsiteY37" fmla="*/ 1025912 h 1773044"/>
              <a:gd name="connsiteX38" fmla="*/ 2575932 w 3947532"/>
              <a:gd name="connsiteY38" fmla="*/ 1037064 h 1773044"/>
              <a:gd name="connsiteX39" fmla="*/ 2653991 w 3947532"/>
              <a:gd name="connsiteY39" fmla="*/ 1048215 h 1773044"/>
              <a:gd name="connsiteX40" fmla="*/ 2687444 w 3947532"/>
              <a:gd name="connsiteY40" fmla="*/ 1059366 h 1773044"/>
              <a:gd name="connsiteX41" fmla="*/ 2765503 w 3947532"/>
              <a:gd name="connsiteY41" fmla="*/ 1070517 h 1773044"/>
              <a:gd name="connsiteX42" fmla="*/ 2832410 w 3947532"/>
              <a:gd name="connsiteY42" fmla="*/ 1092820 h 1773044"/>
              <a:gd name="connsiteX43" fmla="*/ 2899317 w 3947532"/>
              <a:gd name="connsiteY43" fmla="*/ 1126273 h 1773044"/>
              <a:gd name="connsiteX44" fmla="*/ 3222703 w 3947532"/>
              <a:gd name="connsiteY44" fmla="*/ 1137425 h 1773044"/>
              <a:gd name="connsiteX45" fmla="*/ 3434576 w 3947532"/>
              <a:gd name="connsiteY45" fmla="*/ 1148576 h 1773044"/>
              <a:gd name="connsiteX46" fmla="*/ 3468030 w 3947532"/>
              <a:gd name="connsiteY46" fmla="*/ 1159727 h 1773044"/>
              <a:gd name="connsiteX47" fmla="*/ 3490332 w 3947532"/>
              <a:gd name="connsiteY47" fmla="*/ 1182030 h 1773044"/>
              <a:gd name="connsiteX48" fmla="*/ 3557239 w 3947532"/>
              <a:gd name="connsiteY48" fmla="*/ 1204332 h 1773044"/>
              <a:gd name="connsiteX49" fmla="*/ 3590693 w 3947532"/>
              <a:gd name="connsiteY49" fmla="*/ 1215483 h 1773044"/>
              <a:gd name="connsiteX50" fmla="*/ 3646449 w 3947532"/>
              <a:gd name="connsiteY50" fmla="*/ 1293542 h 1773044"/>
              <a:gd name="connsiteX51" fmla="*/ 3668752 w 3947532"/>
              <a:gd name="connsiteY51" fmla="*/ 1315844 h 1773044"/>
              <a:gd name="connsiteX52" fmla="*/ 3691054 w 3947532"/>
              <a:gd name="connsiteY52" fmla="*/ 1338147 h 1773044"/>
              <a:gd name="connsiteX53" fmla="*/ 3724508 w 3947532"/>
              <a:gd name="connsiteY53" fmla="*/ 1349298 h 1773044"/>
              <a:gd name="connsiteX54" fmla="*/ 3780264 w 3947532"/>
              <a:gd name="connsiteY54" fmla="*/ 1393903 h 1773044"/>
              <a:gd name="connsiteX55" fmla="*/ 3813717 w 3947532"/>
              <a:gd name="connsiteY55" fmla="*/ 1416205 h 1773044"/>
              <a:gd name="connsiteX56" fmla="*/ 3836020 w 3947532"/>
              <a:gd name="connsiteY56" fmla="*/ 1438508 h 1773044"/>
              <a:gd name="connsiteX57" fmla="*/ 3869474 w 3947532"/>
              <a:gd name="connsiteY57" fmla="*/ 1449659 h 1773044"/>
              <a:gd name="connsiteX58" fmla="*/ 3891776 w 3947532"/>
              <a:gd name="connsiteY58" fmla="*/ 1483112 h 1773044"/>
              <a:gd name="connsiteX59" fmla="*/ 3836020 w 3947532"/>
              <a:gd name="connsiteY59" fmla="*/ 1561171 h 1773044"/>
              <a:gd name="connsiteX60" fmla="*/ 3902927 w 3947532"/>
              <a:gd name="connsiteY60" fmla="*/ 1639230 h 1773044"/>
              <a:gd name="connsiteX61" fmla="*/ 3925230 w 3947532"/>
              <a:gd name="connsiteY61" fmla="*/ 1661532 h 1773044"/>
              <a:gd name="connsiteX62" fmla="*/ 3936381 w 3947532"/>
              <a:gd name="connsiteY62" fmla="*/ 1694986 h 1773044"/>
              <a:gd name="connsiteX63" fmla="*/ 3947532 w 3947532"/>
              <a:gd name="connsiteY63" fmla="*/ 1773044 h 1773044"/>
              <a:gd name="connsiteX0" fmla="*/ 0 w 3947532"/>
              <a:gd name="connsiteY0" fmla="*/ 0 h 1773044"/>
              <a:gd name="connsiteX1" fmla="*/ 22303 w 3947532"/>
              <a:gd name="connsiteY1" fmla="*/ 89210 h 1773044"/>
              <a:gd name="connsiteX2" fmla="*/ 66908 w 3947532"/>
              <a:gd name="connsiteY2" fmla="*/ 144966 h 1773044"/>
              <a:gd name="connsiteX3" fmla="*/ 89210 w 3947532"/>
              <a:gd name="connsiteY3" fmla="*/ 211873 h 1773044"/>
              <a:gd name="connsiteX4" fmla="*/ 100361 w 3947532"/>
              <a:gd name="connsiteY4" fmla="*/ 245327 h 1773044"/>
              <a:gd name="connsiteX5" fmla="*/ 133815 w 3947532"/>
              <a:gd name="connsiteY5" fmla="*/ 267630 h 1773044"/>
              <a:gd name="connsiteX6" fmla="*/ 178420 w 3947532"/>
              <a:gd name="connsiteY6" fmla="*/ 323386 h 1773044"/>
              <a:gd name="connsiteX7" fmla="*/ 223025 w 3947532"/>
              <a:gd name="connsiteY7" fmla="*/ 379142 h 1773044"/>
              <a:gd name="connsiteX8" fmla="*/ 278781 w 3947532"/>
              <a:gd name="connsiteY8" fmla="*/ 423747 h 1773044"/>
              <a:gd name="connsiteX9" fmla="*/ 301083 w 3947532"/>
              <a:gd name="connsiteY9" fmla="*/ 457200 h 1773044"/>
              <a:gd name="connsiteX10" fmla="*/ 323386 w 3947532"/>
              <a:gd name="connsiteY10" fmla="*/ 479503 h 1773044"/>
              <a:gd name="connsiteX11" fmla="*/ 345688 w 3947532"/>
              <a:gd name="connsiteY11" fmla="*/ 512956 h 1773044"/>
              <a:gd name="connsiteX12" fmla="*/ 367991 w 3947532"/>
              <a:gd name="connsiteY12" fmla="*/ 535259 h 1773044"/>
              <a:gd name="connsiteX13" fmla="*/ 390293 w 3947532"/>
              <a:gd name="connsiteY13" fmla="*/ 568712 h 1773044"/>
              <a:gd name="connsiteX14" fmla="*/ 434898 w 3947532"/>
              <a:gd name="connsiteY14" fmla="*/ 613317 h 1773044"/>
              <a:gd name="connsiteX15" fmla="*/ 457200 w 3947532"/>
              <a:gd name="connsiteY15" fmla="*/ 635620 h 1773044"/>
              <a:gd name="connsiteX16" fmla="*/ 524108 w 3947532"/>
              <a:gd name="connsiteY16" fmla="*/ 702527 h 1773044"/>
              <a:gd name="connsiteX17" fmla="*/ 613317 w 3947532"/>
              <a:gd name="connsiteY17" fmla="*/ 724829 h 1773044"/>
              <a:gd name="connsiteX18" fmla="*/ 646771 w 3947532"/>
              <a:gd name="connsiteY18" fmla="*/ 769434 h 1773044"/>
              <a:gd name="connsiteX19" fmla="*/ 702527 w 3947532"/>
              <a:gd name="connsiteY19" fmla="*/ 802888 h 1773044"/>
              <a:gd name="connsiteX20" fmla="*/ 758283 w 3947532"/>
              <a:gd name="connsiteY20" fmla="*/ 791737 h 1773044"/>
              <a:gd name="connsiteX21" fmla="*/ 858644 w 3947532"/>
              <a:gd name="connsiteY21" fmla="*/ 836343 h 1773044"/>
              <a:gd name="connsiteX22" fmla="*/ 936703 w 3947532"/>
              <a:gd name="connsiteY22" fmla="*/ 892098 h 1773044"/>
              <a:gd name="connsiteX23" fmla="*/ 970156 w 3947532"/>
              <a:gd name="connsiteY23" fmla="*/ 903249 h 1773044"/>
              <a:gd name="connsiteX24" fmla="*/ 1081669 w 3947532"/>
              <a:gd name="connsiteY24" fmla="*/ 925551 h 1773044"/>
              <a:gd name="connsiteX25" fmla="*/ 1159727 w 3947532"/>
              <a:gd name="connsiteY25" fmla="*/ 947854 h 1773044"/>
              <a:gd name="connsiteX26" fmla="*/ 1661532 w 3947532"/>
              <a:gd name="connsiteY26" fmla="*/ 925551 h 1773044"/>
              <a:gd name="connsiteX27" fmla="*/ 1694986 w 3947532"/>
              <a:gd name="connsiteY27" fmla="*/ 914400 h 1773044"/>
              <a:gd name="connsiteX28" fmla="*/ 1862254 w 3947532"/>
              <a:gd name="connsiteY28" fmla="*/ 903249 h 1773044"/>
              <a:gd name="connsiteX29" fmla="*/ 1984917 w 3947532"/>
              <a:gd name="connsiteY29" fmla="*/ 914400 h 1773044"/>
              <a:gd name="connsiteX30" fmla="*/ 2007220 w 3947532"/>
              <a:gd name="connsiteY30" fmla="*/ 936703 h 1773044"/>
              <a:gd name="connsiteX31" fmla="*/ 2051825 w 3947532"/>
              <a:gd name="connsiteY31" fmla="*/ 992459 h 1773044"/>
              <a:gd name="connsiteX32" fmla="*/ 2074127 w 3947532"/>
              <a:gd name="connsiteY32" fmla="*/ 970156 h 1773044"/>
              <a:gd name="connsiteX33" fmla="*/ 2141034 w 3947532"/>
              <a:gd name="connsiteY33" fmla="*/ 992459 h 1773044"/>
              <a:gd name="connsiteX34" fmla="*/ 2286000 w 3947532"/>
              <a:gd name="connsiteY34" fmla="*/ 1003610 h 1773044"/>
              <a:gd name="connsiteX35" fmla="*/ 2352908 w 3947532"/>
              <a:gd name="connsiteY35" fmla="*/ 1014761 h 1773044"/>
              <a:gd name="connsiteX36" fmla="*/ 2386361 w 3947532"/>
              <a:gd name="connsiteY36" fmla="*/ 1025912 h 1773044"/>
              <a:gd name="connsiteX37" fmla="*/ 2575932 w 3947532"/>
              <a:gd name="connsiteY37" fmla="*/ 1037064 h 1773044"/>
              <a:gd name="connsiteX38" fmla="*/ 2653991 w 3947532"/>
              <a:gd name="connsiteY38" fmla="*/ 1048215 h 1773044"/>
              <a:gd name="connsiteX39" fmla="*/ 2687444 w 3947532"/>
              <a:gd name="connsiteY39" fmla="*/ 1059366 h 1773044"/>
              <a:gd name="connsiteX40" fmla="*/ 2765503 w 3947532"/>
              <a:gd name="connsiteY40" fmla="*/ 1070517 h 1773044"/>
              <a:gd name="connsiteX41" fmla="*/ 2832410 w 3947532"/>
              <a:gd name="connsiteY41" fmla="*/ 1092820 h 1773044"/>
              <a:gd name="connsiteX42" fmla="*/ 2899317 w 3947532"/>
              <a:gd name="connsiteY42" fmla="*/ 1126273 h 1773044"/>
              <a:gd name="connsiteX43" fmla="*/ 3222703 w 3947532"/>
              <a:gd name="connsiteY43" fmla="*/ 1137425 h 1773044"/>
              <a:gd name="connsiteX44" fmla="*/ 3434576 w 3947532"/>
              <a:gd name="connsiteY44" fmla="*/ 1148576 h 1773044"/>
              <a:gd name="connsiteX45" fmla="*/ 3468030 w 3947532"/>
              <a:gd name="connsiteY45" fmla="*/ 1159727 h 1773044"/>
              <a:gd name="connsiteX46" fmla="*/ 3490332 w 3947532"/>
              <a:gd name="connsiteY46" fmla="*/ 1182030 h 1773044"/>
              <a:gd name="connsiteX47" fmla="*/ 3557239 w 3947532"/>
              <a:gd name="connsiteY47" fmla="*/ 1204332 h 1773044"/>
              <a:gd name="connsiteX48" fmla="*/ 3590693 w 3947532"/>
              <a:gd name="connsiteY48" fmla="*/ 1215483 h 1773044"/>
              <a:gd name="connsiteX49" fmla="*/ 3646449 w 3947532"/>
              <a:gd name="connsiteY49" fmla="*/ 1293542 h 1773044"/>
              <a:gd name="connsiteX50" fmla="*/ 3668752 w 3947532"/>
              <a:gd name="connsiteY50" fmla="*/ 1315844 h 1773044"/>
              <a:gd name="connsiteX51" fmla="*/ 3691054 w 3947532"/>
              <a:gd name="connsiteY51" fmla="*/ 1338147 h 1773044"/>
              <a:gd name="connsiteX52" fmla="*/ 3724508 w 3947532"/>
              <a:gd name="connsiteY52" fmla="*/ 1349298 h 1773044"/>
              <a:gd name="connsiteX53" fmla="*/ 3780264 w 3947532"/>
              <a:gd name="connsiteY53" fmla="*/ 1393903 h 1773044"/>
              <a:gd name="connsiteX54" fmla="*/ 3813717 w 3947532"/>
              <a:gd name="connsiteY54" fmla="*/ 1416205 h 1773044"/>
              <a:gd name="connsiteX55" fmla="*/ 3836020 w 3947532"/>
              <a:gd name="connsiteY55" fmla="*/ 1438508 h 1773044"/>
              <a:gd name="connsiteX56" fmla="*/ 3869474 w 3947532"/>
              <a:gd name="connsiteY56" fmla="*/ 1449659 h 1773044"/>
              <a:gd name="connsiteX57" fmla="*/ 3891776 w 3947532"/>
              <a:gd name="connsiteY57" fmla="*/ 1483112 h 1773044"/>
              <a:gd name="connsiteX58" fmla="*/ 3836020 w 3947532"/>
              <a:gd name="connsiteY58" fmla="*/ 1561171 h 1773044"/>
              <a:gd name="connsiteX59" fmla="*/ 3902927 w 3947532"/>
              <a:gd name="connsiteY59" fmla="*/ 1639230 h 1773044"/>
              <a:gd name="connsiteX60" fmla="*/ 3925230 w 3947532"/>
              <a:gd name="connsiteY60" fmla="*/ 1661532 h 1773044"/>
              <a:gd name="connsiteX61" fmla="*/ 3936381 w 3947532"/>
              <a:gd name="connsiteY61" fmla="*/ 1694986 h 1773044"/>
              <a:gd name="connsiteX62" fmla="*/ 3947532 w 3947532"/>
              <a:gd name="connsiteY62" fmla="*/ 1773044 h 177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47532" h="1773044">
                <a:moveTo>
                  <a:pt x="0" y="0"/>
                </a:moveTo>
                <a:cubicBezTo>
                  <a:pt x="4241" y="21204"/>
                  <a:pt x="10874" y="66352"/>
                  <a:pt x="22303" y="89210"/>
                </a:cubicBezTo>
                <a:cubicBezTo>
                  <a:pt x="36371" y="117347"/>
                  <a:pt x="46162" y="124221"/>
                  <a:pt x="66908" y="144966"/>
                </a:cubicBezTo>
                <a:lnTo>
                  <a:pt x="89210" y="211873"/>
                </a:lnTo>
                <a:cubicBezTo>
                  <a:pt x="92927" y="223024"/>
                  <a:pt x="90581" y="238807"/>
                  <a:pt x="100361" y="245327"/>
                </a:cubicBezTo>
                <a:lnTo>
                  <a:pt x="133815" y="267630"/>
                </a:lnTo>
                <a:cubicBezTo>
                  <a:pt x="202456" y="370592"/>
                  <a:pt x="114862" y="243939"/>
                  <a:pt x="178420" y="323386"/>
                </a:cubicBezTo>
                <a:cubicBezTo>
                  <a:pt x="204180" y="355586"/>
                  <a:pt x="193107" y="355208"/>
                  <a:pt x="223025" y="379142"/>
                </a:cubicBezTo>
                <a:cubicBezTo>
                  <a:pt x="255225" y="404902"/>
                  <a:pt x="254847" y="393829"/>
                  <a:pt x="278781" y="423747"/>
                </a:cubicBezTo>
                <a:cubicBezTo>
                  <a:pt x="287153" y="434212"/>
                  <a:pt x="292711" y="446735"/>
                  <a:pt x="301083" y="457200"/>
                </a:cubicBezTo>
                <a:cubicBezTo>
                  <a:pt x="307651" y="465410"/>
                  <a:pt x="316818" y="471293"/>
                  <a:pt x="323386" y="479503"/>
                </a:cubicBezTo>
                <a:cubicBezTo>
                  <a:pt x="331758" y="489968"/>
                  <a:pt x="337316" y="502491"/>
                  <a:pt x="345688" y="512956"/>
                </a:cubicBezTo>
                <a:cubicBezTo>
                  <a:pt x="352256" y="521166"/>
                  <a:pt x="361423" y="527049"/>
                  <a:pt x="367991" y="535259"/>
                </a:cubicBezTo>
                <a:cubicBezTo>
                  <a:pt x="376363" y="545724"/>
                  <a:pt x="381571" y="558537"/>
                  <a:pt x="390293" y="568712"/>
                </a:cubicBezTo>
                <a:cubicBezTo>
                  <a:pt x="403977" y="584677"/>
                  <a:pt x="420030" y="598449"/>
                  <a:pt x="434898" y="613317"/>
                </a:cubicBezTo>
                <a:lnTo>
                  <a:pt x="457200" y="635620"/>
                </a:lnTo>
                <a:cubicBezTo>
                  <a:pt x="479503" y="657922"/>
                  <a:pt x="498089" y="687659"/>
                  <a:pt x="524108" y="702527"/>
                </a:cubicBezTo>
                <a:cubicBezTo>
                  <a:pt x="550128" y="717395"/>
                  <a:pt x="587992" y="713573"/>
                  <a:pt x="613317" y="724829"/>
                </a:cubicBezTo>
                <a:cubicBezTo>
                  <a:pt x="634800" y="734377"/>
                  <a:pt x="631903" y="756424"/>
                  <a:pt x="646771" y="769434"/>
                </a:cubicBezTo>
                <a:cubicBezTo>
                  <a:pt x="661639" y="782444"/>
                  <a:pt x="683942" y="799171"/>
                  <a:pt x="702527" y="802888"/>
                </a:cubicBezTo>
                <a:cubicBezTo>
                  <a:pt x="721112" y="806605"/>
                  <a:pt x="732264" y="786161"/>
                  <a:pt x="758283" y="791737"/>
                </a:cubicBezTo>
                <a:cubicBezTo>
                  <a:pt x="784303" y="797313"/>
                  <a:pt x="828907" y="819616"/>
                  <a:pt x="858644" y="836343"/>
                </a:cubicBezTo>
                <a:cubicBezTo>
                  <a:pt x="888381" y="853070"/>
                  <a:pt x="910683" y="888381"/>
                  <a:pt x="936703" y="892098"/>
                </a:cubicBezTo>
                <a:cubicBezTo>
                  <a:pt x="947854" y="895815"/>
                  <a:pt x="958703" y="900606"/>
                  <a:pt x="970156" y="903249"/>
                </a:cubicBezTo>
                <a:cubicBezTo>
                  <a:pt x="1007092" y="911773"/>
                  <a:pt x="1045707" y="913563"/>
                  <a:pt x="1081669" y="925551"/>
                </a:cubicBezTo>
                <a:cubicBezTo>
                  <a:pt x="1129661" y="941550"/>
                  <a:pt x="1103719" y="933852"/>
                  <a:pt x="1159727" y="947854"/>
                </a:cubicBezTo>
                <a:cubicBezTo>
                  <a:pt x="1220228" y="945613"/>
                  <a:pt x="1565741" y="934674"/>
                  <a:pt x="1661532" y="925551"/>
                </a:cubicBezTo>
                <a:cubicBezTo>
                  <a:pt x="1673234" y="924437"/>
                  <a:pt x="1683303" y="915698"/>
                  <a:pt x="1694986" y="914400"/>
                </a:cubicBezTo>
                <a:cubicBezTo>
                  <a:pt x="1750524" y="908229"/>
                  <a:pt x="1806498" y="906966"/>
                  <a:pt x="1862254" y="903249"/>
                </a:cubicBezTo>
                <a:cubicBezTo>
                  <a:pt x="1903142" y="906966"/>
                  <a:pt x="1944912" y="905168"/>
                  <a:pt x="1984917" y="914400"/>
                </a:cubicBezTo>
                <a:cubicBezTo>
                  <a:pt x="1995161" y="916764"/>
                  <a:pt x="2000652" y="928493"/>
                  <a:pt x="2007220" y="936703"/>
                </a:cubicBezTo>
                <a:cubicBezTo>
                  <a:pt x="2063489" y="1007039"/>
                  <a:pt x="1997973" y="938607"/>
                  <a:pt x="2051825" y="992459"/>
                </a:cubicBezTo>
                <a:cubicBezTo>
                  <a:pt x="2059259" y="985025"/>
                  <a:pt x="2063614" y="970156"/>
                  <a:pt x="2074127" y="970156"/>
                </a:cubicBezTo>
                <a:cubicBezTo>
                  <a:pt x="2097636" y="970156"/>
                  <a:pt x="2117594" y="990656"/>
                  <a:pt x="2141034" y="992459"/>
                </a:cubicBezTo>
                <a:lnTo>
                  <a:pt x="2286000" y="1003610"/>
                </a:lnTo>
                <a:cubicBezTo>
                  <a:pt x="2308303" y="1007327"/>
                  <a:pt x="2330836" y="1009856"/>
                  <a:pt x="2352908" y="1014761"/>
                </a:cubicBezTo>
                <a:cubicBezTo>
                  <a:pt x="2364382" y="1017311"/>
                  <a:pt x="2374665" y="1024742"/>
                  <a:pt x="2386361" y="1025912"/>
                </a:cubicBezTo>
                <a:cubicBezTo>
                  <a:pt x="2449346" y="1032211"/>
                  <a:pt x="2512742" y="1033347"/>
                  <a:pt x="2575932" y="1037064"/>
                </a:cubicBezTo>
                <a:cubicBezTo>
                  <a:pt x="2601952" y="1040781"/>
                  <a:pt x="2628218" y="1043060"/>
                  <a:pt x="2653991" y="1048215"/>
                </a:cubicBezTo>
                <a:cubicBezTo>
                  <a:pt x="2665517" y="1050520"/>
                  <a:pt x="2675918" y="1057061"/>
                  <a:pt x="2687444" y="1059366"/>
                </a:cubicBezTo>
                <a:cubicBezTo>
                  <a:pt x="2713217" y="1064521"/>
                  <a:pt x="2739483" y="1066800"/>
                  <a:pt x="2765503" y="1070517"/>
                </a:cubicBezTo>
                <a:cubicBezTo>
                  <a:pt x="2787805" y="1077951"/>
                  <a:pt x="2812849" y="1079780"/>
                  <a:pt x="2832410" y="1092820"/>
                </a:cubicBezTo>
                <a:cubicBezTo>
                  <a:pt x="2852046" y="1105910"/>
                  <a:pt x="2873846" y="1124681"/>
                  <a:pt x="2899317" y="1126273"/>
                </a:cubicBezTo>
                <a:cubicBezTo>
                  <a:pt x="3006966" y="1133001"/>
                  <a:pt x="3114937" y="1132935"/>
                  <a:pt x="3222703" y="1137425"/>
                </a:cubicBezTo>
                <a:cubicBezTo>
                  <a:pt x="3293364" y="1140369"/>
                  <a:pt x="3363952" y="1144859"/>
                  <a:pt x="3434576" y="1148576"/>
                </a:cubicBezTo>
                <a:cubicBezTo>
                  <a:pt x="3445727" y="1152293"/>
                  <a:pt x="3457951" y="1153679"/>
                  <a:pt x="3468030" y="1159727"/>
                </a:cubicBezTo>
                <a:cubicBezTo>
                  <a:pt x="3477045" y="1165136"/>
                  <a:pt x="3480928" y="1177328"/>
                  <a:pt x="3490332" y="1182030"/>
                </a:cubicBezTo>
                <a:cubicBezTo>
                  <a:pt x="3511359" y="1192543"/>
                  <a:pt x="3534937" y="1196898"/>
                  <a:pt x="3557239" y="1204332"/>
                </a:cubicBezTo>
                <a:lnTo>
                  <a:pt x="3590693" y="1215483"/>
                </a:lnTo>
                <a:cubicBezTo>
                  <a:pt x="3608493" y="1268884"/>
                  <a:pt x="3593533" y="1240626"/>
                  <a:pt x="3646449" y="1293542"/>
                </a:cubicBezTo>
                <a:lnTo>
                  <a:pt x="3668752" y="1315844"/>
                </a:lnTo>
                <a:cubicBezTo>
                  <a:pt x="3676186" y="1323278"/>
                  <a:pt x="3681080" y="1334822"/>
                  <a:pt x="3691054" y="1338147"/>
                </a:cubicBezTo>
                <a:lnTo>
                  <a:pt x="3724508" y="1349298"/>
                </a:lnTo>
                <a:cubicBezTo>
                  <a:pt x="3827470" y="1417939"/>
                  <a:pt x="3700817" y="1330345"/>
                  <a:pt x="3780264" y="1393903"/>
                </a:cubicBezTo>
                <a:cubicBezTo>
                  <a:pt x="3790729" y="1402275"/>
                  <a:pt x="3803252" y="1407833"/>
                  <a:pt x="3813717" y="1416205"/>
                </a:cubicBezTo>
                <a:cubicBezTo>
                  <a:pt x="3821927" y="1422773"/>
                  <a:pt x="3827005" y="1433099"/>
                  <a:pt x="3836020" y="1438508"/>
                </a:cubicBezTo>
                <a:cubicBezTo>
                  <a:pt x="3846099" y="1444556"/>
                  <a:pt x="3858323" y="1445942"/>
                  <a:pt x="3869474" y="1449659"/>
                </a:cubicBezTo>
                <a:lnTo>
                  <a:pt x="3891776" y="1483112"/>
                </a:lnTo>
                <a:cubicBezTo>
                  <a:pt x="3838859" y="1536029"/>
                  <a:pt x="3853820" y="1507769"/>
                  <a:pt x="3836020" y="1561171"/>
                </a:cubicBezTo>
                <a:cubicBezTo>
                  <a:pt x="3869984" y="1612119"/>
                  <a:pt x="3848847" y="1585151"/>
                  <a:pt x="3902927" y="1639230"/>
                </a:cubicBezTo>
                <a:lnTo>
                  <a:pt x="3925230" y="1661532"/>
                </a:lnTo>
                <a:cubicBezTo>
                  <a:pt x="3928947" y="1672683"/>
                  <a:pt x="3934076" y="1683460"/>
                  <a:pt x="3936381" y="1694986"/>
                </a:cubicBezTo>
                <a:cubicBezTo>
                  <a:pt x="3941536" y="1720759"/>
                  <a:pt x="3947532" y="1773044"/>
                  <a:pt x="3947532" y="177304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081463" y="2452688"/>
            <a:ext cx="4125912" cy="569912"/>
          </a:xfrm>
          <a:custGeom>
            <a:avLst/>
            <a:gdLst>
              <a:gd name="connsiteX0" fmla="*/ 4327074 w 4327074"/>
              <a:gd name="connsiteY0" fmla="*/ 390293 h 490654"/>
              <a:gd name="connsiteX1" fmla="*/ 4237864 w 4327074"/>
              <a:gd name="connsiteY1" fmla="*/ 457200 h 490654"/>
              <a:gd name="connsiteX2" fmla="*/ 4204410 w 4327074"/>
              <a:gd name="connsiteY2" fmla="*/ 468352 h 490654"/>
              <a:gd name="connsiteX3" fmla="*/ 3914478 w 4327074"/>
              <a:gd name="connsiteY3" fmla="*/ 457200 h 490654"/>
              <a:gd name="connsiteX4" fmla="*/ 3847571 w 4327074"/>
              <a:gd name="connsiteY4" fmla="*/ 434898 h 490654"/>
              <a:gd name="connsiteX5" fmla="*/ 3825269 w 4327074"/>
              <a:gd name="connsiteY5" fmla="*/ 412595 h 490654"/>
              <a:gd name="connsiteX6" fmla="*/ 3624547 w 4327074"/>
              <a:gd name="connsiteY6" fmla="*/ 434898 h 490654"/>
              <a:gd name="connsiteX7" fmla="*/ 3546488 w 4327074"/>
              <a:gd name="connsiteY7" fmla="*/ 457200 h 490654"/>
              <a:gd name="connsiteX8" fmla="*/ 3490732 w 4327074"/>
              <a:gd name="connsiteY8" fmla="*/ 468352 h 490654"/>
              <a:gd name="connsiteX9" fmla="*/ 3446127 w 4327074"/>
              <a:gd name="connsiteY9" fmla="*/ 479503 h 490654"/>
              <a:gd name="connsiteX10" fmla="*/ 3301161 w 4327074"/>
              <a:gd name="connsiteY10" fmla="*/ 490654 h 490654"/>
              <a:gd name="connsiteX11" fmla="*/ 3078137 w 4327074"/>
              <a:gd name="connsiteY11" fmla="*/ 479503 h 490654"/>
              <a:gd name="connsiteX12" fmla="*/ 3055835 w 4327074"/>
              <a:gd name="connsiteY12" fmla="*/ 457200 h 490654"/>
              <a:gd name="connsiteX13" fmla="*/ 2966625 w 4327074"/>
              <a:gd name="connsiteY13" fmla="*/ 446049 h 490654"/>
              <a:gd name="connsiteX14" fmla="*/ 2765903 w 4327074"/>
              <a:gd name="connsiteY14" fmla="*/ 434898 h 490654"/>
              <a:gd name="connsiteX15" fmla="*/ 2698996 w 4327074"/>
              <a:gd name="connsiteY15" fmla="*/ 412595 h 490654"/>
              <a:gd name="connsiteX16" fmla="*/ 2654391 w 4327074"/>
              <a:gd name="connsiteY16" fmla="*/ 356839 h 490654"/>
              <a:gd name="connsiteX17" fmla="*/ 2609786 w 4327074"/>
              <a:gd name="connsiteY17" fmla="*/ 312234 h 490654"/>
              <a:gd name="connsiteX18" fmla="*/ 2587483 w 4327074"/>
              <a:gd name="connsiteY18" fmla="*/ 289932 h 490654"/>
              <a:gd name="connsiteX19" fmla="*/ 2542878 w 4327074"/>
              <a:gd name="connsiteY19" fmla="*/ 234176 h 490654"/>
              <a:gd name="connsiteX20" fmla="*/ 2509425 w 4327074"/>
              <a:gd name="connsiteY20" fmla="*/ 156117 h 490654"/>
              <a:gd name="connsiteX21" fmla="*/ 2442517 w 4327074"/>
              <a:gd name="connsiteY21" fmla="*/ 133815 h 490654"/>
              <a:gd name="connsiteX22" fmla="*/ 2409064 w 4327074"/>
              <a:gd name="connsiteY22" fmla="*/ 122664 h 490654"/>
              <a:gd name="connsiteX23" fmla="*/ 2375610 w 4327074"/>
              <a:gd name="connsiteY23" fmla="*/ 111512 h 490654"/>
              <a:gd name="connsiteX24" fmla="*/ 2331005 w 4327074"/>
              <a:gd name="connsiteY24" fmla="*/ 100361 h 490654"/>
              <a:gd name="connsiteX25" fmla="*/ 2264098 w 4327074"/>
              <a:gd name="connsiteY25" fmla="*/ 78059 h 490654"/>
              <a:gd name="connsiteX26" fmla="*/ 2230644 w 4327074"/>
              <a:gd name="connsiteY26" fmla="*/ 66908 h 490654"/>
              <a:gd name="connsiteX27" fmla="*/ 2096830 w 4327074"/>
              <a:gd name="connsiteY27" fmla="*/ 55756 h 490654"/>
              <a:gd name="connsiteX28" fmla="*/ 2007620 w 4327074"/>
              <a:gd name="connsiteY28" fmla="*/ 33454 h 490654"/>
              <a:gd name="connsiteX29" fmla="*/ 1974166 w 4327074"/>
              <a:gd name="connsiteY29" fmla="*/ 22303 h 490654"/>
              <a:gd name="connsiteX30" fmla="*/ 1706537 w 4327074"/>
              <a:gd name="connsiteY30" fmla="*/ 0 h 490654"/>
              <a:gd name="connsiteX31" fmla="*/ 1539269 w 4327074"/>
              <a:gd name="connsiteY31" fmla="*/ 11152 h 490654"/>
              <a:gd name="connsiteX32" fmla="*/ 1472361 w 4327074"/>
              <a:gd name="connsiteY32" fmla="*/ 33454 h 490654"/>
              <a:gd name="connsiteX33" fmla="*/ 1394303 w 4327074"/>
              <a:gd name="connsiteY33" fmla="*/ 55756 h 490654"/>
              <a:gd name="connsiteX34" fmla="*/ 1327396 w 4327074"/>
              <a:gd name="connsiteY34" fmla="*/ 78059 h 490654"/>
              <a:gd name="connsiteX35" fmla="*/ 1215883 w 4327074"/>
              <a:gd name="connsiteY35" fmla="*/ 100361 h 490654"/>
              <a:gd name="connsiteX36" fmla="*/ 1182430 w 4327074"/>
              <a:gd name="connsiteY36" fmla="*/ 111512 h 490654"/>
              <a:gd name="connsiteX37" fmla="*/ 1026313 w 4327074"/>
              <a:gd name="connsiteY37" fmla="*/ 122664 h 490654"/>
              <a:gd name="connsiteX38" fmla="*/ 970556 w 4327074"/>
              <a:gd name="connsiteY38" fmla="*/ 133815 h 490654"/>
              <a:gd name="connsiteX39" fmla="*/ 914800 w 4327074"/>
              <a:gd name="connsiteY39" fmla="*/ 156117 h 490654"/>
              <a:gd name="connsiteX40" fmla="*/ 825591 w 4327074"/>
              <a:gd name="connsiteY40" fmla="*/ 167269 h 490654"/>
              <a:gd name="connsiteX41" fmla="*/ 513356 w 4327074"/>
              <a:gd name="connsiteY41" fmla="*/ 167269 h 490654"/>
              <a:gd name="connsiteX42" fmla="*/ 446449 w 4327074"/>
              <a:gd name="connsiteY42" fmla="*/ 189571 h 490654"/>
              <a:gd name="connsiteX43" fmla="*/ 379542 w 4327074"/>
              <a:gd name="connsiteY43" fmla="*/ 234176 h 490654"/>
              <a:gd name="connsiteX44" fmla="*/ 357239 w 4327074"/>
              <a:gd name="connsiteY44" fmla="*/ 256478 h 490654"/>
              <a:gd name="connsiteX45" fmla="*/ 290332 w 4327074"/>
              <a:gd name="connsiteY45" fmla="*/ 278781 h 490654"/>
              <a:gd name="connsiteX46" fmla="*/ 256878 w 4327074"/>
              <a:gd name="connsiteY46" fmla="*/ 312234 h 490654"/>
              <a:gd name="connsiteX47" fmla="*/ 100761 w 4327074"/>
              <a:gd name="connsiteY47" fmla="*/ 356839 h 490654"/>
              <a:gd name="connsiteX48" fmla="*/ 33854 w 4327074"/>
              <a:gd name="connsiteY48" fmla="*/ 379142 h 490654"/>
              <a:gd name="connsiteX49" fmla="*/ 22703 w 4327074"/>
              <a:gd name="connsiteY49" fmla="*/ 412595 h 490654"/>
              <a:gd name="connsiteX50" fmla="*/ 400 w 4327074"/>
              <a:gd name="connsiteY50" fmla="*/ 457200 h 490654"/>
              <a:gd name="connsiteX0" fmla="*/ 4661211 w 4661211"/>
              <a:gd name="connsiteY0" fmla="*/ 390293 h 1282390"/>
              <a:gd name="connsiteX1" fmla="*/ 4572001 w 4661211"/>
              <a:gd name="connsiteY1" fmla="*/ 457200 h 1282390"/>
              <a:gd name="connsiteX2" fmla="*/ 4538547 w 4661211"/>
              <a:gd name="connsiteY2" fmla="*/ 468352 h 1282390"/>
              <a:gd name="connsiteX3" fmla="*/ 4248615 w 4661211"/>
              <a:gd name="connsiteY3" fmla="*/ 457200 h 1282390"/>
              <a:gd name="connsiteX4" fmla="*/ 4181708 w 4661211"/>
              <a:gd name="connsiteY4" fmla="*/ 434898 h 1282390"/>
              <a:gd name="connsiteX5" fmla="*/ 4159406 w 4661211"/>
              <a:gd name="connsiteY5" fmla="*/ 412595 h 1282390"/>
              <a:gd name="connsiteX6" fmla="*/ 3958684 w 4661211"/>
              <a:gd name="connsiteY6" fmla="*/ 434898 h 1282390"/>
              <a:gd name="connsiteX7" fmla="*/ 3880625 w 4661211"/>
              <a:gd name="connsiteY7" fmla="*/ 457200 h 1282390"/>
              <a:gd name="connsiteX8" fmla="*/ 3824869 w 4661211"/>
              <a:gd name="connsiteY8" fmla="*/ 468352 h 1282390"/>
              <a:gd name="connsiteX9" fmla="*/ 3780264 w 4661211"/>
              <a:gd name="connsiteY9" fmla="*/ 479503 h 1282390"/>
              <a:gd name="connsiteX10" fmla="*/ 3635298 w 4661211"/>
              <a:gd name="connsiteY10" fmla="*/ 490654 h 1282390"/>
              <a:gd name="connsiteX11" fmla="*/ 3412274 w 4661211"/>
              <a:gd name="connsiteY11" fmla="*/ 479503 h 1282390"/>
              <a:gd name="connsiteX12" fmla="*/ 3389972 w 4661211"/>
              <a:gd name="connsiteY12" fmla="*/ 457200 h 1282390"/>
              <a:gd name="connsiteX13" fmla="*/ 3300762 w 4661211"/>
              <a:gd name="connsiteY13" fmla="*/ 446049 h 1282390"/>
              <a:gd name="connsiteX14" fmla="*/ 3100040 w 4661211"/>
              <a:gd name="connsiteY14" fmla="*/ 434898 h 1282390"/>
              <a:gd name="connsiteX15" fmla="*/ 3033133 w 4661211"/>
              <a:gd name="connsiteY15" fmla="*/ 412595 h 1282390"/>
              <a:gd name="connsiteX16" fmla="*/ 2988528 w 4661211"/>
              <a:gd name="connsiteY16" fmla="*/ 356839 h 1282390"/>
              <a:gd name="connsiteX17" fmla="*/ 2943923 w 4661211"/>
              <a:gd name="connsiteY17" fmla="*/ 312234 h 1282390"/>
              <a:gd name="connsiteX18" fmla="*/ 2921620 w 4661211"/>
              <a:gd name="connsiteY18" fmla="*/ 289932 h 1282390"/>
              <a:gd name="connsiteX19" fmla="*/ 2877015 w 4661211"/>
              <a:gd name="connsiteY19" fmla="*/ 234176 h 1282390"/>
              <a:gd name="connsiteX20" fmla="*/ 2843562 w 4661211"/>
              <a:gd name="connsiteY20" fmla="*/ 156117 h 1282390"/>
              <a:gd name="connsiteX21" fmla="*/ 2776654 w 4661211"/>
              <a:gd name="connsiteY21" fmla="*/ 133815 h 1282390"/>
              <a:gd name="connsiteX22" fmla="*/ 2743201 w 4661211"/>
              <a:gd name="connsiteY22" fmla="*/ 122664 h 1282390"/>
              <a:gd name="connsiteX23" fmla="*/ 2709747 w 4661211"/>
              <a:gd name="connsiteY23" fmla="*/ 111512 h 1282390"/>
              <a:gd name="connsiteX24" fmla="*/ 2665142 w 4661211"/>
              <a:gd name="connsiteY24" fmla="*/ 100361 h 1282390"/>
              <a:gd name="connsiteX25" fmla="*/ 2598235 w 4661211"/>
              <a:gd name="connsiteY25" fmla="*/ 78059 h 1282390"/>
              <a:gd name="connsiteX26" fmla="*/ 2564781 w 4661211"/>
              <a:gd name="connsiteY26" fmla="*/ 66908 h 1282390"/>
              <a:gd name="connsiteX27" fmla="*/ 2430967 w 4661211"/>
              <a:gd name="connsiteY27" fmla="*/ 55756 h 1282390"/>
              <a:gd name="connsiteX28" fmla="*/ 2341757 w 4661211"/>
              <a:gd name="connsiteY28" fmla="*/ 33454 h 1282390"/>
              <a:gd name="connsiteX29" fmla="*/ 2308303 w 4661211"/>
              <a:gd name="connsiteY29" fmla="*/ 22303 h 1282390"/>
              <a:gd name="connsiteX30" fmla="*/ 2040674 w 4661211"/>
              <a:gd name="connsiteY30" fmla="*/ 0 h 1282390"/>
              <a:gd name="connsiteX31" fmla="*/ 1873406 w 4661211"/>
              <a:gd name="connsiteY31" fmla="*/ 11152 h 1282390"/>
              <a:gd name="connsiteX32" fmla="*/ 1806498 w 4661211"/>
              <a:gd name="connsiteY32" fmla="*/ 33454 h 1282390"/>
              <a:gd name="connsiteX33" fmla="*/ 1728440 w 4661211"/>
              <a:gd name="connsiteY33" fmla="*/ 55756 h 1282390"/>
              <a:gd name="connsiteX34" fmla="*/ 1661533 w 4661211"/>
              <a:gd name="connsiteY34" fmla="*/ 78059 h 1282390"/>
              <a:gd name="connsiteX35" fmla="*/ 1550020 w 4661211"/>
              <a:gd name="connsiteY35" fmla="*/ 100361 h 1282390"/>
              <a:gd name="connsiteX36" fmla="*/ 1516567 w 4661211"/>
              <a:gd name="connsiteY36" fmla="*/ 111512 h 1282390"/>
              <a:gd name="connsiteX37" fmla="*/ 1360450 w 4661211"/>
              <a:gd name="connsiteY37" fmla="*/ 122664 h 1282390"/>
              <a:gd name="connsiteX38" fmla="*/ 1304693 w 4661211"/>
              <a:gd name="connsiteY38" fmla="*/ 133815 h 1282390"/>
              <a:gd name="connsiteX39" fmla="*/ 1248937 w 4661211"/>
              <a:gd name="connsiteY39" fmla="*/ 156117 h 1282390"/>
              <a:gd name="connsiteX40" fmla="*/ 1159728 w 4661211"/>
              <a:gd name="connsiteY40" fmla="*/ 167269 h 1282390"/>
              <a:gd name="connsiteX41" fmla="*/ 847493 w 4661211"/>
              <a:gd name="connsiteY41" fmla="*/ 167269 h 1282390"/>
              <a:gd name="connsiteX42" fmla="*/ 780586 w 4661211"/>
              <a:gd name="connsiteY42" fmla="*/ 189571 h 1282390"/>
              <a:gd name="connsiteX43" fmla="*/ 713679 w 4661211"/>
              <a:gd name="connsiteY43" fmla="*/ 234176 h 1282390"/>
              <a:gd name="connsiteX44" fmla="*/ 691376 w 4661211"/>
              <a:gd name="connsiteY44" fmla="*/ 256478 h 1282390"/>
              <a:gd name="connsiteX45" fmla="*/ 624469 w 4661211"/>
              <a:gd name="connsiteY45" fmla="*/ 278781 h 1282390"/>
              <a:gd name="connsiteX46" fmla="*/ 591015 w 4661211"/>
              <a:gd name="connsiteY46" fmla="*/ 312234 h 1282390"/>
              <a:gd name="connsiteX47" fmla="*/ 434898 w 4661211"/>
              <a:gd name="connsiteY47" fmla="*/ 356839 h 1282390"/>
              <a:gd name="connsiteX48" fmla="*/ 367991 w 4661211"/>
              <a:gd name="connsiteY48" fmla="*/ 379142 h 1282390"/>
              <a:gd name="connsiteX49" fmla="*/ 356840 w 4661211"/>
              <a:gd name="connsiteY49" fmla="*/ 412595 h 1282390"/>
              <a:gd name="connsiteX50" fmla="*/ 0 w 4661211"/>
              <a:gd name="connsiteY50" fmla="*/ 1282390 h 1282390"/>
              <a:gd name="connsiteX0" fmla="*/ 4661211 w 4661211"/>
              <a:gd name="connsiteY0" fmla="*/ 390293 h 1282390"/>
              <a:gd name="connsiteX1" fmla="*/ 4572001 w 4661211"/>
              <a:gd name="connsiteY1" fmla="*/ 457200 h 1282390"/>
              <a:gd name="connsiteX2" fmla="*/ 4538547 w 4661211"/>
              <a:gd name="connsiteY2" fmla="*/ 468352 h 1282390"/>
              <a:gd name="connsiteX3" fmla="*/ 4248615 w 4661211"/>
              <a:gd name="connsiteY3" fmla="*/ 457200 h 1282390"/>
              <a:gd name="connsiteX4" fmla="*/ 4181708 w 4661211"/>
              <a:gd name="connsiteY4" fmla="*/ 434898 h 1282390"/>
              <a:gd name="connsiteX5" fmla="*/ 4159406 w 4661211"/>
              <a:gd name="connsiteY5" fmla="*/ 412595 h 1282390"/>
              <a:gd name="connsiteX6" fmla="*/ 3958684 w 4661211"/>
              <a:gd name="connsiteY6" fmla="*/ 434898 h 1282390"/>
              <a:gd name="connsiteX7" fmla="*/ 3880625 w 4661211"/>
              <a:gd name="connsiteY7" fmla="*/ 457200 h 1282390"/>
              <a:gd name="connsiteX8" fmla="*/ 3824869 w 4661211"/>
              <a:gd name="connsiteY8" fmla="*/ 468352 h 1282390"/>
              <a:gd name="connsiteX9" fmla="*/ 3780264 w 4661211"/>
              <a:gd name="connsiteY9" fmla="*/ 479503 h 1282390"/>
              <a:gd name="connsiteX10" fmla="*/ 3635298 w 4661211"/>
              <a:gd name="connsiteY10" fmla="*/ 490654 h 1282390"/>
              <a:gd name="connsiteX11" fmla="*/ 3412274 w 4661211"/>
              <a:gd name="connsiteY11" fmla="*/ 479503 h 1282390"/>
              <a:gd name="connsiteX12" fmla="*/ 3389972 w 4661211"/>
              <a:gd name="connsiteY12" fmla="*/ 457200 h 1282390"/>
              <a:gd name="connsiteX13" fmla="*/ 3300762 w 4661211"/>
              <a:gd name="connsiteY13" fmla="*/ 446049 h 1282390"/>
              <a:gd name="connsiteX14" fmla="*/ 3100040 w 4661211"/>
              <a:gd name="connsiteY14" fmla="*/ 434898 h 1282390"/>
              <a:gd name="connsiteX15" fmla="*/ 3033133 w 4661211"/>
              <a:gd name="connsiteY15" fmla="*/ 412595 h 1282390"/>
              <a:gd name="connsiteX16" fmla="*/ 2988528 w 4661211"/>
              <a:gd name="connsiteY16" fmla="*/ 356839 h 1282390"/>
              <a:gd name="connsiteX17" fmla="*/ 2943923 w 4661211"/>
              <a:gd name="connsiteY17" fmla="*/ 312234 h 1282390"/>
              <a:gd name="connsiteX18" fmla="*/ 2921620 w 4661211"/>
              <a:gd name="connsiteY18" fmla="*/ 289932 h 1282390"/>
              <a:gd name="connsiteX19" fmla="*/ 2877015 w 4661211"/>
              <a:gd name="connsiteY19" fmla="*/ 234176 h 1282390"/>
              <a:gd name="connsiteX20" fmla="*/ 2843562 w 4661211"/>
              <a:gd name="connsiteY20" fmla="*/ 156117 h 1282390"/>
              <a:gd name="connsiteX21" fmla="*/ 2776654 w 4661211"/>
              <a:gd name="connsiteY21" fmla="*/ 133815 h 1282390"/>
              <a:gd name="connsiteX22" fmla="*/ 2743201 w 4661211"/>
              <a:gd name="connsiteY22" fmla="*/ 122664 h 1282390"/>
              <a:gd name="connsiteX23" fmla="*/ 2709747 w 4661211"/>
              <a:gd name="connsiteY23" fmla="*/ 111512 h 1282390"/>
              <a:gd name="connsiteX24" fmla="*/ 2665142 w 4661211"/>
              <a:gd name="connsiteY24" fmla="*/ 100361 h 1282390"/>
              <a:gd name="connsiteX25" fmla="*/ 2598235 w 4661211"/>
              <a:gd name="connsiteY25" fmla="*/ 78059 h 1282390"/>
              <a:gd name="connsiteX26" fmla="*/ 2564781 w 4661211"/>
              <a:gd name="connsiteY26" fmla="*/ 66908 h 1282390"/>
              <a:gd name="connsiteX27" fmla="*/ 2430967 w 4661211"/>
              <a:gd name="connsiteY27" fmla="*/ 55756 h 1282390"/>
              <a:gd name="connsiteX28" fmla="*/ 2341757 w 4661211"/>
              <a:gd name="connsiteY28" fmla="*/ 33454 h 1282390"/>
              <a:gd name="connsiteX29" fmla="*/ 2308303 w 4661211"/>
              <a:gd name="connsiteY29" fmla="*/ 22303 h 1282390"/>
              <a:gd name="connsiteX30" fmla="*/ 2040674 w 4661211"/>
              <a:gd name="connsiteY30" fmla="*/ 0 h 1282390"/>
              <a:gd name="connsiteX31" fmla="*/ 1873406 w 4661211"/>
              <a:gd name="connsiteY31" fmla="*/ 11152 h 1282390"/>
              <a:gd name="connsiteX32" fmla="*/ 1806498 w 4661211"/>
              <a:gd name="connsiteY32" fmla="*/ 33454 h 1282390"/>
              <a:gd name="connsiteX33" fmla="*/ 1728440 w 4661211"/>
              <a:gd name="connsiteY33" fmla="*/ 55756 h 1282390"/>
              <a:gd name="connsiteX34" fmla="*/ 1661533 w 4661211"/>
              <a:gd name="connsiteY34" fmla="*/ 78059 h 1282390"/>
              <a:gd name="connsiteX35" fmla="*/ 1550020 w 4661211"/>
              <a:gd name="connsiteY35" fmla="*/ 100361 h 1282390"/>
              <a:gd name="connsiteX36" fmla="*/ 1516567 w 4661211"/>
              <a:gd name="connsiteY36" fmla="*/ 111512 h 1282390"/>
              <a:gd name="connsiteX37" fmla="*/ 1360450 w 4661211"/>
              <a:gd name="connsiteY37" fmla="*/ 122664 h 1282390"/>
              <a:gd name="connsiteX38" fmla="*/ 1304693 w 4661211"/>
              <a:gd name="connsiteY38" fmla="*/ 133815 h 1282390"/>
              <a:gd name="connsiteX39" fmla="*/ 1248937 w 4661211"/>
              <a:gd name="connsiteY39" fmla="*/ 156117 h 1282390"/>
              <a:gd name="connsiteX40" fmla="*/ 1159728 w 4661211"/>
              <a:gd name="connsiteY40" fmla="*/ 167269 h 1282390"/>
              <a:gd name="connsiteX41" fmla="*/ 847493 w 4661211"/>
              <a:gd name="connsiteY41" fmla="*/ 167269 h 1282390"/>
              <a:gd name="connsiteX42" fmla="*/ 780586 w 4661211"/>
              <a:gd name="connsiteY42" fmla="*/ 189571 h 1282390"/>
              <a:gd name="connsiteX43" fmla="*/ 713679 w 4661211"/>
              <a:gd name="connsiteY43" fmla="*/ 234176 h 1282390"/>
              <a:gd name="connsiteX44" fmla="*/ 691376 w 4661211"/>
              <a:gd name="connsiteY44" fmla="*/ 256478 h 1282390"/>
              <a:gd name="connsiteX45" fmla="*/ 624469 w 4661211"/>
              <a:gd name="connsiteY45" fmla="*/ 278781 h 1282390"/>
              <a:gd name="connsiteX46" fmla="*/ 591015 w 4661211"/>
              <a:gd name="connsiteY46" fmla="*/ 312234 h 1282390"/>
              <a:gd name="connsiteX47" fmla="*/ 434898 w 4661211"/>
              <a:gd name="connsiteY47" fmla="*/ 356839 h 1282390"/>
              <a:gd name="connsiteX48" fmla="*/ 367991 w 4661211"/>
              <a:gd name="connsiteY48" fmla="*/ 379142 h 1282390"/>
              <a:gd name="connsiteX49" fmla="*/ 356840 w 4661211"/>
              <a:gd name="connsiteY49" fmla="*/ 412595 h 1282390"/>
              <a:gd name="connsiteX50" fmla="*/ 278782 w 4661211"/>
              <a:gd name="connsiteY50" fmla="*/ 624469 h 1282390"/>
              <a:gd name="connsiteX51" fmla="*/ 0 w 4661211"/>
              <a:gd name="connsiteY51" fmla="*/ 1282390 h 1282390"/>
              <a:gd name="connsiteX0" fmla="*/ 4661211 w 4661211"/>
              <a:gd name="connsiteY0" fmla="*/ 390293 h 1282390"/>
              <a:gd name="connsiteX1" fmla="*/ 4572001 w 4661211"/>
              <a:gd name="connsiteY1" fmla="*/ 457200 h 1282390"/>
              <a:gd name="connsiteX2" fmla="*/ 4538547 w 4661211"/>
              <a:gd name="connsiteY2" fmla="*/ 468352 h 1282390"/>
              <a:gd name="connsiteX3" fmla="*/ 4248615 w 4661211"/>
              <a:gd name="connsiteY3" fmla="*/ 457200 h 1282390"/>
              <a:gd name="connsiteX4" fmla="*/ 4181708 w 4661211"/>
              <a:gd name="connsiteY4" fmla="*/ 434898 h 1282390"/>
              <a:gd name="connsiteX5" fmla="*/ 4159406 w 4661211"/>
              <a:gd name="connsiteY5" fmla="*/ 412595 h 1282390"/>
              <a:gd name="connsiteX6" fmla="*/ 3958684 w 4661211"/>
              <a:gd name="connsiteY6" fmla="*/ 434898 h 1282390"/>
              <a:gd name="connsiteX7" fmla="*/ 3880625 w 4661211"/>
              <a:gd name="connsiteY7" fmla="*/ 457200 h 1282390"/>
              <a:gd name="connsiteX8" fmla="*/ 3824869 w 4661211"/>
              <a:gd name="connsiteY8" fmla="*/ 468352 h 1282390"/>
              <a:gd name="connsiteX9" fmla="*/ 3780264 w 4661211"/>
              <a:gd name="connsiteY9" fmla="*/ 479503 h 1282390"/>
              <a:gd name="connsiteX10" fmla="*/ 3635298 w 4661211"/>
              <a:gd name="connsiteY10" fmla="*/ 490654 h 1282390"/>
              <a:gd name="connsiteX11" fmla="*/ 3412274 w 4661211"/>
              <a:gd name="connsiteY11" fmla="*/ 479503 h 1282390"/>
              <a:gd name="connsiteX12" fmla="*/ 3389972 w 4661211"/>
              <a:gd name="connsiteY12" fmla="*/ 457200 h 1282390"/>
              <a:gd name="connsiteX13" fmla="*/ 3300762 w 4661211"/>
              <a:gd name="connsiteY13" fmla="*/ 446049 h 1282390"/>
              <a:gd name="connsiteX14" fmla="*/ 3100040 w 4661211"/>
              <a:gd name="connsiteY14" fmla="*/ 434898 h 1282390"/>
              <a:gd name="connsiteX15" fmla="*/ 3033133 w 4661211"/>
              <a:gd name="connsiteY15" fmla="*/ 412595 h 1282390"/>
              <a:gd name="connsiteX16" fmla="*/ 2988528 w 4661211"/>
              <a:gd name="connsiteY16" fmla="*/ 356839 h 1282390"/>
              <a:gd name="connsiteX17" fmla="*/ 2943923 w 4661211"/>
              <a:gd name="connsiteY17" fmla="*/ 312234 h 1282390"/>
              <a:gd name="connsiteX18" fmla="*/ 2921620 w 4661211"/>
              <a:gd name="connsiteY18" fmla="*/ 289932 h 1282390"/>
              <a:gd name="connsiteX19" fmla="*/ 2877015 w 4661211"/>
              <a:gd name="connsiteY19" fmla="*/ 234176 h 1282390"/>
              <a:gd name="connsiteX20" fmla="*/ 2843562 w 4661211"/>
              <a:gd name="connsiteY20" fmla="*/ 156117 h 1282390"/>
              <a:gd name="connsiteX21" fmla="*/ 2776654 w 4661211"/>
              <a:gd name="connsiteY21" fmla="*/ 133815 h 1282390"/>
              <a:gd name="connsiteX22" fmla="*/ 2743201 w 4661211"/>
              <a:gd name="connsiteY22" fmla="*/ 122664 h 1282390"/>
              <a:gd name="connsiteX23" fmla="*/ 2709747 w 4661211"/>
              <a:gd name="connsiteY23" fmla="*/ 111512 h 1282390"/>
              <a:gd name="connsiteX24" fmla="*/ 2665142 w 4661211"/>
              <a:gd name="connsiteY24" fmla="*/ 100361 h 1282390"/>
              <a:gd name="connsiteX25" fmla="*/ 2598235 w 4661211"/>
              <a:gd name="connsiteY25" fmla="*/ 78059 h 1282390"/>
              <a:gd name="connsiteX26" fmla="*/ 2564781 w 4661211"/>
              <a:gd name="connsiteY26" fmla="*/ 66908 h 1282390"/>
              <a:gd name="connsiteX27" fmla="*/ 2430967 w 4661211"/>
              <a:gd name="connsiteY27" fmla="*/ 55756 h 1282390"/>
              <a:gd name="connsiteX28" fmla="*/ 2341757 w 4661211"/>
              <a:gd name="connsiteY28" fmla="*/ 33454 h 1282390"/>
              <a:gd name="connsiteX29" fmla="*/ 2308303 w 4661211"/>
              <a:gd name="connsiteY29" fmla="*/ 22303 h 1282390"/>
              <a:gd name="connsiteX30" fmla="*/ 2040674 w 4661211"/>
              <a:gd name="connsiteY30" fmla="*/ 0 h 1282390"/>
              <a:gd name="connsiteX31" fmla="*/ 1873406 w 4661211"/>
              <a:gd name="connsiteY31" fmla="*/ 11152 h 1282390"/>
              <a:gd name="connsiteX32" fmla="*/ 1806498 w 4661211"/>
              <a:gd name="connsiteY32" fmla="*/ 33454 h 1282390"/>
              <a:gd name="connsiteX33" fmla="*/ 1728440 w 4661211"/>
              <a:gd name="connsiteY33" fmla="*/ 55756 h 1282390"/>
              <a:gd name="connsiteX34" fmla="*/ 1661533 w 4661211"/>
              <a:gd name="connsiteY34" fmla="*/ 78059 h 1282390"/>
              <a:gd name="connsiteX35" fmla="*/ 1550020 w 4661211"/>
              <a:gd name="connsiteY35" fmla="*/ 100361 h 1282390"/>
              <a:gd name="connsiteX36" fmla="*/ 1516567 w 4661211"/>
              <a:gd name="connsiteY36" fmla="*/ 111512 h 1282390"/>
              <a:gd name="connsiteX37" fmla="*/ 1360450 w 4661211"/>
              <a:gd name="connsiteY37" fmla="*/ 122664 h 1282390"/>
              <a:gd name="connsiteX38" fmla="*/ 1304693 w 4661211"/>
              <a:gd name="connsiteY38" fmla="*/ 133815 h 1282390"/>
              <a:gd name="connsiteX39" fmla="*/ 1248937 w 4661211"/>
              <a:gd name="connsiteY39" fmla="*/ 156117 h 1282390"/>
              <a:gd name="connsiteX40" fmla="*/ 1159728 w 4661211"/>
              <a:gd name="connsiteY40" fmla="*/ 167269 h 1282390"/>
              <a:gd name="connsiteX41" fmla="*/ 847493 w 4661211"/>
              <a:gd name="connsiteY41" fmla="*/ 167269 h 1282390"/>
              <a:gd name="connsiteX42" fmla="*/ 780586 w 4661211"/>
              <a:gd name="connsiteY42" fmla="*/ 189571 h 1282390"/>
              <a:gd name="connsiteX43" fmla="*/ 713679 w 4661211"/>
              <a:gd name="connsiteY43" fmla="*/ 234176 h 1282390"/>
              <a:gd name="connsiteX44" fmla="*/ 691376 w 4661211"/>
              <a:gd name="connsiteY44" fmla="*/ 256478 h 1282390"/>
              <a:gd name="connsiteX45" fmla="*/ 624469 w 4661211"/>
              <a:gd name="connsiteY45" fmla="*/ 278781 h 1282390"/>
              <a:gd name="connsiteX46" fmla="*/ 591015 w 4661211"/>
              <a:gd name="connsiteY46" fmla="*/ 312234 h 1282390"/>
              <a:gd name="connsiteX47" fmla="*/ 434898 w 4661211"/>
              <a:gd name="connsiteY47" fmla="*/ 356839 h 1282390"/>
              <a:gd name="connsiteX48" fmla="*/ 367991 w 4661211"/>
              <a:gd name="connsiteY48" fmla="*/ 379142 h 1282390"/>
              <a:gd name="connsiteX49" fmla="*/ 356840 w 4661211"/>
              <a:gd name="connsiteY49" fmla="*/ 412595 h 1282390"/>
              <a:gd name="connsiteX50" fmla="*/ 234177 w 4661211"/>
              <a:gd name="connsiteY50" fmla="*/ 624469 h 1282390"/>
              <a:gd name="connsiteX51" fmla="*/ 0 w 4661211"/>
              <a:gd name="connsiteY51" fmla="*/ 1282390 h 1282390"/>
              <a:gd name="connsiteX0" fmla="*/ 4661211 w 4661211"/>
              <a:gd name="connsiteY0" fmla="*/ 390293 h 1282390"/>
              <a:gd name="connsiteX1" fmla="*/ 4572001 w 4661211"/>
              <a:gd name="connsiteY1" fmla="*/ 457200 h 1282390"/>
              <a:gd name="connsiteX2" fmla="*/ 4538547 w 4661211"/>
              <a:gd name="connsiteY2" fmla="*/ 468352 h 1282390"/>
              <a:gd name="connsiteX3" fmla="*/ 4248615 w 4661211"/>
              <a:gd name="connsiteY3" fmla="*/ 457200 h 1282390"/>
              <a:gd name="connsiteX4" fmla="*/ 4181708 w 4661211"/>
              <a:gd name="connsiteY4" fmla="*/ 434898 h 1282390"/>
              <a:gd name="connsiteX5" fmla="*/ 4159406 w 4661211"/>
              <a:gd name="connsiteY5" fmla="*/ 412595 h 1282390"/>
              <a:gd name="connsiteX6" fmla="*/ 3958684 w 4661211"/>
              <a:gd name="connsiteY6" fmla="*/ 434898 h 1282390"/>
              <a:gd name="connsiteX7" fmla="*/ 3880625 w 4661211"/>
              <a:gd name="connsiteY7" fmla="*/ 457200 h 1282390"/>
              <a:gd name="connsiteX8" fmla="*/ 3824869 w 4661211"/>
              <a:gd name="connsiteY8" fmla="*/ 468352 h 1282390"/>
              <a:gd name="connsiteX9" fmla="*/ 3780264 w 4661211"/>
              <a:gd name="connsiteY9" fmla="*/ 479503 h 1282390"/>
              <a:gd name="connsiteX10" fmla="*/ 3635298 w 4661211"/>
              <a:gd name="connsiteY10" fmla="*/ 490654 h 1282390"/>
              <a:gd name="connsiteX11" fmla="*/ 3412274 w 4661211"/>
              <a:gd name="connsiteY11" fmla="*/ 479503 h 1282390"/>
              <a:gd name="connsiteX12" fmla="*/ 3389972 w 4661211"/>
              <a:gd name="connsiteY12" fmla="*/ 457200 h 1282390"/>
              <a:gd name="connsiteX13" fmla="*/ 3300762 w 4661211"/>
              <a:gd name="connsiteY13" fmla="*/ 446049 h 1282390"/>
              <a:gd name="connsiteX14" fmla="*/ 3100040 w 4661211"/>
              <a:gd name="connsiteY14" fmla="*/ 434898 h 1282390"/>
              <a:gd name="connsiteX15" fmla="*/ 3033133 w 4661211"/>
              <a:gd name="connsiteY15" fmla="*/ 412595 h 1282390"/>
              <a:gd name="connsiteX16" fmla="*/ 2988528 w 4661211"/>
              <a:gd name="connsiteY16" fmla="*/ 356839 h 1282390"/>
              <a:gd name="connsiteX17" fmla="*/ 2943923 w 4661211"/>
              <a:gd name="connsiteY17" fmla="*/ 312234 h 1282390"/>
              <a:gd name="connsiteX18" fmla="*/ 2921620 w 4661211"/>
              <a:gd name="connsiteY18" fmla="*/ 289932 h 1282390"/>
              <a:gd name="connsiteX19" fmla="*/ 2877015 w 4661211"/>
              <a:gd name="connsiteY19" fmla="*/ 234176 h 1282390"/>
              <a:gd name="connsiteX20" fmla="*/ 2843562 w 4661211"/>
              <a:gd name="connsiteY20" fmla="*/ 156117 h 1282390"/>
              <a:gd name="connsiteX21" fmla="*/ 2776654 w 4661211"/>
              <a:gd name="connsiteY21" fmla="*/ 133815 h 1282390"/>
              <a:gd name="connsiteX22" fmla="*/ 2743201 w 4661211"/>
              <a:gd name="connsiteY22" fmla="*/ 122664 h 1282390"/>
              <a:gd name="connsiteX23" fmla="*/ 2709747 w 4661211"/>
              <a:gd name="connsiteY23" fmla="*/ 111512 h 1282390"/>
              <a:gd name="connsiteX24" fmla="*/ 2665142 w 4661211"/>
              <a:gd name="connsiteY24" fmla="*/ 100361 h 1282390"/>
              <a:gd name="connsiteX25" fmla="*/ 2598235 w 4661211"/>
              <a:gd name="connsiteY25" fmla="*/ 78059 h 1282390"/>
              <a:gd name="connsiteX26" fmla="*/ 2564781 w 4661211"/>
              <a:gd name="connsiteY26" fmla="*/ 66908 h 1282390"/>
              <a:gd name="connsiteX27" fmla="*/ 2430967 w 4661211"/>
              <a:gd name="connsiteY27" fmla="*/ 55756 h 1282390"/>
              <a:gd name="connsiteX28" fmla="*/ 2341757 w 4661211"/>
              <a:gd name="connsiteY28" fmla="*/ 33454 h 1282390"/>
              <a:gd name="connsiteX29" fmla="*/ 2308303 w 4661211"/>
              <a:gd name="connsiteY29" fmla="*/ 22303 h 1282390"/>
              <a:gd name="connsiteX30" fmla="*/ 2040674 w 4661211"/>
              <a:gd name="connsiteY30" fmla="*/ 0 h 1282390"/>
              <a:gd name="connsiteX31" fmla="*/ 1873406 w 4661211"/>
              <a:gd name="connsiteY31" fmla="*/ 11152 h 1282390"/>
              <a:gd name="connsiteX32" fmla="*/ 1806498 w 4661211"/>
              <a:gd name="connsiteY32" fmla="*/ 33454 h 1282390"/>
              <a:gd name="connsiteX33" fmla="*/ 1728440 w 4661211"/>
              <a:gd name="connsiteY33" fmla="*/ 55756 h 1282390"/>
              <a:gd name="connsiteX34" fmla="*/ 1661533 w 4661211"/>
              <a:gd name="connsiteY34" fmla="*/ 78059 h 1282390"/>
              <a:gd name="connsiteX35" fmla="*/ 1550020 w 4661211"/>
              <a:gd name="connsiteY35" fmla="*/ 100361 h 1282390"/>
              <a:gd name="connsiteX36" fmla="*/ 1516567 w 4661211"/>
              <a:gd name="connsiteY36" fmla="*/ 111512 h 1282390"/>
              <a:gd name="connsiteX37" fmla="*/ 1360450 w 4661211"/>
              <a:gd name="connsiteY37" fmla="*/ 122664 h 1282390"/>
              <a:gd name="connsiteX38" fmla="*/ 1304693 w 4661211"/>
              <a:gd name="connsiteY38" fmla="*/ 133815 h 1282390"/>
              <a:gd name="connsiteX39" fmla="*/ 1248937 w 4661211"/>
              <a:gd name="connsiteY39" fmla="*/ 156117 h 1282390"/>
              <a:gd name="connsiteX40" fmla="*/ 1159728 w 4661211"/>
              <a:gd name="connsiteY40" fmla="*/ 167269 h 1282390"/>
              <a:gd name="connsiteX41" fmla="*/ 847493 w 4661211"/>
              <a:gd name="connsiteY41" fmla="*/ 167269 h 1282390"/>
              <a:gd name="connsiteX42" fmla="*/ 780586 w 4661211"/>
              <a:gd name="connsiteY42" fmla="*/ 189571 h 1282390"/>
              <a:gd name="connsiteX43" fmla="*/ 713679 w 4661211"/>
              <a:gd name="connsiteY43" fmla="*/ 234176 h 1282390"/>
              <a:gd name="connsiteX44" fmla="*/ 691376 w 4661211"/>
              <a:gd name="connsiteY44" fmla="*/ 256478 h 1282390"/>
              <a:gd name="connsiteX45" fmla="*/ 624469 w 4661211"/>
              <a:gd name="connsiteY45" fmla="*/ 278781 h 1282390"/>
              <a:gd name="connsiteX46" fmla="*/ 591015 w 4661211"/>
              <a:gd name="connsiteY46" fmla="*/ 312234 h 1282390"/>
              <a:gd name="connsiteX47" fmla="*/ 434898 w 4661211"/>
              <a:gd name="connsiteY47" fmla="*/ 356839 h 1282390"/>
              <a:gd name="connsiteX48" fmla="*/ 367991 w 4661211"/>
              <a:gd name="connsiteY48" fmla="*/ 379142 h 1282390"/>
              <a:gd name="connsiteX49" fmla="*/ 356840 w 4661211"/>
              <a:gd name="connsiteY49" fmla="*/ 412595 h 1282390"/>
              <a:gd name="connsiteX50" fmla="*/ 234177 w 4661211"/>
              <a:gd name="connsiteY50" fmla="*/ 624469 h 1282390"/>
              <a:gd name="connsiteX51" fmla="*/ 66909 w 4661211"/>
              <a:gd name="connsiteY51" fmla="*/ 1070517 h 1282390"/>
              <a:gd name="connsiteX52" fmla="*/ 0 w 4661211"/>
              <a:gd name="connsiteY52" fmla="*/ 1282390 h 1282390"/>
              <a:gd name="connsiteX0" fmla="*/ 4661211 w 4661211"/>
              <a:gd name="connsiteY0" fmla="*/ 390293 h 1282390"/>
              <a:gd name="connsiteX1" fmla="*/ 4572001 w 4661211"/>
              <a:gd name="connsiteY1" fmla="*/ 457200 h 1282390"/>
              <a:gd name="connsiteX2" fmla="*/ 4538547 w 4661211"/>
              <a:gd name="connsiteY2" fmla="*/ 468352 h 1282390"/>
              <a:gd name="connsiteX3" fmla="*/ 4248615 w 4661211"/>
              <a:gd name="connsiteY3" fmla="*/ 457200 h 1282390"/>
              <a:gd name="connsiteX4" fmla="*/ 4181708 w 4661211"/>
              <a:gd name="connsiteY4" fmla="*/ 434898 h 1282390"/>
              <a:gd name="connsiteX5" fmla="*/ 4159406 w 4661211"/>
              <a:gd name="connsiteY5" fmla="*/ 412595 h 1282390"/>
              <a:gd name="connsiteX6" fmla="*/ 3958684 w 4661211"/>
              <a:gd name="connsiteY6" fmla="*/ 434898 h 1282390"/>
              <a:gd name="connsiteX7" fmla="*/ 3880625 w 4661211"/>
              <a:gd name="connsiteY7" fmla="*/ 457200 h 1282390"/>
              <a:gd name="connsiteX8" fmla="*/ 3824869 w 4661211"/>
              <a:gd name="connsiteY8" fmla="*/ 468352 h 1282390"/>
              <a:gd name="connsiteX9" fmla="*/ 3780264 w 4661211"/>
              <a:gd name="connsiteY9" fmla="*/ 479503 h 1282390"/>
              <a:gd name="connsiteX10" fmla="*/ 3635298 w 4661211"/>
              <a:gd name="connsiteY10" fmla="*/ 490654 h 1282390"/>
              <a:gd name="connsiteX11" fmla="*/ 3412274 w 4661211"/>
              <a:gd name="connsiteY11" fmla="*/ 479503 h 1282390"/>
              <a:gd name="connsiteX12" fmla="*/ 3389972 w 4661211"/>
              <a:gd name="connsiteY12" fmla="*/ 457200 h 1282390"/>
              <a:gd name="connsiteX13" fmla="*/ 3300762 w 4661211"/>
              <a:gd name="connsiteY13" fmla="*/ 446049 h 1282390"/>
              <a:gd name="connsiteX14" fmla="*/ 3100040 w 4661211"/>
              <a:gd name="connsiteY14" fmla="*/ 434898 h 1282390"/>
              <a:gd name="connsiteX15" fmla="*/ 3033133 w 4661211"/>
              <a:gd name="connsiteY15" fmla="*/ 412595 h 1282390"/>
              <a:gd name="connsiteX16" fmla="*/ 2988528 w 4661211"/>
              <a:gd name="connsiteY16" fmla="*/ 356839 h 1282390"/>
              <a:gd name="connsiteX17" fmla="*/ 2943923 w 4661211"/>
              <a:gd name="connsiteY17" fmla="*/ 312234 h 1282390"/>
              <a:gd name="connsiteX18" fmla="*/ 2921620 w 4661211"/>
              <a:gd name="connsiteY18" fmla="*/ 289932 h 1282390"/>
              <a:gd name="connsiteX19" fmla="*/ 2877015 w 4661211"/>
              <a:gd name="connsiteY19" fmla="*/ 234176 h 1282390"/>
              <a:gd name="connsiteX20" fmla="*/ 2843562 w 4661211"/>
              <a:gd name="connsiteY20" fmla="*/ 156117 h 1282390"/>
              <a:gd name="connsiteX21" fmla="*/ 2776654 w 4661211"/>
              <a:gd name="connsiteY21" fmla="*/ 133815 h 1282390"/>
              <a:gd name="connsiteX22" fmla="*/ 2743201 w 4661211"/>
              <a:gd name="connsiteY22" fmla="*/ 122664 h 1282390"/>
              <a:gd name="connsiteX23" fmla="*/ 2709747 w 4661211"/>
              <a:gd name="connsiteY23" fmla="*/ 111512 h 1282390"/>
              <a:gd name="connsiteX24" fmla="*/ 2665142 w 4661211"/>
              <a:gd name="connsiteY24" fmla="*/ 100361 h 1282390"/>
              <a:gd name="connsiteX25" fmla="*/ 2598235 w 4661211"/>
              <a:gd name="connsiteY25" fmla="*/ 78059 h 1282390"/>
              <a:gd name="connsiteX26" fmla="*/ 2564781 w 4661211"/>
              <a:gd name="connsiteY26" fmla="*/ 66908 h 1282390"/>
              <a:gd name="connsiteX27" fmla="*/ 2430967 w 4661211"/>
              <a:gd name="connsiteY27" fmla="*/ 55756 h 1282390"/>
              <a:gd name="connsiteX28" fmla="*/ 2341757 w 4661211"/>
              <a:gd name="connsiteY28" fmla="*/ 33454 h 1282390"/>
              <a:gd name="connsiteX29" fmla="*/ 2308303 w 4661211"/>
              <a:gd name="connsiteY29" fmla="*/ 22303 h 1282390"/>
              <a:gd name="connsiteX30" fmla="*/ 2040674 w 4661211"/>
              <a:gd name="connsiteY30" fmla="*/ 0 h 1282390"/>
              <a:gd name="connsiteX31" fmla="*/ 1873406 w 4661211"/>
              <a:gd name="connsiteY31" fmla="*/ 11152 h 1282390"/>
              <a:gd name="connsiteX32" fmla="*/ 1806498 w 4661211"/>
              <a:gd name="connsiteY32" fmla="*/ 33454 h 1282390"/>
              <a:gd name="connsiteX33" fmla="*/ 1728440 w 4661211"/>
              <a:gd name="connsiteY33" fmla="*/ 55756 h 1282390"/>
              <a:gd name="connsiteX34" fmla="*/ 1661533 w 4661211"/>
              <a:gd name="connsiteY34" fmla="*/ 78059 h 1282390"/>
              <a:gd name="connsiteX35" fmla="*/ 1550020 w 4661211"/>
              <a:gd name="connsiteY35" fmla="*/ 100361 h 1282390"/>
              <a:gd name="connsiteX36" fmla="*/ 1516567 w 4661211"/>
              <a:gd name="connsiteY36" fmla="*/ 111512 h 1282390"/>
              <a:gd name="connsiteX37" fmla="*/ 1360450 w 4661211"/>
              <a:gd name="connsiteY37" fmla="*/ 122664 h 1282390"/>
              <a:gd name="connsiteX38" fmla="*/ 1304693 w 4661211"/>
              <a:gd name="connsiteY38" fmla="*/ 133815 h 1282390"/>
              <a:gd name="connsiteX39" fmla="*/ 1248937 w 4661211"/>
              <a:gd name="connsiteY39" fmla="*/ 156117 h 1282390"/>
              <a:gd name="connsiteX40" fmla="*/ 1159728 w 4661211"/>
              <a:gd name="connsiteY40" fmla="*/ 167269 h 1282390"/>
              <a:gd name="connsiteX41" fmla="*/ 847493 w 4661211"/>
              <a:gd name="connsiteY41" fmla="*/ 167269 h 1282390"/>
              <a:gd name="connsiteX42" fmla="*/ 780586 w 4661211"/>
              <a:gd name="connsiteY42" fmla="*/ 189571 h 1282390"/>
              <a:gd name="connsiteX43" fmla="*/ 713679 w 4661211"/>
              <a:gd name="connsiteY43" fmla="*/ 234176 h 1282390"/>
              <a:gd name="connsiteX44" fmla="*/ 691376 w 4661211"/>
              <a:gd name="connsiteY44" fmla="*/ 256478 h 1282390"/>
              <a:gd name="connsiteX45" fmla="*/ 624469 w 4661211"/>
              <a:gd name="connsiteY45" fmla="*/ 278781 h 1282390"/>
              <a:gd name="connsiteX46" fmla="*/ 591015 w 4661211"/>
              <a:gd name="connsiteY46" fmla="*/ 312234 h 1282390"/>
              <a:gd name="connsiteX47" fmla="*/ 434898 w 4661211"/>
              <a:gd name="connsiteY47" fmla="*/ 356839 h 1282390"/>
              <a:gd name="connsiteX48" fmla="*/ 367991 w 4661211"/>
              <a:gd name="connsiteY48" fmla="*/ 379142 h 1282390"/>
              <a:gd name="connsiteX49" fmla="*/ 356840 w 4661211"/>
              <a:gd name="connsiteY49" fmla="*/ 412595 h 1282390"/>
              <a:gd name="connsiteX50" fmla="*/ 234177 w 4661211"/>
              <a:gd name="connsiteY50" fmla="*/ 624469 h 1282390"/>
              <a:gd name="connsiteX51" fmla="*/ 22304 w 4661211"/>
              <a:gd name="connsiteY51" fmla="*/ 1070517 h 1282390"/>
              <a:gd name="connsiteX52" fmla="*/ 0 w 4661211"/>
              <a:gd name="connsiteY52" fmla="*/ 1282390 h 1282390"/>
              <a:gd name="connsiteX0" fmla="*/ 4656701 w 4656701"/>
              <a:gd name="connsiteY0" fmla="*/ 390293 h 1349297"/>
              <a:gd name="connsiteX1" fmla="*/ 4567491 w 4656701"/>
              <a:gd name="connsiteY1" fmla="*/ 457200 h 1349297"/>
              <a:gd name="connsiteX2" fmla="*/ 4534037 w 4656701"/>
              <a:gd name="connsiteY2" fmla="*/ 468352 h 1349297"/>
              <a:gd name="connsiteX3" fmla="*/ 4244105 w 4656701"/>
              <a:gd name="connsiteY3" fmla="*/ 457200 h 1349297"/>
              <a:gd name="connsiteX4" fmla="*/ 4177198 w 4656701"/>
              <a:gd name="connsiteY4" fmla="*/ 434898 h 1349297"/>
              <a:gd name="connsiteX5" fmla="*/ 4154896 w 4656701"/>
              <a:gd name="connsiteY5" fmla="*/ 412595 h 1349297"/>
              <a:gd name="connsiteX6" fmla="*/ 3954174 w 4656701"/>
              <a:gd name="connsiteY6" fmla="*/ 434898 h 1349297"/>
              <a:gd name="connsiteX7" fmla="*/ 3876115 w 4656701"/>
              <a:gd name="connsiteY7" fmla="*/ 457200 h 1349297"/>
              <a:gd name="connsiteX8" fmla="*/ 3820359 w 4656701"/>
              <a:gd name="connsiteY8" fmla="*/ 468352 h 1349297"/>
              <a:gd name="connsiteX9" fmla="*/ 3775754 w 4656701"/>
              <a:gd name="connsiteY9" fmla="*/ 479503 h 1349297"/>
              <a:gd name="connsiteX10" fmla="*/ 3630788 w 4656701"/>
              <a:gd name="connsiteY10" fmla="*/ 490654 h 1349297"/>
              <a:gd name="connsiteX11" fmla="*/ 3407764 w 4656701"/>
              <a:gd name="connsiteY11" fmla="*/ 479503 h 1349297"/>
              <a:gd name="connsiteX12" fmla="*/ 3385462 w 4656701"/>
              <a:gd name="connsiteY12" fmla="*/ 457200 h 1349297"/>
              <a:gd name="connsiteX13" fmla="*/ 3296252 w 4656701"/>
              <a:gd name="connsiteY13" fmla="*/ 446049 h 1349297"/>
              <a:gd name="connsiteX14" fmla="*/ 3095530 w 4656701"/>
              <a:gd name="connsiteY14" fmla="*/ 434898 h 1349297"/>
              <a:gd name="connsiteX15" fmla="*/ 3028623 w 4656701"/>
              <a:gd name="connsiteY15" fmla="*/ 412595 h 1349297"/>
              <a:gd name="connsiteX16" fmla="*/ 2984018 w 4656701"/>
              <a:gd name="connsiteY16" fmla="*/ 356839 h 1349297"/>
              <a:gd name="connsiteX17" fmla="*/ 2939413 w 4656701"/>
              <a:gd name="connsiteY17" fmla="*/ 312234 h 1349297"/>
              <a:gd name="connsiteX18" fmla="*/ 2917110 w 4656701"/>
              <a:gd name="connsiteY18" fmla="*/ 289932 h 1349297"/>
              <a:gd name="connsiteX19" fmla="*/ 2872505 w 4656701"/>
              <a:gd name="connsiteY19" fmla="*/ 234176 h 1349297"/>
              <a:gd name="connsiteX20" fmla="*/ 2839052 w 4656701"/>
              <a:gd name="connsiteY20" fmla="*/ 156117 h 1349297"/>
              <a:gd name="connsiteX21" fmla="*/ 2772144 w 4656701"/>
              <a:gd name="connsiteY21" fmla="*/ 133815 h 1349297"/>
              <a:gd name="connsiteX22" fmla="*/ 2738691 w 4656701"/>
              <a:gd name="connsiteY22" fmla="*/ 122664 h 1349297"/>
              <a:gd name="connsiteX23" fmla="*/ 2705237 w 4656701"/>
              <a:gd name="connsiteY23" fmla="*/ 111512 h 1349297"/>
              <a:gd name="connsiteX24" fmla="*/ 2660632 w 4656701"/>
              <a:gd name="connsiteY24" fmla="*/ 100361 h 1349297"/>
              <a:gd name="connsiteX25" fmla="*/ 2593725 w 4656701"/>
              <a:gd name="connsiteY25" fmla="*/ 78059 h 1349297"/>
              <a:gd name="connsiteX26" fmla="*/ 2560271 w 4656701"/>
              <a:gd name="connsiteY26" fmla="*/ 66908 h 1349297"/>
              <a:gd name="connsiteX27" fmla="*/ 2426457 w 4656701"/>
              <a:gd name="connsiteY27" fmla="*/ 55756 h 1349297"/>
              <a:gd name="connsiteX28" fmla="*/ 2337247 w 4656701"/>
              <a:gd name="connsiteY28" fmla="*/ 33454 h 1349297"/>
              <a:gd name="connsiteX29" fmla="*/ 2303793 w 4656701"/>
              <a:gd name="connsiteY29" fmla="*/ 22303 h 1349297"/>
              <a:gd name="connsiteX30" fmla="*/ 2036164 w 4656701"/>
              <a:gd name="connsiteY30" fmla="*/ 0 h 1349297"/>
              <a:gd name="connsiteX31" fmla="*/ 1868896 w 4656701"/>
              <a:gd name="connsiteY31" fmla="*/ 11152 h 1349297"/>
              <a:gd name="connsiteX32" fmla="*/ 1801988 w 4656701"/>
              <a:gd name="connsiteY32" fmla="*/ 33454 h 1349297"/>
              <a:gd name="connsiteX33" fmla="*/ 1723930 w 4656701"/>
              <a:gd name="connsiteY33" fmla="*/ 55756 h 1349297"/>
              <a:gd name="connsiteX34" fmla="*/ 1657023 w 4656701"/>
              <a:gd name="connsiteY34" fmla="*/ 78059 h 1349297"/>
              <a:gd name="connsiteX35" fmla="*/ 1545510 w 4656701"/>
              <a:gd name="connsiteY35" fmla="*/ 100361 h 1349297"/>
              <a:gd name="connsiteX36" fmla="*/ 1512057 w 4656701"/>
              <a:gd name="connsiteY36" fmla="*/ 111512 h 1349297"/>
              <a:gd name="connsiteX37" fmla="*/ 1355940 w 4656701"/>
              <a:gd name="connsiteY37" fmla="*/ 122664 h 1349297"/>
              <a:gd name="connsiteX38" fmla="*/ 1300183 w 4656701"/>
              <a:gd name="connsiteY38" fmla="*/ 133815 h 1349297"/>
              <a:gd name="connsiteX39" fmla="*/ 1244427 w 4656701"/>
              <a:gd name="connsiteY39" fmla="*/ 156117 h 1349297"/>
              <a:gd name="connsiteX40" fmla="*/ 1155218 w 4656701"/>
              <a:gd name="connsiteY40" fmla="*/ 167269 h 1349297"/>
              <a:gd name="connsiteX41" fmla="*/ 842983 w 4656701"/>
              <a:gd name="connsiteY41" fmla="*/ 167269 h 1349297"/>
              <a:gd name="connsiteX42" fmla="*/ 776076 w 4656701"/>
              <a:gd name="connsiteY42" fmla="*/ 189571 h 1349297"/>
              <a:gd name="connsiteX43" fmla="*/ 709169 w 4656701"/>
              <a:gd name="connsiteY43" fmla="*/ 234176 h 1349297"/>
              <a:gd name="connsiteX44" fmla="*/ 686866 w 4656701"/>
              <a:gd name="connsiteY44" fmla="*/ 256478 h 1349297"/>
              <a:gd name="connsiteX45" fmla="*/ 619959 w 4656701"/>
              <a:gd name="connsiteY45" fmla="*/ 278781 h 1349297"/>
              <a:gd name="connsiteX46" fmla="*/ 586505 w 4656701"/>
              <a:gd name="connsiteY46" fmla="*/ 312234 h 1349297"/>
              <a:gd name="connsiteX47" fmla="*/ 430388 w 4656701"/>
              <a:gd name="connsiteY47" fmla="*/ 356839 h 1349297"/>
              <a:gd name="connsiteX48" fmla="*/ 363481 w 4656701"/>
              <a:gd name="connsiteY48" fmla="*/ 379142 h 1349297"/>
              <a:gd name="connsiteX49" fmla="*/ 352330 w 4656701"/>
              <a:gd name="connsiteY49" fmla="*/ 412595 h 1349297"/>
              <a:gd name="connsiteX50" fmla="*/ 229667 w 4656701"/>
              <a:gd name="connsiteY50" fmla="*/ 624469 h 1349297"/>
              <a:gd name="connsiteX51" fmla="*/ 17794 w 4656701"/>
              <a:gd name="connsiteY51" fmla="*/ 1070517 h 1349297"/>
              <a:gd name="connsiteX52" fmla="*/ 6641 w 4656701"/>
              <a:gd name="connsiteY52" fmla="*/ 1349297 h 1349297"/>
              <a:gd name="connsiteX0" fmla="*/ 4650060 w 4650060"/>
              <a:gd name="connsiteY0" fmla="*/ 390293 h 1349297"/>
              <a:gd name="connsiteX1" fmla="*/ 4560850 w 4650060"/>
              <a:gd name="connsiteY1" fmla="*/ 457200 h 1349297"/>
              <a:gd name="connsiteX2" fmla="*/ 4527396 w 4650060"/>
              <a:gd name="connsiteY2" fmla="*/ 468352 h 1349297"/>
              <a:gd name="connsiteX3" fmla="*/ 4237464 w 4650060"/>
              <a:gd name="connsiteY3" fmla="*/ 457200 h 1349297"/>
              <a:gd name="connsiteX4" fmla="*/ 4170557 w 4650060"/>
              <a:gd name="connsiteY4" fmla="*/ 434898 h 1349297"/>
              <a:gd name="connsiteX5" fmla="*/ 4148255 w 4650060"/>
              <a:gd name="connsiteY5" fmla="*/ 412595 h 1349297"/>
              <a:gd name="connsiteX6" fmla="*/ 3947533 w 4650060"/>
              <a:gd name="connsiteY6" fmla="*/ 434898 h 1349297"/>
              <a:gd name="connsiteX7" fmla="*/ 3869474 w 4650060"/>
              <a:gd name="connsiteY7" fmla="*/ 457200 h 1349297"/>
              <a:gd name="connsiteX8" fmla="*/ 3813718 w 4650060"/>
              <a:gd name="connsiteY8" fmla="*/ 468352 h 1349297"/>
              <a:gd name="connsiteX9" fmla="*/ 3769113 w 4650060"/>
              <a:gd name="connsiteY9" fmla="*/ 479503 h 1349297"/>
              <a:gd name="connsiteX10" fmla="*/ 3624147 w 4650060"/>
              <a:gd name="connsiteY10" fmla="*/ 490654 h 1349297"/>
              <a:gd name="connsiteX11" fmla="*/ 3401123 w 4650060"/>
              <a:gd name="connsiteY11" fmla="*/ 479503 h 1349297"/>
              <a:gd name="connsiteX12" fmla="*/ 3378821 w 4650060"/>
              <a:gd name="connsiteY12" fmla="*/ 457200 h 1349297"/>
              <a:gd name="connsiteX13" fmla="*/ 3289611 w 4650060"/>
              <a:gd name="connsiteY13" fmla="*/ 446049 h 1349297"/>
              <a:gd name="connsiteX14" fmla="*/ 3088889 w 4650060"/>
              <a:gd name="connsiteY14" fmla="*/ 434898 h 1349297"/>
              <a:gd name="connsiteX15" fmla="*/ 3021982 w 4650060"/>
              <a:gd name="connsiteY15" fmla="*/ 412595 h 1349297"/>
              <a:gd name="connsiteX16" fmla="*/ 2977377 w 4650060"/>
              <a:gd name="connsiteY16" fmla="*/ 356839 h 1349297"/>
              <a:gd name="connsiteX17" fmla="*/ 2932772 w 4650060"/>
              <a:gd name="connsiteY17" fmla="*/ 312234 h 1349297"/>
              <a:gd name="connsiteX18" fmla="*/ 2910469 w 4650060"/>
              <a:gd name="connsiteY18" fmla="*/ 289932 h 1349297"/>
              <a:gd name="connsiteX19" fmla="*/ 2865864 w 4650060"/>
              <a:gd name="connsiteY19" fmla="*/ 234176 h 1349297"/>
              <a:gd name="connsiteX20" fmla="*/ 2832411 w 4650060"/>
              <a:gd name="connsiteY20" fmla="*/ 156117 h 1349297"/>
              <a:gd name="connsiteX21" fmla="*/ 2765503 w 4650060"/>
              <a:gd name="connsiteY21" fmla="*/ 133815 h 1349297"/>
              <a:gd name="connsiteX22" fmla="*/ 2732050 w 4650060"/>
              <a:gd name="connsiteY22" fmla="*/ 122664 h 1349297"/>
              <a:gd name="connsiteX23" fmla="*/ 2698596 w 4650060"/>
              <a:gd name="connsiteY23" fmla="*/ 111512 h 1349297"/>
              <a:gd name="connsiteX24" fmla="*/ 2653991 w 4650060"/>
              <a:gd name="connsiteY24" fmla="*/ 100361 h 1349297"/>
              <a:gd name="connsiteX25" fmla="*/ 2587084 w 4650060"/>
              <a:gd name="connsiteY25" fmla="*/ 78059 h 1349297"/>
              <a:gd name="connsiteX26" fmla="*/ 2553630 w 4650060"/>
              <a:gd name="connsiteY26" fmla="*/ 66908 h 1349297"/>
              <a:gd name="connsiteX27" fmla="*/ 2419816 w 4650060"/>
              <a:gd name="connsiteY27" fmla="*/ 55756 h 1349297"/>
              <a:gd name="connsiteX28" fmla="*/ 2330606 w 4650060"/>
              <a:gd name="connsiteY28" fmla="*/ 33454 h 1349297"/>
              <a:gd name="connsiteX29" fmla="*/ 2297152 w 4650060"/>
              <a:gd name="connsiteY29" fmla="*/ 22303 h 1349297"/>
              <a:gd name="connsiteX30" fmla="*/ 2029523 w 4650060"/>
              <a:gd name="connsiteY30" fmla="*/ 0 h 1349297"/>
              <a:gd name="connsiteX31" fmla="*/ 1862255 w 4650060"/>
              <a:gd name="connsiteY31" fmla="*/ 11152 h 1349297"/>
              <a:gd name="connsiteX32" fmla="*/ 1795347 w 4650060"/>
              <a:gd name="connsiteY32" fmla="*/ 33454 h 1349297"/>
              <a:gd name="connsiteX33" fmla="*/ 1717289 w 4650060"/>
              <a:gd name="connsiteY33" fmla="*/ 55756 h 1349297"/>
              <a:gd name="connsiteX34" fmla="*/ 1650382 w 4650060"/>
              <a:gd name="connsiteY34" fmla="*/ 78059 h 1349297"/>
              <a:gd name="connsiteX35" fmla="*/ 1538869 w 4650060"/>
              <a:gd name="connsiteY35" fmla="*/ 100361 h 1349297"/>
              <a:gd name="connsiteX36" fmla="*/ 1505416 w 4650060"/>
              <a:gd name="connsiteY36" fmla="*/ 111512 h 1349297"/>
              <a:gd name="connsiteX37" fmla="*/ 1349299 w 4650060"/>
              <a:gd name="connsiteY37" fmla="*/ 122664 h 1349297"/>
              <a:gd name="connsiteX38" fmla="*/ 1293542 w 4650060"/>
              <a:gd name="connsiteY38" fmla="*/ 133815 h 1349297"/>
              <a:gd name="connsiteX39" fmla="*/ 1237786 w 4650060"/>
              <a:gd name="connsiteY39" fmla="*/ 156117 h 1349297"/>
              <a:gd name="connsiteX40" fmla="*/ 1148577 w 4650060"/>
              <a:gd name="connsiteY40" fmla="*/ 167269 h 1349297"/>
              <a:gd name="connsiteX41" fmla="*/ 836342 w 4650060"/>
              <a:gd name="connsiteY41" fmla="*/ 167269 h 1349297"/>
              <a:gd name="connsiteX42" fmla="*/ 769435 w 4650060"/>
              <a:gd name="connsiteY42" fmla="*/ 189571 h 1349297"/>
              <a:gd name="connsiteX43" fmla="*/ 702528 w 4650060"/>
              <a:gd name="connsiteY43" fmla="*/ 234176 h 1349297"/>
              <a:gd name="connsiteX44" fmla="*/ 680225 w 4650060"/>
              <a:gd name="connsiteY44" fmla="*/ 256478 h 1349297"/>
              <a:gd name="connsiteX45" fmla="*/ 613318 w 4650060"/>
              <a:gd name="connsiteY45" fmla="*/ 278781 h 1349297"/>
              <a:gd name="connsiteX46" fmla="*/ 579864 w 4650060"/>
              <a:gd name="connsiteY46" fmla="*/ 312234 h 1349297"/>
              <a:gd name="connsiteX47" fmla="*/ 423747 w 4650060"/>
              <a:gd name="connsiteY47" fmla="*/ 356839 h 1349297"/>
              <a:gd name="connsiteX48" fmla="*/ 356840 w 4650060"/>
              <a:gd name="connsiteY48" fmla="*/ 379142 h 1349297"/>
              <a:gd name="connsiteX49" fmla="*/ 345689 w 4650060"/>
              <a:gd name="connsiteY49" fmla="*/ 412595 h 1349297"/>
              <a:gd name="connsiteX50" fmla="*/ 223026 w 4650060"/>
              <a:gd name="connsiteY50" fmla="*/ 624469 h 1349297"/>
              <a:gd name="connsiteX51" fmla="*/ 66909 w 4650060"/>
              <a:gd name="connsiteY51" fmla="*/ 1081668 h 1349297"/>
              <a:gd name="connsiteX52" fmla="*/ 0 w 4650060"/>
              <a:gd name="connsiteY52" fmla="*/ 1349297 h 1349297"/>
              <a:gd name="connsiteX0" fmla="*/ 4650060 w 4650060"/>
              <a:gd name="connsiteY0" fmla="*/ 390293 h 1349297"/>
              <a:gd name="connsiteX1" fmla="*/ 4560850 w 4650060"/>
              <a:gd name="connsiteY1" fmla="*/ 457200 h 1349297"/>
              <a:gd name="connsiteX2" fmla="*/ 4527396 w 4650060"/>
              <a:gd name="connsiteY2" fmla="*/ 468352 h 1349297"/>
              <a:gd name="connsiteX3" fmla="*/ 4237464 w 4650060"/>
              <a:gd name="connsiteY3" fmla="*/ 457200 h 1349297"/>
              <a:gd name="connsiteX4" fmla="*/ 4170557 w 4650060"/>
              <a:gd name="connsiteY4" fmla="*/ 434898 h 1349297"/>
              <a:gd name="connsiteX5" fmla="*/ 4148255 w 4650060"/>
              <a:gd name="connsiteY5" fmla="*/ 412595 h 1349297"/>
              <a:gd name="connsiteX6" fmla="*/ 3947533 w 4650060"/>
              <a:gd name="connsiteY6" fmla="*/ 434898 h 1349297"/>
              <a:gd name="connsiteX7" fmla="*/ 3869474 w 4650060"/>
              <a:gd name="connsiteY7" fmla="*/ 457200 h 1349297"/>
              <a:gd name="connsiteX8" fmla="*/ 3813718 w 4650060"/>
              <a:gd name="connsiteY8" fmla="*/ 468352 h 1349297"/>
              <a:gd name="connsiteX9" fmla="*/ 3769113 w 4650060"/>
              <a:gd name="connsiteY9" fmla="*/ 479503 h 1349297"/>
              <a:gd name="connsiteX10" fmla="*/ 3624147 w 4650060"/>
              <a:gd name="connsiteY10" fmla="*/ 490654 h 1349297"/>
              <a:gd name="connsiteX11" fmla="*/ 3401123 w 4650060"/>
              <a:gd name="connsiteY11" fmla="*/ 479503 h 1349297"/>
              <a:gd name="connsiteX12" fmla="*/ 3378821 w 4650060"/>
              <a:gd name="connsiteY12" fmla="*/ 457200 h 1349297"/>
              <a:gd name="connsiteX13" fmla="*/ 3289611 w 4650060"/>
              <a:gd name="connsiteY13" fmla="*/ 446049 h 1349297"/>
              <a:gd name="connsiteX14" fmla="*/ 3088889 w 4650060"/>
              <a:gd name="connsiteY14" fmla="*/ 434898 h 1349297"/>
              <a:gd name="connsiteX15" fmla="*/ 3021982 w 4650060"/>
              <a:gd name="connsiteY15" fmla="*/ 412595 h 1349297"/>
              <a:gd name="connsiteX16" fmla="*/ 2977377 w 4650060"/>
              <a:gd name="connsiteY16" fmla="*/ 356839 h 1349297"/>
              <a:gd name="connsiteX17" fmla="*/ 2932772 w 4650060"/>
              <a:gd name="connsiteY17" fmla="*/ 312234 h 1349297"/>
              <a:gd name="connsiteX18" fmla="*/ 2910469 w 4650060"/>
              <a:gd name="connsiteY18" fmla="*/ 289932 h 1349297"/>
              <a:gd name="connsiteX19" fmla="*/ 2865864 w 4650060"/>
              <a:gd name="connsiteY19" fmla="*/ 234176 h 1349297"/>
              <a:gd name="connsiteX20" fmla="*/ 2832411 w 4650060"/>
              <a:gd name="connsiteY20" fmla="*/ 156117 h 1349297"/>
              <a:gd name="connsiteX21" fmla="*/ 2765503 w 4650060"/>
              <a:gd name="connsiteY21" fmla="*/ 133815 h 1349297"/>
              <a:gd name="connsiteX22" fmla="*/ 2732050 w 4650060"/>
              <a:gd name="connsiteY22" fmla="*/ 122664 h 1349297"/>
              <a:gd name="connsiteX23" fmla="*/ 2698596 w 4650060"/>
              <a:gd name="connsiteY23" fmla="*/ 111512 h 1349297"/>
              <a:gd name="connsiteX24" fmla="*/ 2653991 w 4650060"/>
              <a:gd name="connsiteY24" fmla="*/ 100361 h 1349297"/>
              <a:gd name="connsiteX25" fmla="*/ 2587084 w 4650060"/>
              <a:gd name="connsiteY25" fmla="*/ 78059 h 1349297"/>
              <a:gd name="connsiteX26" fmla="*/ 2553630 w 4650060"/>
              <a:gd name="connsiteY26" fmla="*/ 66908 h 1349297"/>
              <a:gd name="connsiteX27" fmla="*/ 2419816 w 4650060"/>
              <a:gd name="connsiteY27" fmla="*/ 55756 h 1349297"/>
              <a:gd name="connsiteX28" fmla="*/ 2330606 w 4650060"/>
              <a:gd name="connsiteY28" fmla="*/ 33454 h 1349297"/>
              <a:gd name="connsiteX29" fmla="*/ 2297152 w 4650060"/>
              <a:gd name="connsiteY29" fmla="*/ 22303 h 1349297"/>
              <a:gd name="connsiteX30" fmla="*/ 2029523 w 4650060"/>
              <a:gd name="connsiteY30" fmla="*/ 0 h 1349297"/>
              <a:gd name="connsiteX31" fmla="*/ 1862255 w 4650060"/>
              <a:gd name="connsiteY31" fmla="*/ 11152 h 1349297"/>
              <a:gd name="connsiteX32" fmla="*/ 1795347 w 4650060"/>
              <a:gd name="connsiteY32" fmla="*/ 33454 h 1349297"/>
              <a:gd name="connsiteX33" fmla="*/ 1717289 w 4650060"/>
              <a:gd name="connsiteY33" fmla="*/ 55756 h 1349297"/>
              <a:gd name="connsiteX34" fmla="*/ 1650382 w 4650060"/>
              <a:gd name="connsiteY34" fmla="*/ 78059 h 1349297"/>
              <a:gd name="connsiteX35" fmla="*/ 1538869 w 4650060"/>
              <a:gd name="connsiteY35" fmla="*/ 100361 h 1349297"/>
              <a:gd name="connsiteX36" fmla="*/ 1505416 w 4650060"/>
              <a:gd name="connsiteY36" fmla="*/ 111512 h 1349297"/>
              <a:gd name="connsiteX37" fmla="*/ 1349299 w 4650060"/>
              <a:gd name="connsiteY37" fmla="*/ 122664 h 1349297"/>
              <a:gd name="connsiteX38" fmla="*/ 1293542 w 4650060"/>
              <a:gd name="connsiteY38" fmla="*/ 133815 h 1349297"/>
              <a:gd name="connsiteX39" fmla="*/ 1237786 w 4650060"/>
              <a:gd name="connsiteY39" fmla="*/ 156117 h 1349297"/>
              <a:gd name="connsiteX40" fmla="*/ 1148577 w 4650060"/>
              <a:gd name="connsiteY40" fmla="*/ 167269 h 1349297"/>
              <a:gd name="connsiteX41" fmla="*/ 836342 w 4650060"/>
              <a:gd name="connsiteY41" fmla="*/ 167269 h 1349297"/>
              <a:gd name="connsiteX42" fmla="*/ 769435 w 4650060"/>
              <a:gd name="connsiteY42" fmla="*/ 189571 h 1349297"/>
              <a:gd name="connsiteX43" fmla="*/ 702528 w 4650060"/>
              <a:gd name="connsiteY43" fmla="*/ 234176 h 1349297"/>
              <a:gd name="connsiteX44" fmla="*/ 680225 w 4650060"/>
              <a:gd name="connsiteY44" fmla="*/ 256478 h 1349297"/>
              <a:gd name="connsiteX45" fmla="*/ 613318 w 4650060"/>
              <a:gd name="connsiteY45" fmla="*/ 278781 h 1349297"/>
              <a:gd name="connsiteX46" fmla="*/ 579864 w 4650060"/>
              <a:gd name="connsiteY46" fmla="*/ 312234 h 1349297"/>
              <a:gd name="connsiteX47" fmla="*/ 423747 w 4650060"/>
              <a:gd name="connsiteY47" fmla="*/ 356839 h 1349297"/>
              <a:gd name="connsiteX48" fmla="*/ 356840 w 4650060"/>
              <a:gd name="connsiteY48" fmla="*/ 379142 h 1349297"/>
              <a:gd name="connsiteX49" fmla="*/ 312235 w 4650060"/>
              <a:gd name="connsiteY49" fmla="*/ 490654 h 1349297"/>
              <a:gd name="connsiteX50" fmla="*/ 223026 w 4650060"/>
              <a:gd name="connsiteY50" fmla="*/ 624469 h 1349297"/>
              <a:gd name="connsiteX51" fmla="*/ 66909 w 4650060"/>
              <a:gd name="connsiteY51" fmla="*/ 1081668 h 1349297"/>
              <a:gd name="connsiteX52" fmla="*/ 0 w 4650060"/>
              <a:gd name="connsiteY52" fmla="*/ 1349297 h 1349297"/>
              <a:gd name="connsiteX0" fmla="*/ 4650060 w 4650060"/>
              <a:gd name="connsiteY0" fmla="*/ 390293 h 1349297"/>
              <a:gd name="connsiteX1" fmla="*/ 4560850 w 4650060"/>
              <a:gd name="connsiteY1" fmla="*/ 457200 h 1349297"/>
              <a:gd name="connsiteX2" fmla="*/ 4527396 w 4650060"/>
              <a:gd name="connsiteY2" fmla="*/ 468352 h 1349297"/>
              <a:gd name="connsiteX3" fmla="*/ 4237464 w 4650060"/>
              <a:gd name="connsiteY3" fmla="*/ 457200 h 1349297"/>
              <a:gd name="connsiteX4" fmla="*/ 4170557 w 4650060"/>
              <a:gd name="connsiteY4" fmla="*/ 434898 h 1349297"/>
              <a:gd name="connsiteX5" fmla="*/ 4148255 w 4650060"/>
              <a:gd name="connsiteY5" fmla="*/ 412595 h 1349297"/>
              <a:gd name="connsiteX6" fmla="*/ 3947533 w 4650060"/>
              <a:gd name="connsiteY6" fmla="*/ 434898 h 1349297"/>
              <a:gd name="connsiteX7" fmla="*/ 3869474 w 4650060"/>
              <a:gd name="connsiteY7" fmla="*/ 457200 h 1349297"/>
              <a:gd name="connsiteX8" fmla="*/ 3813718 w 4650060"/>
              <a:gd name="connsiteY8" fmla="*/ 468352 h 1349297"/>
              <a:gd name="connsiteX9" fmla="*/ 3769113 w 4650060"/>
              <a:gd name="connsiteY9" fmla="*/ 479503 h 1349297"/>
              <a:gd name="connsiteX10" fmla="*/ 3624147 w 4650060"/>
              <a:gd name="connsiteY10" fmla="*/ 490654 h 1349297"/>
              <a:gd name="connsiteX11" fmla="*/ 3401123 w 4650060"/>
              <a:gd name="connsiteY11" fmla="*/ 479503 h 1349297"/>
              <a:gd name="connsiteX12" fmla="*/ 3378821 w 4650060"/>
              <a:gd name="connsiteY12" fmla="*/ 457200 h 1349297"/>
              <a:gd name="connsiteX13" fmla="*/ 3289611 w 4650060"/>
              <a:gd name="connsiteY13" fmla="*/ 446049 h 1349297"/>
              <a:gd name="connsiteX14" fmla="*/ 3088889 w 4650060"/>
              <a:gd name="connsiteY14" fmla="*/ 434898 h 1349297"/>
              <a:gd name="connsiteX15" fmla="*/ 3021982 w 4650060"/>
              <a:gd name="connsiteY15" fmla="*/ 412595 h 1349297"/>
              <a:gd name="connsiteX16" fmla="*/ 2977377 w 4650060"/>
              <a:gd name="connsiteY16" fmla="*/ 356839 h 1349297"/>
              <a:gd name="connsiteX17" fmla="*/ 2932772 w 4650060"/>
              <a:gd name="connsiteY17" fmla="*/ 312234 h 1349297"/>
              <a:gd name="connsiteX18" fmla="*/ 2910469 w 4650060"/>
              <a:gd name="connsiteY18" fmla="*/ 289932 h 1349297"/>
              <a:gd name="connsiteX19" fmla="*/ 2865864 w 4650060"/>
              <a:gd name="connsiteY19" fmla="*/ 234176 h 1349297"/>
              <a:gd name="connsiteX20" fmla="*/ 2832411 w 4650060"/>
              <a:gd name="connsiteY20" fmla="*/ 156117 h 1349297"/>
              <a:gd name="connsiteX21" fmla="*/ 2765503 w 4650060"/>
              <a:gd name="connsiteY21" fmla="*/ 133815 h 1349297"/>
              <a:gd name="connsiteX22" fmla="*/ 2732050 w 4650060"/>
              <a:gd name="connsiteY22" fmla="*/ 122664 h 1349297"/>
              <a:gd name="connsiteX23" fmla="*/ 2698596 w 4650060"/>
              <a:gd name="connsiteY23" fmla="*/ 111512 h 1349297"/>
              <a:gd name="connsiteX24" fmla="*/ 2653991 w 4650060"/>
              <a:gd name="connsiteY24" fmla="*/ 100361 h 1349297"/>
              <a:gd name="connsiteX25" fmla="*/ 2587084 w 4650060"/>
              <a:gd name="connsiteY25" fmla="*/ 78059 h 1349297"/>
              <a:gd name="connsiteX26" fmla="*/ 2553630 w 4650060"/>
              <a:gd name="connsiteY26" fmla="*/ 66908 h 1349297"/>
              <a:gd name="connsiteX27" fmla="*/ 2419816 w 4650060"/>
              <a:gd name="connsiteY27" fmla="*/ 55756 h 1349297"/>
              <a:gd name="connsiteX28" fmla="*/ 2330606 w 4650060"/>
              <a:gd name="connsiteY28" fmla="*/ 33454 h 1349297"/>
              <a:gd name="connsiteX29" fmla="*/ 2297152 w 4650060"/>
              <a:gd name="connsiteY29" fmla="*/ 22303 h 1349297"/>
              <a:gd name="connsiteX30" fmla="*/ 2029523 w 4650060"/>
              <a:gd name="connsiteY30" fmla="*/ 0 h 1349297"/>
              <a:gd name="connsiteX31" fmla="*/ 1862255 w 4650060"/>
              <a:gd name="connsiteY31" fmla="*/ 11152 h 1349297"/>
              <a:gd name="connsiteX32" fmla="*/ 1795347 w 4650060"/>
              <a:gd name="connsiteY32" fmla="*/ 33454 h 1349297"/>
              <a:gd name="connsiteX33" fmla="*/ 1717289 w 4650060"/>
              <a:gd name="connsiteY33" fmla="*/ 55756 h 1349297"/>
              <a:gd name="connsiteX34" fmla="*/ 1650382 w 4650060"/>
              <a:gd name="connsiteY34" fmla="*/ 78059 h 1349297"/>
              <a:gd name="connsiteX35" fmla="*/ 1538869 w 4650060"/>
              <a:gd name="connsiteY35" fmla="*/ 100361 h 1349297"/>
              <a:gd name="connsiteX36" fmla="*/ 1505416 w 4650060"/>
              <a:gd name="connsiteY36" fmla="*/ 111512 h 1349297"/>
              <a:gd name="connsiteX37" fmla="*/ 1349299 w 4650060"/>
              <a:gd name="connsiteY37" fmla="*/ 122664 h 1349297"/>
              <a:gd name="connsiteX38" fmla="*/ 1293542 w 4650060"/>
              <a:gd name="connsiteY38" fmla="*/ 133815 h 1349297"/>
              <a:gd name="connsiteX39" fmla="*/ 1237786 w 4650060"/>
              <a:gd name="connsiteY39" fmla="*/ 156117 h 1349297"/>
              <a:gd name="connsiteX40" fmla="*/ 1148577 w 4650060"/>
              <a:gd name="connsiteY40" fmla="*/ 167269 h 1349297"/>
              <a:gd name="connsiteX41" fmla="*/ 836342 w 4650060"/>
              <a:gd name="connsiteY41" fmla="*/ 167269 h 1349297"/>
              <a:gd name="connsiteX42" fmla="*/ 769435 w 4650060"/>
              <a:gd name="connsiteY42" fmla="*/ 189571 h 1349297"/>
              <a:gd name="connsiteX43" fmla="*/ 702528 w 4650060"/>
              <a:gd name="connsiteY43" fmla="*/ 234176 h 1349297"/>
              <a:gd name="connsiteX44" fmla="*/ 680225 w 4650060"/>
              <a:gd name="connsiteY44" fmla="*/ 256478 h 1349297"/>
              <a:gd name="connsiteX45" fmla="*/ 613318 w 4650060"/>
              <a:gd name="connsiteY45" fmla="*/ 278781 h 1349297"/>
              <a:gd name="connsiteX46" fmla="*/ 579864 w 4650060"/>
              <a:gd name="connsiteY46" fmla="*/ 312234 h 1349297"/>
              <a:gd name="connsiteX47" fmla="*/ 423747 w 4650060"/>
              <a:gd name="connsiteY47" fmla="*/ 356839 h 1349297"/>
              <a:gd name="connsiteX48" fmla="*/ 312235 w 4650060"/>
              <a:gd name="connsiteY48" fmla="*/ 490654 h 1349297"/>
              <a:gd name="connsiteX49" fmla="*/ 223026 w 4650060"/>
              <a:gd name="connsiteY49" fmla="*/ 624469 h 1349297"/>
              <a:gd name="connsiteX50" fmla="*/ 66909 w 4650060"/>
              <a:gd name="connsiteY50" fmla="*/ 1081668 h 1349297"/>
              <a:gd name="connsiteX51" fmla="*/ 0 w 4650060"/>
              <a:gd name="connsiteY51" fmla="*/ 1349297 h 1349297"/>
              <a:gd name="connsiteX0" fmla="*/ 4583151 w 4583151"/>
              <a:gd name="connsiteY0" fmla="*/ 390293 h 1081668"/>
              <a:gd name="connsiteX1" fmla="*/ 4493941 w 4583151"/>
              <a:gd name="connsiteY1" fmla="*/ 457200 h 1081668"/>
              <a:gd name="connsiteX2" fmla="*/ 4460487 w 4583151"/>
              <a:gd name="connsiteY2" fmla="*/ 468352 h 1081668"/>
              <a:gd name="connsiteX3" fmla="*/ 4170555 w 4583151"/>
              <a:gd name="connsiteY3" fmla="*/ 457200 h 1081668"/>
              <a:gd name="connsiteX4" fmla="*/ 4103648 w 4583151"/>
              <a:gd name="connsiteY4" fmla="*/ 434898 h 1081668"/>
              <a:gd name="connsiteX5" fmla="*/ 4081346 w 4583151"/>
              <a:gd name="connsiteY5" fmla="*/ 412595 h 1081668"/>
              <a:gd name="connsiteX6" fmla="*/ 3880624 w 4583151"/>
              <a:gd name="connsiteY6" fmla="*/ 434898 h 1081668"/>
              <a:gd name="connsiteX7" fmla="*/ 3802565 w 4583151"/>
              <a:gd name="connsiteY7" fmla="*/ 457200 h 1081668"/>
              <a:gd name="connsiteX8" fmla="*/ 3746809 w 4583151"/>
              <a:gd name="connsiteY8" fmla="*/ 468352 h 1081668"/>
              <a:gd name="connsiteX9" fmla="*/ 3702204 w 4583151"/>
              <a:gd name="connsiteY9" fmla="*/ 479503 h 1081668"/>
              <a:gd name="connsiteX10" fmla="*/ 3557238 w 4583151"/>
              <a:gd name="connsiteY10" fmla="*/ 490654 h 1081668"/>
              <a:gd name="connsiteX11" fmla="*/ 3334214 w 4583151"/>
              <a:gd name="connsiteY11" fmla="*/ 479503 h 1081668"/>
              <a:gd name="connsiteX12" fmla="*/ 3311912 w 4583151"/>
              <a:gd name="connsiteY12" fmla="*/ 457200 h 1081668"/>
              <a:gd name="connsiteX13" fmla="*/ 3222702 w 4583151"/>
              <a:gd name="connsiteY13" fmla="*/ 446049 h 1081668"/>
              <a:gd name="connsiteX14" fmla="*/ 3021980 w 4583151"/>
              <a:gd name="connsiteY14" fmla="*/ 434898 h 1081668"/>
              <a:gd name="connsiteX15" fmla="*/ 2955073 w 4583151"/>
              <a:gd name="connsiteY15" fmla="*/ 412595 h 1081668"/>
              <a:gd name="connsiteX16" fmla="*/ 2910468 w 4583151"/>
              <a:gd name="connsiteY16" fmla="*/ 356839 h 1081668"/>
              <a:gd name="connsiteX17" fmla="*/ 2865863 w 4583151"/>
              <a:gd name="connsiteY17" fmla="*/ 312234 h 1081668"/>
              <a:gd name="connsiteX18" fmla="*/ 2843560 w 4583151"/>
              <a:gd name="connsiteY18" fmla="*/ 289932 h 1081668"/>
              <a:gd name="connsiteX19" fmla="*/ 2798955 w 4583151"/>
              <a:gd name="connsiteY19" fmla="*/ 234176 h 1081668"/>
              <a:gd name="connsiteX20" fmla="*/ 2765502 w 4583151"/>
              <a:gd name="connsiteY20" fmla="*/ 156117 h 1081668"/>
              <a:gd name="connsiteX21" fmla="*/ 2698594 w 4583151"/>
              <a:gd name="connsiteY21" fmla="*/ 133815 h 1081668"/>
              <a:gd name="connsiteX22" fmla="*/ 2665141 w 4583151"/>
              <a:gd name="connsiteY22" fmla="*/ 122664 h 1081668"/>
              <a:gd name="connsiteX23" fmla="*/ 2631687 w 4583151"/>
              <a:gd name="connsiteY23" fmla="*/ 111512 h 1081668"/>
              <a:gd name="connsiteX24" fmla="*/ 2587082 w 4583151"/>
              <a:gd name="connsiteY24" fmla="*/ 100361 h 1081668"/>
              <a:gd name="connsiteX25" fmla="*/ 2520175 w 4583151"/>
              <a:gd name="connsiteY25" fmla="*/ 78059 h 1081668"/>
              <a:gd name="connsiteX26" fmla="*/ 2486721 w 4583151"/>
              <a:gd name="connsiteY26" fmla="*/ 66908 h 1081668"/>
              <a:gd name="connsiteX27" fmla="*/ 2352907 w 4583151"/>
              <a:gd name="connsiteY27" fmla="*/ 55756 h 1081668"/>
              <a:gd name="connsiteX28" fmla="*/ 2263697 w 4583151"/>
              <a:gd name="connsiteY28" fmla="*/ 33454 h 1081668"/>
              <a:gd name="connsiteX29" fmla="*/ 2230243 w 4583151"/>
              <a:gd name="connsiteY29" fmla="*/ 22303 h 1081668"/>
              <a:gd name="connsiteX30" fmla="*/ 1962614 w 4583151"/>
              <a:gd name="connsiteY30" fmla="*/ 0 h 1081668"/>
              <a:gd name="connsiteX31" fmla="*/ 1795346 w 4583151"/>
              <a:gd name="connsiteY31" fmla="*/ 11152 h 1081668"/>
              <a:gd name="connsiteX32" fmla="*/ 1728438 w 4583151"/>
              <a:gd name="connsiteY32" fmla="*/ 33454 h 1081668"/>
              <a:gd name="connsiteX33" fmla="*/ 1650380 w 4583151"/>
              <a:gd name="connsiteY33" fmla="*/ 55756 h 1081668"/>
              <a:gd name="connsiteX34" fmla="*/ 1583473 w 4583151"/>
              <a:gd name="connsiteY34" fmla="*/ 78059 h 1081668"/>
              <a:gd name="connsiteX35" fmla="*/ 1471960 w 4583151"/>
              <a:gd name="connsiteY35" fmla="*/ 100361 h 1081668"/>
              <a:gd name="connsiteX36" fmla="*/ 1438507 w 4583151"/>
              <a:gd name="connsiteY36" fmla="*/ 111512 h 1081668"/>
              <a:gd name="connsiteX37" fmla="*/ 1282390 w 4583151"/>
              <a:gd name="connsiteY37" fmla="*/ 122664 h 1081668"/>
              <a:gd name="connsiteX38" fmla="*/ 1226633 w 4583151"/>
              <a:gd name="connsiteY38" fmla="*/ 133815 h 1081668"/>
              <a:gd name="connsiteX39" fmla="*/ 1170877 w 4583151"/>
              <a:gd name="connsiteY39" fmla="*/ 156117 h 1081668"/>
              <a:gd name="connsiteX40" fmla="*/ 1081668 w 4583151"/>
              <a:gd name="connsiteY40" fmla="*/ 167269 h 1081668"/>
              <a:gd name="connsiteX41" fmla="*/ 769433 w 4583151"/>
              <a:gd name="connsiteY41" fmla="*/ 167269 h 1081668"/>
              <a:gd name="connsiteX42" fmla="*/ 702526 w 4583151"/>
              <a:gd name="connsiteY42" fmla="*/ 189571 h 1081668"/>
              <a:gd name="connsiteX43" fmla="*/ 635619 w 4583151"/>
              <a:gd name="connsiteY43" fmla="*/ 234176 h 1081668"/>
              <a:gd name="connsiteX44" fmla="*/ 613316 w 4583151"/>
              <a:gd name="connsiteY44" fmla="*/ 256478 h 1081668"/>
              <a:gd name="connsiteX45" fmla="*/ 546409 w 4583151"/>
              <a:gd name="connsiteY45" fmla="*/ 278781 h 1081668"/>
              <a:gd name="connsiteX46" fmla="*/ 512955 w 4583151"/>
              <a:gd name="connsiteY46" fmla="*/ 312234 h 1081668"/>
              <a:gd name="connsiteX47" fmla="*/ 356838 w 4583151"/>
              <a:gd name="connsiteY47" fmla="*/ 356839 h 1081668"/>
              <a:gd name="connsiteX48" fmla="*/ 245326 w 4583151"/>
              <a:gd name="connsiteY48" fmla="*/ 490654 h 1081668"/>
              <a:gd name="connsiteX49" fmla="*/ 156117 w 4583151"/>
              <a:gd name="connsiteY49" fmla="*/ 624469 h 1081668"/>
              <a:gd name="connsiteX50" fmla="*/ 0 w 4583151"/>
              <a:gd name="connsiteY50" fmla="*/ 1081668 h 1081668"/>
              <a:gd name="connsiteX0" fmla="*/ 4583151 w 4583151"/>
              <a:gd name="connsiteY0" fmla="*/ 390293 h 1081668"/>
              <a:gd name="connsiteX1" fmla="*/ 4493941 w 4583151"/>
              <a:gd name="connsiteY1" fmla="*/ 457200 h 1081668"/>
              <a:gd name="connsiteX2" fmla="*/ 4460487 w 4583151"/>
              <a:gd name="connsiteY2" fmla="*/ 468352 h 1081668"/>
              <a:gd name="connsiteX3" fmla="*/ 4170555 w 4583151"/>
              <a:gd name="connsiteY3" fmla="*/ 457200 h 1081668"/>
              <a:gd name="connsiteX4" fmla="*/ 4103648 w 4583151"/>
              <a:gd name="connsiteY4" fmla="*/ 434898 h 1081668"/>
              <a:gd name="connsiteX5" fmla="*/ 4081346 w 4583151"/>
              <a:gd name="connsiteY5" fmla="*/ 412595 h 1081668"/>
              <a:gd name="connsiteX6" fmla="*/ 3880624 w 4583151"/>
              <a:gd name="connsiteY6" fmla="*/ 434898 h 1081668"/>
              <a:gd name="connsiteX7" fmla="*/ 3802565 w 4583151"/>
              <a:gd name="connsiteY7" fmla="*/ 457200 h 1081668"/>
              <a:gd name="connsiteX8" fmla="*/ 3746809 w 4583151"/>
              <a:gd name="connsiteY8" fmla="*/ 468352 h 1081668"/>
              <a:gd name="connsiteX9" fmla="*/ 3702204 w 4583151"/>
              <a:gd name="connsiteY9" fmla="*/ 479503 h 1081668"/>
              <a:gd name="connsiteX10" fmla="*/ 3557238 w 4583151"/>
              <a:gd name="connsiteY10" fmla="*/ 490654 h 1081668"/>
              <a:gd name="connsiteX11" fmla="*/ 3334214 w 4583151"/>
              <a:gd name="connsiteY11" fmla="*/ 479503 h 1081668"/>
              <a:gd name="connsiteX12" fmla="*/ 3311912 w 4583151"/>
              <a:gd name="connsiteY12" fmla="*/ 457200 h 1081668"/>
              <a:gd name="connsiteX13" fmla="*/ 3222702 w 4583151"/>
              <a:gd name="connsiteY13" fmla="*/ 446049 h 1081668"/>
              <a:gd name="connsiteX14" fmla="*/ 3021980 w 4583151"/>
              <a:gd name="connsiteY14" fmla="*/ 434898 h 1081668"/>
              <a:gd name="connsiteX15" fmla="*/ 2955073 w 4583151"/>
              <a:gd name="connsiteY15" fmla="*/ 412595 h 1081668"/>
              <a:gd name="connsiteX16" fmla="*/ 2910468 w 4583151"/>
              <a:gd name="connsiteY16" fmla="*/ 356839 h 1081668"/>
              <a:gd name="connsiteX17" fmla="*/ 2865863 w 4583151"/>
              <a:gd name="connsiteY17" fmla="*/ 312234 h 1081668"/>
              <a:gd name="connsiteX18" fmla="*/ 2843560 w 4583151"/>
              <a:gd name="connsiteY18" fmla="*/ 289932 h 1081668"/>
              <a:gd name="connsiteX19" fmla="*/ 2798955 w 4583151"/>
              <a:gd name="connsiteY19" fmla="*/ 234176 h 1081668"/>
              <a:gd name="connsiteX20" fmla="*/ 2765502 w 4583151"/>
              <a:gd name="connsiteY20" fmla="*/ 156117 h 1081668"/>
              <a:gd name="connsiteX21" fmla="*/ 2698594 w 4583151"/>
              <a:gd name="connsiteY21" fmla="*/ 133815 h 1081668"/>
              <a:gd name="connsiteX22" fmla="*/ 2665141 w 4583151"/>
              <a:gd name="connsiteY22" fmla="*/ 122664 h 1081668"/>
              <a:gd name="connsiteX23" fmla="*/ 2631687 w 4583151"/>
              <a:gd name="connsiteY23" fmla="*/ 111512 h 1081668"/>
              <a:gd name="connsiteX24" fmla="*/ 2587082 w 4583151"/>
              <a:gd name="connsiteY24" fmla="*/ 100361 h 1081668"/>
              <a:gd name="connsiteX25" fmla="*/ 2520175 w 4583151"/>
              <a:gd name="connsiteY25" fmla="*/ 78059 h 1081668"/>
              <a:gd name="connsiteX26" fmla="*/ 2486721 w 4583151"/>
              <a:gd name="connsiteY26" fmla="*/ 66908 h 1081668"/>
              <a:gd name="connsiteX27" fmla="*/ 2352907 w 4583151"/>
              <a:gd name="connsiteY27" fmla="*/ 55756 h 1081668"/>
              <a:gd name="connsiteX28" fmla="*/ 2263697 w 4583151"/>
              <a:gd name="connsiteY28" fmla="*/ 33454 h 1081668"/>
              <a:gd name="connsiteX29" fmla="*/ 2230243 w 4583151"/>
              <a:gd name="connsiteY29" fmla="*/ 22303 h 1081668"/>
              <a:gd name="connsiteX30" fmla="*/ 1962614 w 4583151"/>
              <a:gd name="connsiteY30" fmla="*/ 0 h 1081668"/>
              <a:gd name="connsiteX31" fmla="*/ 1795346 w 4583151"/>
              <a:gd name="connsiteY31" fmla="*/ 11152 h 1081668"/>
              <a:gd name="connsiteX32" fmla="*/ 1728438 w 4583151"/>
              <a:gd name="connsiteY32" fmla="*/ 33454 h 1081668"/>
              <a:gd name="connsiteX33" fmla="*/ 1650380 w 4583151"/>
              <a:gd name="connsiteY33" fmla="*/ 55756 h 1081668"/>
              <a:gd name="connsiteX34" fmla="*/ 1583473 w 4583151"/>
              <a:gd name="connsiteY34" fmla="*/ 78059 h 1081668"/>
              <a:gd name="connsiteX35" fmla="*/ 1471960 w 4583151"/>
              <a:gd name="connsiteY35" fmla="*/ 100361 h 1081668"/>
              <a:gd name="connsiteX36" fmla="*/ 1438507 w 4583151"/>
              <a:gd name="connsiteY36" fmla="*/ 111512 h 1081668"/>
              <a:gd name="connsiteX37" fmla="*/ 1282390 w 4583151"/>
              <a:gd name="connsiteY37" fmla="*/ 122664 h 1081668"/>
              <a:gd name="connsiteX38" fmla="*/ 1226633 w 4583151"/>
              <a:gd name="connsiteY38" fmla="*/ 133815 h 1081668"/>
              <a:gd name="connsiteX39" fmla="*/ 1170877 w 4583151"/>
              <a:gd name="connsiteY39" fmla="*/ 156117 h 1081668"/>
              <a:gd name="connsiteX40" fmla="*/ 1081668 w 4583151"/>
              <a:gd name="connsiteY40" fmla="*/ 167269 h 1081668"/>
              <a:gd name="connsiteX41" fmla="*/ 769433 w 4583151"/>
              <a:gd name="connsiteY41" fmla="*/ 167269 h 1081668"/>
              <a:gd name="connsiteX42" fmla="*/ 702526 w 4583151"/>
              <a:gd name="connsiteY42" fmla="*/ 189571 h 1081668"/>
              <a:gd name="connsiteX43" fmla="*/ 635619 w 4583151"/>
              <a:gd name="connsiteY43" fmla="*/ 234176 h 1081668"/>
              <a:gd name="connsiteX44" fmla="*/ 613316 w 4583151"/>
              <a:gd name="connsiteY44" fmla="*/ 256478 h 1081668"/>
              <a:gd name="connsiteX45" fmla="*/ 546409 w 4583151"/>
              <a:gd name="connsiteY45" fmla="*/ 278781 h 1081668"/>
              <a:gd name="connsiteX46" fmla="*/ 512955 w 4583151"/>
              <a:gd name="connsiteY46" fmla="*/ 312234 h 1081668"/>
              <a:gd name="connsiteX47" fmla="*/ 356838 w 4583151"/>
              <a:gd name="connsiteY47" fmla="*/ 356839 h 1081668"/>
              <a:gd name="connsiteX48" fmla="*/ 245326 w 4583151"/>
              <a:gd name="connsiteY48" fmla="*/ 490654 h 1081668"/>
              <a:gd name="connsiteX49" fmla="*/ 0 w 4583151"/>
              <a:gd name="connsiteY49" fmla="*/ 1081668 h 1081668"/>
              <a:gd name="connsiteX0" fmla="*/ 4337825 w 4337825"/>
              <a:gd name="connsiteY0" fmla="*/ 390293 h 490654"/>
              <a:gd name="connsiteX1" fmla="*/ 4248615 w 4337825"/>
              <a:gd name="connsiteY1" fmla="*/ 457200 h 490654"/>
              <a:gd name="connsiteX2" fmla="*/ 4215161 w 4337825"/>
              <a:gd name="connsiteY2" fmla="*/ 468352 h 490654"/>
              <a:gd name="connsiteX3" fmla="*/ 3925229 w 4337825"/>
              <a:gd name="connsiteY3" fmla="*/ 457200 h 490654"/>
              <a:gd name="connsiteX4" fmla="*/ 3858322 w 4337825"/>
              <a:gd name="connsiteY4" fmla="*/ 434898 h 490654"/>
              <a:gd name="connsiteX5" fmla="*/ 3836020 w 4337825"/>
              <a:gd name="connsiteY5" fmla="*/ 412595 h 490654"/>
              <a:gd name="connsiteX6" fmla="*/ 3635298 w 4337825"/>
              <a:gd name="connsiteY6" fmla="*/ 434898 h 490654"/>
              <a:gd name="connsiteX7" fmla="*/ 3557239 w 4337825"/>
              <a:gd name="connsiteY7" fmla="*/ 457200 h 490654"/>
              <a:gd name="connsiteX8" fmla="*/ 3501483 w 4337825"/>
              <a:gd name="connsiteY8" fmla="*/ 468352 h 490654"/>
              <a:gd name="connsiteX9" fmla="*/ 3456878 w 4337825"/>
              <a:gd name="connsiteY9" fmla="*/ 479503 h 490654"/>
              <a:gd name="connsiteX10" fmla="*/ 3311912 w 4337825"/>
              <a:gd name="connsiteY10" fmla="*/ 490654 h 490654"/>
              <a:gd name="connsiteX11" fmla="*/ 3088888 w 4337825"/>
              <a:gd name="connsiteY11" fmla="*/ 479503 h 490654"/>
              <a:gd name="connsiteX12" fmla="*/ 3066586 w 4337825"/>
              <a:gd name="connsiteY12" fmla="*/ 457200 h 490654"/>
              <a:gd name="connsiteX13" fmla="*/ 2977376 w 4337825"/>
              <a:gd name="connsiteY13" fmla="*/ 446049 h 490654"/>
              <a:gd name="connsiteX14" fmla="*/ 2776654 w 4337825"/>
              <a:gd name="connsiteY14" fmla="*/ 434898 h 490654"/>
              <a:gd name="connsiteX15" fmla="*/ 2709747 w 4337825"/>
              <a:gd name="connsiteY15" fmla="*/ 412595 h 490654"/>
              <a:gd name="connsiteX16" fmla="*/ 2665142 w 4337825"/>
              <a:gd name="connsiteY16" fmla="*/ 356839 h 490654"/>
              <a:gd name="connsiteX17" fmla="*/ 2620537 w 4337825"/>
              <a:gd name="connsiteY17" fmla="*/ 312234 h 490654"/>
              <a:gd name="connsiteX18" fmla="*/ 2598234 w 4337825"/>
              <a:gd name="connsiteY18" fmla="*/ 289932 h 490654"/>
              <a:gd name="connsiteX19" fmla="*/ 2553629 w 4337825"/>
              <a:gd name="connsiteY19" fmla="*/ 234176 h 490654"/>
              <a:gd name="connsiteX20" fmla="*/ 2520176 w 4337825"/>
              <a:gd name="connsiteY20" fmla="*/ 156117 h 490654"/>
              <a:gd name="connsiteX21" fmla="*/ 2453268 w 4337825"/>
              <a:gd name="connsiteY21" fmla="*/ 133815 h 490654"/>
              <a:gd name="connsiteX22" fmla="*/ 2419815 w 4337825"/>
              <a:gd name="connsiteY22" fmla="*/ 122664 h 490654"/>
              <a:gd name="connsiteX23" fmla="*/ 2386361 w 4337825"/>
              <a:gd name="connsiteY23" fmla="*/ 111512 h 490654"/>
              <a:gd name="connsiteX24" fmla="*/ 2341756 w 4337825"/>
              <a:gd name="connsiteY24" fmla="*/ 100361 h 490654"/>
              <a:gd name="connsiteX25" fmla="*/ 2274849 w 4337825"/>
              <a:gd name="connsiteY25" fmla="*/ 78059 h 490654"/>
              <a:gd name="connsiteX26" fmla="*/ 2241395 w 4337825"/>
              <a:gd name="connsiteY26" fmla="*/ 66908 h 490654"/>
              <a:gd name="connsiteX27" fmla="*/ 2107581 w 4337825"/>
              <a:gd name="connsiteY27" fmla="*/ 55756 h 490654"/>
              <a:gd name="connsiteX28" fmla="*/ 2018371 w 4337825"/>
              <a:gd name="connsiteY28" fmla="*/ 33454 h 490654"/>
              <a:gd name="connsiteX29" fmla="*/ 1984917 w 4337825"/>
              <a:gd name="connsiteY29" fmla="*/ 22303 h 490654"/>
              <a:gd name="connsiteX30" fmla="*/ 1717288 w 4337825"/>
              <a:gd name="connsiteY30" fmla="*/ 0 h 490654"/>
              <a:gd name="connsiteX31" fmla="*/ 1550020 w 4337825"/>
              <a:gd name="connsiteY31" fmla="*/ 11152 h 490654"/>
              <a:gd name="connsiteX32" fmla="*/ 1483112 w 4337825"/>
              <a:gd name="connsiteY32" fmla="*/ 33454 h 490654"/>
              <a:gd name="connsiteX33" fmla="*/ 1405054 w 4337825"/>
              <a:gd name="connsiteY33" fmla="*/ 55756 h 490654"/>
              <a:gd name="connsiteX34" fmla="*/ 1338147 w 4337825"/>
              <a:gd name="connsiteY34" fmla="*/ 78059 h 490654"/>
              <a:gd name="connsiteX35" fmla="*/ 1226634 w 4337825"/>
              <a:gd name="connsiteY35" fmla="*/ 100361 h 490654"/>
              <a:gd name="connsiteX36" fmla="*/ 1193181 w 4337825"/>
              <a:gd name="connsiteY36" fmla="*/ 111512 h 490654"/>
              <a:gd name="connsiteX37" fmla="*/ 1037064 w 4337825"/>
              <a:gd name="connsiteY37" fmla="*/ 122664 h 490654"/>
              <a:gd name="connsiteX38" fmla="*/ 981307 w 4337825"/>
              <a:gd name="connsiteY38" fmla="*/ 133815 h 490654"/>
              <a:gd name="connsiteX39" fmla="*/ 925551 w 4337825"/>
              <a:gd name="connsiteY39" fmla="*/ 156117 h 490654"/>
              <a:gd name="connsiteX40" fmla="*/ 836342 w 4337825"/>
              <a:gd name="connsiteY40" fmla="*/ 167269 h 490654"/>
              <a:gd name="connsiteX41" fmla="*/ 524107 w 4337825"/>
              <a:gd name="connsiteY41" fmla="*/ 167269 h 490654"/>
              <a:gd name="connsiteX42" fmla="*/ 457200 w 4337825"/>
              <a:gd name="connsiteY42" fmla="*/ 189571 h 490654"/>
              <a:gd name="connsiteX43" fmla="*/ 390293 w 4337825"/>
              <a:gd name="connsiteY43" fmla="*/ 234176 h 490654"/>
              <a:gd name="connsiteX44" fmla="*/ 367990 w 4337825"/>
              <a:gd name="connsiteY44" fmla="*/ 256478 h 490654"/>
              <a:gd name="connsiteX45" fmla="*/ 301083 w 4337825"/>
              <a:gd name="connsiteY45" fmla="*/ 278781 h 490654"/>
              <a:gd name="connsiteX46" fmla="*/ 267629 w 4337825"/>
              <a:gd name="connsiteY46" fmla="*/ 312234 h 490654"/>
              <a:gd name="connsiteX47" fmla="*/ 111512 w 4337825"/>
              <a:gd name="connsiteY47" fmla="*/ 356839 h 490654"/>
              <a:gd name="connsiteX48" fmla="*/ 0 w 4337825"/>
              <a:gd name="connsiteY48" fmla="*/ 490654 h 490654"/>
              <a:gd name="connsiteX0" fmla="*/ 4337825 w 4337825"/>
              <a:gd name="connsiteY0" fmla="*/ 390293 h 490654"/>
              <a:gd name="connsiteX1" fmla="*/ 4248615 w 4337825"/>
              <a:gd name="connsiteY1" fmla="*/ 457200 h 490654"/>
              <a:gd name="connsiteX2" fmla="*/ 4215161 w 4337825"/>
              <a:gd name="connsiteY2" fmla="*/ 468352 h 490654"/>
              <a:gd name="connsiteX3" fmla="*/ 3925229 w 4337825"/>
              <a:gd name="connsiteY3" fmla="*/ 457200 h 490654"/>
              <a:gd name="connsiteX4" fmla="*/ 3858322 w 4337825"/>
              <a:gd name="connsiteY4" fmla="*/ 434898 h 490654"/>
              <a:gd name="connsiteX5" fmla="*/ 3836020 w 4337825"/>
              <a:gd name="connsiteY5" fmla="*/ 412595 h 490654"/>
              <a:gd name="connsiteX6" fmla="*/ 3635298 w 4337825"/>
              <a:gd name="connsiteY6" fmla="*/ 434898 h 490654"/>
              <a:gd name="connsiteX7" fmla="*/ 3557239 w 4337825"/>
              <a:gd name="connsiteY7" fmla="*/ 457200 h 490654"/>
              <a:gd name="connsiteX8" fmla="*/ 3501483 w 4337825"/>
              <a:gd name="connsiteY8" fmla="*/ 468352 h 490654"/>
              <a:gd name="connsiteX9" fmla="*/ 3456878 w 4337825"/>
              <a:gd name="connsiteY9" fmla="*/ 479503 h 490654"/>
              <a:gd name="connsiteX10" fmla="*/ 3311912 w 4337825"/>
              <a:gd name="connsiteY10" fmla="*/ 490654 h 490654"/>
              <a:gd name="connsiteX11" fmla="*/ 3088888 w 4337825"/>
              <a:gd name="connsiteY11" fmla="*/ 479503 h 490654"/>
              <a:gd name="connsiteX12" fmla="*/ 3066586 w 4337825"/>
              <a:gd name="connsiteY12" fmla="*/ 457200 h 490654"/>
              <a:gd name="connsiteX13" fmla="*/ 2977376 w 4337825"/>
              <a:gd name="connsiteY13" fmla="*/ 446049 h 490654"/>
              <a:gd name="connsiteX14" fmla="*/ 2776654 w 4337825"/>
              <a:gd name="connsiteY14" fmla="*/ 434898 h 490654"/>
              <a:gd name="connsiteX15" fmla="*/ 2709747 w 4337825"/>
              <a:gd name="connsiteY15" fmla="*/ 412595 h 490654"/>
              <a:gd name="connsiteX16" fmla="*/ 2665142 w 4337825"/>
              <a:gd name="connsiteY16" fmla="*/ 356839 h 490654"/>
              <a:gd name="connsiteX17" fmla="*/ 2620537 w 4337825"/>
              <a:gd name="connsiteY17" fmla="*/ 312234 h 490654"/>
              <a:gd name="connsiteX18" fmla="*/ 2598234 w 4337825"/>
              <a:gd name="connsiteY18" fmla="*/ 289932 h 490654"/>
              <a:gd name="connsiteX19" fmla="*/ 2553629 w 4337825"/>
              <a:gd name="connsiteY19" fmla="*/ 234176 h 490654"/>
              <a:gd name="connsiteX20" fmla="*/ 2520176 w 4337825"/>
              <a:gd name="connsiteY20" fmla="*/ 156117 h 490654"/>
              <a:gd name="connsiteX21" fmla="*/ 2453268 w 4337825"/>
              <a:gd name="connsiteY21" fmla="*/ 133815 h 490654"/>
              <a:gd name="connsiteX22" fmla="*/ 2419815 w 4337825"/>
              <a:gd name="connsiteY22" fmla="*/ 122664 h 490654"/>
              <a:gd name="connsiteX23" fmla="*/ 2386361 w 4337825"/>
              <a:gd name="connsiteY23" fmla="*/ 111512 h 490654"/>
              <a:gd name="connsiteX24" fmla="*/ 2341756 w 4337825"/>
              <a:gd name="connsiteY24" fmla="*/ 100361 h 490654"/>
              <a:gd name="connsiteX25" fmla="*/ 2274849 w 4337825"/>
              <a:gd name="connsiteY25" fmla="*/ 78059 h 490654"/>
              <a:gd name="connsiteX26" fmla="*/ 2241395 w 4337825"/>
              <a:gd name="connsiteY26" fmla="*/ 66908 h 490654"/>
              <a:gd name="connsiteX27" fmla="*/ 2107581 w 4337825"/>
              <a:gd name="connsiteY27" fmla="*/ 55756 h 490654"/>
              <a:gd name="connsiteX28" fmla="*/ 2018371 w 4337825"/>
              <a:gd name="connsiteY28" fmla="*/ 33454 h 490654"/>
              <a:gd name="connsiteX29" fmla="*/ 1984917 w 4337825"/>
              <a:gd name="connsiteY29" fmla="*/ 22303 h 490654"/>
              <a:gd name="connsiteX30" fmla="*/ 1717288 w 4337825"/>
              <a:gd name="connsiteY30" fmla="*/ 0 h 490654"/>
              <a:gd name="connsiteX31" fmla="*/ 1550020 w 4337825"/>
              <a:gd name="connsiteY31" fmla="*/ 11152 h 490654"/>
              <a:gd name="connsiteX32" fmla="*/ 1483112 w 4337825"/>
              <a:gd name="connsiteY32" fmla="*/ 33454 h 490654"/>
              <a:gd name="connsiteX33" fmla="*/ 1405054 w 4337825"/>
              <a:gd name="connsiteY33" fmla="*/ 55756 h 490654"/>
              <a:gd name="connsiteX34" fmla="*/ 1338147 w 4337825"/>
              <a:gd name="connsiteY34" fmla="*/ 78059 h 490654"/>
              <a:gd name="connsiteX35" fmla="*/ 1226634 w 4337825"/>
              <a:gd name="connsiteY35" fmla="*/ 100361 h 490654"/>
              <a:gd name="connsiteX36" fmla="*/ 1193181 w 4337825"/>
              <a:gd name="connsiteY36" fmla="*/ 111512 h 490654"/>
              <a:gd name="connsiteX37" fmla="*/ 1037064 w 4337825"/>
              <a:gd name="connsiteY37" fmla="*/ 122664 h 490654"/>
              <a:gd name="connsiteX38" fmla="*/ 981307 w 4337825"/>
              <a:gd name="connsiteY38" fmla="*/ 133815 h 490654"/>
              <a:gd name="connsiteX39" fmla="*/ 925551 w 4337825"/>
              <a:gd name="connsiteY39" fmla="*/ 156117 h 490654"/>
              <a:gd name="connsiteX40" fmla="*/ 836342 w 4337825"/>
              <a:gd name="connsiteY40" fmla="*/ 167269 h 490654"/>
              <a:gd name="connsiteX41" fmla="*/ 479502 w 4337825"/>
              <a:gd name="connsiteY41" fmla="*/ 133816 h 490654"/>
              <a:gd name="connsiteX42" fmla="*/ 457200 w 4337825"/>
              <a:gd name="connsiteY42" fmla="*/ 189571 h 490654"/>
              <a:gd name="connsiteX43" fmla="*/ 390293 w 4337825"/>
              <a:gd name="connsiteY43" fmla="*/ 234176 h 490654"/>
              <a:gd name="connsiteX44" fmla="*/ 367990 w 4337825"/>
              <a:gd name="connsiteY44" fmla="*/ 256478 h 490654"/>
              <a:gd name="connsiteX45" fmla="*/ 301083 w 4337825"/>
              <a:gd name="connsiteY45" fmla="*/ 278781 h 490654"/>
              <a:gd name="connsiteX46" fmla="*/ 267629 w 4337825"/>
              <a:gd name="connsiteY46" fmla="*/ 312234 h 490654"/>
              <a:gd name="connsiteX47" fmla="*/ 111512 w 4337825"/>
              <a:gd name="connsiteY47" fmla="*/ 356839 h 490654"/>
              <a:gd name="connsiteX48" fmla="*/ 0 w 4337825"/>
              <a:gd name="connsiteY48" fmla="*/ 490654 h 490654"/>
              <a:gd name="connsiteX0" fmla="*/ 4337825 w 4337825"/>
              <a:gd name="connsiteY0" fmla="*/ 390293 h 490654"/>
              <a:gd name="connsiteX1" fmla="*/ 4248615 w 4337825"/>
              <a:gd name="connsiteY1" fmla="*/ 457200 h 490654"/>
              <a:gd name="connsiteX2" fmla="*/ 4215161 w 4337825"/>
              <a:gd name="connsiteY2" fmla="*/ 468352 h 490654"/>
              <a:gd name="connsiteX3" fmla="*/ 3925229 w 4337825"/>
              <a:gd name="connsiteY3" fmla="*/ 457200 h 490654"/>
              <a:gd name="connsiteX4" fmla="*/ 3858322 w 4337825"/>
              <a:gd name="connsiteY4" fmla="*/ 434898 h 490654"/>
              <a:gd name="connsiteX5" fmla="*/ 3836020 w 4337825"/>
              <a:gd name="connsiteY5" fmla="*/ 412595 h 490654"/>
              <a:gd name="connsiteX6" fmla="*/ 3635298 w 4337825"/>
              <a:gd name="connsiteY6" fmla="*/ 434898 h 490654"/>
              <a:gd name="connsiteX7" fmla="*/ 3557239 w 4337825"/>
              <a:gd name="connsiteY7" fmla="*/ 457200 h 490654"/>
              <a:gd name="connsiteX8" fmla="*/ 3501483 w 4337825"/>
              <a:gd name="connsiteY8" fmla="*/ 468352 h 490654"/>
              <a:gd name="connsiteX9" fmla="*/ 3456878 w 4337825"/>
              <a:gd name="connsiteY9" fmla="*/ 479503 h 490654"/>
              <a:gd name="connsiteX10" fmla="*/ 3311912 w 4337825"/>
              <a:gd name="connsiteY10" fmla="*/ 490654 h 490654"/>
              <a:gd name="connsiteX11" fmla="*/ 3088888 w 4337825"/>
              <a:gd name="connsiteY11" fmla="*/ 479503 h 490654"/>
              <a:gd name="connsiteX12" fmla="*/ 3066586 w 4337825"/>
              <a:gd name="connsiteY12" fmla="*/ 457200 h 490654"/>
              <a:gd name="connsiteX13" fmla="*/ 2977376 w 4337825"/>
              <a:gd name="connsiteY13" fmla="*/ 446049 h 490654"/>
              <a:gd name="connsiteX14" fmla="*/ 2776654 w 4337825"/>
              <a:gd name="connsiteY14" fmla="*/ 434898 h 490654"/>
              <a:gd name="connsiteX15" fmla="*/ 2709747 w 4337825"/>
              <a:gd name="connsiteY15" fmla="*/ 412595 h 490654"/>
              <a:gd name="connsiteX16" fmla="*/ 2665142 w 4337825"/>
              <a:gd name="connsiteY16" fmla="*/ 356839 h 490654"/>
              <a:gd name="connsiteX17" fmla="*/ 2620537 w 4337825"/>
              <a:gd name="connsiteY17" fmla="*/ 312234 h 490654"/>
              <a:gd name="connsiteX18" fmla="*/ 2598234 w 4337825"/>
              <a:gd name="connsiteY18" fmla="*/ 289932 h 490654"/>
              <a:gd name="connsiteX19" fmla="*/ 2553629 w 4337825"/>
              <a:gd name="connsiteY19" fmla="*/ 234176 h 490654"/>
              <a:gd name="connsiteX20" fmla="*/ 2520176 w 4337825"/>
              <a:gd name="connsiteY20" fmla="*/ 156117 h 490654"/>
              <a:gd name="connsiteX21" fmla="*/ 2453268 w 4337825"/>
              <a:gd name="connsiteY21" fmla="*/ 133815 h 490654"/>
              <a:gd name="connsiteX22" fmla="*/ 2419815 w 4337825"/>
              <a:gd name="connsiteY22" fmla="*/ 122664 h 490654"/>
              <a:gd name="connsiteX23" fmla="*/ 2386361 w 4337825"/>
              <a:gd name="connsiteY23" fmla="*/ 111512 h 490654"/>
              <a:gd name="connsiteX24" fmla="*/ 2341756 w 4337825"/>
              <a:gd name="connsiteY24" fmla="*/ 100361 h 490654"/>
              <a:gd name="connsiteX25" fmla="*/ 2274849 w 4337825"/>
              <a:gd name="connsiteY25" fmla="*/ 78059 h 490654"/>
              <a:gd name="connsiteX26" fmla="*/ 2241395 w 4337825"/>
              <a:gd name="connsiteY26" fmla="*/ 66908 h 490654"/>
              <a:gd name="connsiteX27" fmla="*/ 2107581 w 4337825"/>
              <a:gd name="connsiteY27" fmla="*/ 55756 h 490654"/>
              <a:gd name="connsiteX28" fmla="*/ 2018371 w 4337825"/>
              <a:gd name="connsiteY28" fmla="*/ 33454 h 490654"/>
              <a:gd name="connsiteX29" fmla="*/ 1984917 w 4337825"/>
              <a:gd name="connsiteY29" fmla="*/ 22303 h 490654"/>
              <a:gd name="connsiteX30" fmla="*/ 1717288 w 4337825"/>
              <a:gd name="connsiteY30" fmla="*/ 0 h 490654"/>
              <a:gd name="connsiteX31" fmla="*/ 1550020 w 4337825"/>
              <a:gd name="connsiteY31" fmla="*/ 11152 h 490654"/>
              <a:gd name="connsiteX32" fmla="*/ 1483112 w 4337825"/>
              <a:gd name="connsiteY32" fmla="*/ 33454 h 490654"/>
              <a:gd name="connsiteX33" fmla="*/ 1405054 w 4337825"/>
              <a:gd name="connsiteY33" fmla="*/ 55756 h 490654"/>
              <a:gd name="connsiteX34" fmla="*/ 1338147 w 4337825"/>
              <a:gd name="connsiteY34" fmla="*/ 78059 h 490654"/>
              <a:gd name="connsiteX35" fmla="*/ 1226634 w 4337825"/>
              <a:gd name="connsiteY35" fmla="*/ 100361 h 490654"/>
              <a:gd name="connsiteX36" fmla="*/ 1193181 w 4337825"/>
              <a:gd name="connsiteY36" fmla="*/ 111512 h 490654"/>
              <a:gd name="connsiteX37" fmla="*/ 1037064 w 4337825"/>
              <a:gd name="connsiteY37" fmla="*/ 122664 h 490654"/>
              <a:gd name="connsiteX38" fmla="*/ 981307 w 4337825"/>
              <a:gd name="connsiteY38" fmla="*/ 133815 h 490654"/>
              <a:gd name="connsiteX39" fmla="*/ 925551 w 4337825"/>
              <a:gd name="connsiteY39" fmla="*/ 156117 h 490654"/>
              <a:gd name="connsiteX40" fmla="*/ 836342 w 4337825"/>
              <a:gd name="connsiteY40" fmla="*/ 167269 h 490654"/>
              <a:gd name="connsiteX41" fmla="*/ 479502 w 4337825"/>
              <a:gd name="connsiteY41" fmla="*/ 133816 h 490654"/>
              <a:gd name="connsiteX42" fmla="*/ 390293 w 4337825"/>
              <a:gd name="connsiteY42" fmla="*/ 167268 h 490654"/>
              <a:gd name="connsiteX43" fmla="*/ 390293 w 4337825"/>
              <a:gd name="connsiteY43" fmla="*/ 234176 h 490654"/>
              <a:gd name="connsiteX44" fmla="*/ 367990 w 4337825"/>
              <a:gd name="connsiteY44" fmla="*/ 256478 h 490654"/>
              <a:gd name="connsiteX45" fmla="*/ 301083 w 4337825"/>
              <a:gd name="connsiteY45" fmla="*/ 278781 h 490654"/>
              <a:gd name="connsiteX46" fmla="*/ 267629 w 4337825"/>
              <a:gd name="connsiteY46" fmla="*/ 312234 h 490654"/>
              <a:gd name="connsiteX47" fmla="*/ 111512 w 4337825"/>
              <a:gd name="connsiteY47" fmla="*/ 356839 h 490654"/>
              <a:gd name="connsiteX48" fmla="*/ 0 w 4337825"/>
              <a:gd name="connsiteY48" fmla="*/ 490654 h 490654"/>
              <a:gd name="connsiteX0" fmla="*/ 4337825 w 4337825"/>
              <a:gd name="connsiteY0" fmla="*/ 390293 h 490654"/>
              <a:gd name="connsiteX1" fmla="*/ 4248615 w 4337825"/>
              <a:gd name="connsiteY1" fmla="*/ 457200 h 490654"/>
              <a:gd name="connsiteX2" fmla="*/ 4215161 w 4337825"/>
              <a:gd name="connsiteY2" fmla="*/ 468352 h 490654"/>
              <a:gd name="connsiteX3" fmla="*/ 3925229 w 4337825"/>
              <a:gd name="connsiteY3" fmla="*/ 457200 h 490654"/>
              <a:gd name="connsiteX4" fmla="*/ 3858322 w 4337825"/>
              <a:gd name="connsiteY4" fmla="*/ 434898 h 490654"/>
              <a:gd name="connsiteX5" fmla="*/ 3836020 w 4337825"/>
              <a:gd name="connsiteY5" fmla="*/ 412595 h 490654"/>
              <a:gd name="connsiteX6" fmla="*/ 3635298 w 4337825"/>
              <a:gd name="connsiteY6" fmla="*/ 434898 h 490654"/>
              <a:gd name="connsiteX7" fmla="*/ 3557239 w 4337825"/>
              <a:gd name="connsiteY7" fmla="*/ 457200 h 490654"/>
              <a:gd name="connsiteX8" fmla="*/ 3501483 w 4337825"/>
              <a:gd name="connsiteY8" fmla="*/ 468352 h 490654"/>
              <a:gd name="connsiteX9" fmla="*/ 3456878 w 4337825"/>
              <a:gd name="connsiteY9" fmla="*/ 479503 h 490654"/>
              <a:gd name="connsiteX10" fmla="*/ 3311912 w 4337825"/>
              <a:gd name="connsiteY10" fmla="*/ 490654 h 490654"/>
              <a:gd name="connsiteX11" fmla="*/ 3088888 w 4337825"/>
              <a:gd name="connsiteY11" fmla="*/ 479503 h 490654"/>
              <a:gd name="connsiteX12" fmla="*/ 3066586 w 4337825"/>
              <a:gd name="connsiteY12" fmla="*/ 457200 h 490654"/>
              <a:gd name="connsiteX13" fmla="*/ 2977376 w 4337825"/>
              <a:gd name="connsiteY13" fmla="*/ 446049 h 490654"/>
              <a:gd name="connsiteX14" fmla="*/ 2776654 w 4337825"/>
              <a:gd name="connsiteY14" fmla="*/ 434898 h 490654"/>
              <a:gd name="connsiteX15" fmla="*/ 2709747 w 4337825"/>
              <a:gd name="connsiteY15" fmla="*/ 412595 h 490654"/>
              <a:gd name="connsiteX16" fmla="*/ 2665142 w 4337825"/>
              <a:gd name="connsiteY16" fmla="*/ 356839 h 490654"/>
              <a:gd name="connsiteX17" fmla="*/ 2620537 w 4337825"/>
              <a:gd name="connsiteY17" fmla="*/ 312234 h 490654"/>
              <a:gd name="connsiteX18" fmla="*/ 2598234 w 4337825"/>
              <a:gd name="connsiteY18" fmla="*/ 289932 h 490654"/>
              <a:gd name="connsiteX19" fmla="*/ 2553629 w 4337825"/>
              <a:gd name="connsiteY19" fmla="*/ 234176 h 490654"/>
              <a:gd name="connsiteX20" fmla="*/ 2520176 w 4337825"/>
              <a:gd name="connsiteY20" fmla="*/ 156117 h 490654"/>
              <a:gd name="connsiteX21" fmla="*/ 2453268 w 4337825"/>
              <a:gd name="connsiteY21" fmla="*/ 133815 h 490654"/>
              <a:gd name="connsiteX22" fmla="*/ 2419815 w 4337825"/>
              <a:gd name="connsiteY22" fmla="*/ 122664 h 490654"/>
              <a:gd name="connsiteX23" fmla="*/ 2386361 w 4337825"/>
              <a:gd name="connsiteY23" fmla="*/ 111512 h 490654"/>
              <a:gd name="connsiteX24" fmla="*/ 2341756 w 4337825"/>
              <a:gd name="connsiteY24" fmla="*/ 100361 h 490654"/>
              <a:gd name="connsiteX25" fmla="*/ 2274849 w 4337825"/>
              <a:gd name="connsiteY25" fmla="*/ 78059 h 490654"/>
              <a:gd name="connsiteX26" fmla="*/ 2241395 w 4337825"/>
              <a:gd name="connsiteY26" fmla="*/ 66908 h 490654"/>
              <a:gd name="connsiteX27" fmla="*/ 2107581 w 4337825"/>
              <a:gd name="connsiteY27" fmla="*/ 55756 h 490654"/>
              <a:gd name="connsiteX28" fmla="*/ 2018371 w 4337825"/>
              <a:gd name="connsiteY28" fmla="*/ 33454 h 490654"/>
              <a:gd name="connsiteX29" fmla="*/ 1984917 w 4337825"/>
              <a:gd name="connsiteY29" fmla="*/ 22303 h 490654"/>
              <a:gd name="connsiteX30" fmla="*/ 1717288 w 4337825"/>
              <a:gd name="connsiteY30" fmla="*/ 0 h 490654"/>
              <a:gd name="connsiteX31" fmla="*/ 1550020 w 4337825"/>
              <a:gd name="connsiteY31" fmla="*/ 11152 h 490654"/>
              <a:gd name="connsiteX32" fmla="*/ 1483112 w 4337825"/>
              <a:gd name="connsiteY32" fmla="*/ 33454 h 490654"/>
              <a:gd name="connsiteX33" fmla="*/ 1405054 w 4337825"/>
              <a:gd name="connsiteY33" fmla="*/ 55756 h 490654"/>
              <a:gd name="connsiteX34" fmla="*/ 1338147 w 4337825"/>
              <a:gd name="connsiteY34" fmla="*/ 78059 h 490654"/>
              <a:gd name="connsiteX35" fmla="*/ 1226634 w 4337825"/>
              <a:gd name="connsiteY35" fmla="*/ 100361 h 490654"/>
              <a:gd name="connsiteX36" fmla="*/ 1193181 w 4337825"/>
              <a:gd name="connsiteY36" fmla="*/ 111512 h 490654"/>
              <a:gd name="connsiteX37" fmla="*/ 1037064 w 4337825"/>
              <a:gd name="connsiteY37" fmla="*/ 122664 h 490654"/>
              <a:gd name="connsiteX38" fmla="*/ 981307 w 4337825"/>
              <a:gd name="connsiteY38" fmla="*/ 133815 h 490654"/>
              <a:gd name="connsiteX39" fmla="*/ 925551 w 4337825"/>
              <a:gd name="connsiteY39" fmla="*/ 156117 h 490654"/>
              <a:gd name="connsiteX40" fmla="*/ 836342 w 4337825"/>
              <a:gd name="connsiteY40" fmla="*/ 167269 h 490654"/>
              <a:gd name="connsiteX41" fmla="*/ 479502 w 4337825"/>
              <a:gd name="connsiteY41" fmla="*/ 133816 h 490654"/>
              <a:gd name="connsiteX42" fmla="*/ 390293 w 4337825"/>
              <a:gd name="connsiteY42" fmla="*/ 167268 h 490654"/>
              <a:gd name="connsiteX43" fmla="*/ 390293 w 4337825"/>
              <a:gd name="connsiteY43" fmla="*/ 234176 h 490654"/>
              <a:gd name="connsiteX44" fmla="*/ 367990 w 4337825"/>
              <a:gd name="connsiteY44" fmla="*/ 256478 h 490654"/>
              <a:gd name="connsiteX45" fmla="*/ 301083 w 4337825"/>
              <a:gd name="connsiteY45" fmla="*/ 278781 h 490654"/>
              <a:gd name="connsiteX46" fmla="*/ 267629 w 4337825"/>
              <a:gd name="connsiteY46" fmla="*/ 312234 h 490654"/>
              <a:gd name="connsiteX47" fmla="*/ 301083 w 4337825"/>
              <a:gd name="connsiteY47" fmla="*/ 412595 h 490654"/>
              <a:gd name="connsiteX48" fmla="*/ 0 w 4337825"/>
              <a:gd name="connsiteY48" fmla="*/ 490654 h 490654"/>
              <a:gd name="connsiteX0" fmla="*/ 4170556 w 4170556"/>
              <a:gd name="connsiteY0" fmla="*/ 390293 h 557562"/>
              <a:gd name="connsiteX1" fmla="*/ 4081346 w 4170556"/>
              <a:gd name="connsiteY1" fmla="*/ 457200 h 557562"/>
              <a:gd name="connsiteX2" fmla="*/ 4047892 w 4170556"/>
              <a:gd name="connsiteY2" fmla="*/ 468352 h 557562"/>
              <a:gd name="connsiteX3" fmla="*/ 3757960 w 4170556"/>
              <a:gd name="connsiteY3" fmla="*/ 457200 h 557562"/>
              <a:gd name="connsiteX4" fmla="*/ 3691053 w 4170556"/>
              <a:gd name="connsiteY4" fmla="*/ 434898 h 557562"/>
              <a:gd name="connsiteX5" fmla="*/ 3668751 w 4170556"/>
              <a:gd name="connsiteY5" fmla="*/ 412595 h 557562"/>
              <a:gd name="connsiteX6" fmla="*/ 3468029 w 4170556"/>
              <a:gd name="connsiteY6" fmla="*/ 434898 h 557562"/>
              <a:gd name="connsiteX7" fmla="*/ 3389970 w 4170556"/>
              <a:gd name="connsiteY7" fmla="*/ 457200 h 557562"/>
              <a:gd name="connsiteX8" fmla="*/ 3334214 w 4170556"/>
              <a:gd name="connsiteY8" fmla="*/ 468352 h 557562"/>
              <a:gd name="connsiteX9" fmla="*/ 3289609 w 4170556"/>
              <a:gd name="connsiteY9" fmla="*/ 479503 h 557562"/>
              <a:gd name="connsiteX10" fmla="*/ 3144643 w 4170556"/>
              <a:gd name="connsiteY10" fmla="*/ 490654 h 557562"/>
              <a:gd name="connsiteX11" fmla="*/ 2921619 w 4170556"/>
              <a:gd name="connsiteY11" fmla="*/ 479503 h 557562"/>
              <a:gd name="connsiteX12" fmla="*/ 2899317 w 4170556"/>
              <a:gd name="connsiteY12" fmla="*/ 457200 h 557562"/>
              <a:gd name="connsiteX13" fmla="*/ 2810107 w 4170556"/>
              <a:gd name="connsiteY13" fmla="*/ 446049 h 557562"/>
              <a:gd name="connsiteX14" fmla="*/ 2609385 w 4170556"/>
              <a:gd name="connsiteY14" fmla="*/ 434898 h 557562"/>
              <a:gd name="connsiteX15" fmla="*/ 2542478 w 4170556"/>
              <a:gd name="connsiteY15" fmla="*/ 412595 h 557562"/>
              <a:gd name="connsiteX16" fmla="*/ 2497873 w 4170556"/>
              <a:gd name="connsiteY16" fmla="*/ 356839 h 557562"/>
              <a:gd name="connsiteX17" fmla="*/ 2453268 w 4170556"/>
              <a:gd name="connsiteY17" fmla="*/ 312234 h 557562"/>
              <a:gd name="connsiteX18" fmla="*/ 2430965 w 4170556"/>
              <a:gd name="connsiteY18" fmla="*/ 289932 h 557562"/>
              <a:gd name="connsiteX19" fmla="*/ 2386360 w 4170556"/>
              <a:gd name="connsiteY19" fmla="*/ 234176 h 557562"/>
              <a:gd name="connsiteX20" fmla="*/ 2352907 w 4170556"/>
              <a:gd name="connsiteY20" fmla="*/ 156117 h 557562"/>
              <a:gd name="connsiteX21" fmla="*/ 2285999 w 4170556"/>
              <a:gd name="connsiteY21" fmla="*/ 133815 h 557562"/>
              <a:gd name="connsiteX22" fmla="*/ 2252546 w 4170556"/>
              <a:gd name="connsiteY22" fmla="*/ 122664 h 557562"/>
              <a:gd name="connsiteX23" fmla="*/ 2219092 w 4170556"/>
              <a:gd name="connsiteY23" fmla="*/ 111512 h 557562"/>
              <a:gd name="connsiteX24" fmla="*/ 2174487 w 4170556"/>
              <a:gd name="connsiteY24" fmla="*/ 100361 h 557562"/>
              <a:gd name="connsiteX25" fmla="*/ 2107580 w 4170556"/>
              <a:gd name="connsiteY25" fmla="*/ 78059 h 557562"/>
              <a:gd name="connsiteX26" fmla="*/ 2074126 w 4170556"/>
              <a:gd name="connsiteY26" fmla="*/ 66908 h 557562"/>
              <a:gd name="connsiteX27" fmla="*/ 1940312 w 4170556"/>
              <a:gd name="connsiteY27" fmla="*/ 55756 h 557562"/>
              <a:gd name="connsiteX28" fmla="*/ 1851102 w 4170556"/>
              <a:gd name="connsiteY28" fmla="*/ 33454 h 557562"/>
              <a:gd name="connsiteX29" fmla="*/ 1817648 w 4170556"/>
              <a:gd name="connsiteY29" fmla="*/ 22303 h 557562"/>
              <a:gd name="connsiteX30" fmla="*/ 1550019 w 4170556"/>
              <a:gd name="connsiteY30" fmla="*/ 0 h 557562"/>
              <a:gd name="connsiteX31" fmla="*/ 1382751 w 4170556"/>
              <a:gd name="connsiteY31" fmla="*/ 11152 h 557562"/>
              <a:gd name="connsiteX32" fmla="*/ 1315843 w 4170556"/>
              <a:gd name="connsiteY32" fmla="*/ 33454 h 557562"/>
              <a:gd name="connsiteX33" fmla="*/ 1237785 w 4170556"/>
              <a:gd name="connsiteY33" fmla="*/ 55756 h 557562"/>
              <a:gd name="connsiteX34" fmla="*/ 1170878 w 4170556"/>
              <a:gd name="connsiteY34" fmla="*/ 78059 h 557562"/>
              <a:gd name="connsiteX35" fmla="*/ 1059365 w 4170556"/>
              <a:gd name="connsiteY35" fmla="*/ 100361 h 557562"/>
              <a:gd name="connsiteX36" fmla="*/ 1025912 w 4170556"/>
              <a:gd name="connsiteY36" fmla="*/ 111512 h 557562"/>
              <a:gd name="connsiteX37" fmla="*/ 869795 w 4170556"/>
              <a:gd name="connsiteY37" fmla="*/ 122664 h 557562"/>
              <a:gd name="connsiteX38" fmla="*/ 814038 w 4170556"/>
              <a:gd name="connsiteY38" fmla="*/ 133815 h 557562"/>
              <a:gd name="connsiteX39" fmla="*/ 758282 w 4170556"/>
              <a:gd name="connsiteY39" fmla="*/ 156117 h 557562"/>
              <a:gd name="connsiteX40" fmla="*/ 669073 w 4170556"/>
              <a:gd name="connsiteY40" fmla="*/ 167269 h 557562"/>
              <a:gd name="connsiteX41" fmla="*/ 312233 w 4170556"/>
              <a:gd name="connsiteY41" fmla="*/ 133816 h 557562"/>
              <a:gd name="connsiteX42" fmla="*/ 223024 w 4170556"/>
              <a:gd name="connsiteY42" fmla="*/ 167268 h 557562"/>
              <a:gd name="connsiteX43" fmla="*/ 223024 w 4170556"/>
              <a:gd name="connsiteY43" fmla="*/ 234176 h 557562"/>
              <a:gd name="connsiteX44" fmla="*/ 200721 w 4170556"/>
              <a:gd name="connsiteY44" fmla="*/ 256478 h 557562"/>
              <a:gd name="connsiteX45" fmla="*/ 133814 w 4170556"/>
              <a:gd name="connsiteY45" fmla="*/ 278781 h 557562"/>
              <a:gd name="connsiteX46" fmla="*/ 100360 w 4170556"/>
              <a:gd name="connsiteY46" fmla="*/ 312234 h 557562"/>
              <a:gd name="connsiteX47" fmla="*/ 133814 w 4170556"/>
              <a:gd name="connsiteY47" fmla="*/ 412595 h 557562"/>
              <a:gd name="connsiteX48" fmla="*/ 0 w 4170556"/>
              <a:gd name="connsiteY48" fmla="*/ 557562 h 557562"/>
              <a:gd name="connsiteX0" fmla="*/ 4170556 w 4170556"/>
              <a:gd name="connsiteY0" fmla="*/ 390293 h 557562"/>
              <a:gd name="connsiteX1" fmla="*/ 4081346 w 4170556"/>
              <a:gd name="connsiteY1" fmla="*/ 457200 h 557562"/>
              <a:gd name="connsiteX2" fmla="*/ 4047892 w 4170556"/>
              <a:gd name="connsiteY2" fmla="*/ 468352 h 557562"/>
              <a:gd name="connsiteX3" fmla="*/ 3757960 w 4170556"/>
              <a:gd name="connsiteY3" fmla="*/ 457200 h 557562"/>
              <a:gd name="connsiteX4" fmla="*/ 3691053 w 4170556"/>
              <a:gd name="connsiteY4" fmla="*/ 434898 h 557562"/>
              <a:gd name="connsiteX5" fmla="*/ 3668751 w 4170556"/>
              <a:gd name="connsiteY5" fmla="*/ 412595 h 557562"/>
              <a:gd name="connsiteX6" fmla="*/ 3468029 w 4170556"/>
              <a:gd name="connsiteY6" fmla="*/ 434898 h 557562"/>
              <a:gd name="connsiteX7" fmla="*/ 3389970 w 4170556"/>
              <a:gd name="connsiteY7" fmla="*/ 457200 h 557562"/>
              <a:gd name="connsiteX8" fmla="*/ 3334214 w 4170556"/>
              <a:gd name="connsiteY8" fmla="*/ 468352 h 557562"/>
              <a:gd name="connsiteX9" fmla="*/ 3289609 w 4170556"/>
              <a:gd name="connsiteY9" fmla="*/ 479503 h 557562"/>
              <a:gd name="connsiteX10" fmla="*/ 3144643 w 4170556"/>
              <a:gd name="connsiteY10" fmla="*/ 490654 h 557562"/>
              <a:gd name="connsiteX11" fmla="*/ 2921619 w 4170556"/>
              <a:gd name="connsiteY11" fmla="*/ 479503 h 557562"/>
              <a:gd name="connsiteX12" fmla="*/ 2899317 w 4170556"/>
              <a:gd name="connsiteY12" fmla="*/ 457200 h 557562"/>
              <a:gd name="connsiteX13" fmla="*/ 2810107 w 4170556"/>
              <a:gd name="connsiteY13" fmla="*/ 446049 h 557562"/>
              <a:gd name="connsiteX14" fmla="*/ 2609385 w 4170556"/>
              <a:gd name="connsiteY14" fmla="*/ 434898 h 557562"/>
              <a:gd name="connsiteX15" fmla="*/ 2542478 w 4170556"/>
              <a:gd name="connsiteY15" fmla="*/ 412595 h 557562"/>
              <a:gd name="connsiteX16" fmla="*/ 2497873 w 4170556"/>
              <a:gd name="connsiteY16" fmla="*/ 356839 h 557562"/>
              <a:gd name="connsiteX17" fmla="*/ 2453268 w 4170556"/>
              <a:gd name="connsiteY17" fmla="*/ 312234 h 557562"/>
              <a:gd name="connsiteX18" fmla="*/ 2430965 w 4170556"/>
              <a:gd name="connsiteY18" fmla="*/ 289932 h 557562"/>
              <a:gd name="connsiteX19" fmla="*/ 2386360 w 4170556"/>
              <a:gd name="connsiteY19" fmla="*/ 234176 h 557562"/>
              <a:gd name="connsiteX20" fmla="*/ 2352907 w 4170556"/>
              <a:gd name="connsiteY20" fmla="*/ 156117 h 557562"/>
              <a:gd name="connsiteX21" fmla="*/ 2285999 w 4170556"/>
              <a:gd name="connsiteY21" fmla="*/ 133815 h 557562"/>
              <a:gd name="connsiteX22" fmla="*/ 2252546 w 4170556"/>
              <a:gd name="connsiteY22" fmla="*/ 122664 h 557562"/>
              <a:gd name="connsiteX23" fmla="*/ 2219092 w 4170556"/>
              <a:gd name="connsiteY23" fmla="*/ 111512 h 557562"/>
              <a:gd name="connsiteX24" fmla="*/ 2174487 w 4170556"/>
              <a:gd name="connsiteY24" fmla="*/ 100361 h 557562"/>
              <a:gd name="connsiteX25" fmla="*/ 2107580 w 4170556"/>
              <a:gd name="connsiteY25" fmla="*/ 78059 h 557562"/>
              <a:gd name="connsiteX26" fmla="*/ 2074126 w 4170556"/>
              <a:gd name="connsiteY26" fmla="*/ 66908 h 557562"/>
              <a:gd name="connsiteX27" fmla="*/ 1940312 w 4170556"/>
              <a:gd name="connsiteY27" fmla="*/ 55756 h 557562"/>
              <a:gd name="connsiteX28" fmla="*/ 1851102 w 4170556"/>
              <a:gd name="connsiteY28" fmla="*/ 33454 h 557562"/>
              <a:gd name="connsiteX29" fmla="*/ 1817648 w 4170556"/>
              <a:gd name="connsiteY29" fmla="*/ 22303 h 557562"/>
              <a:gd name="connsiteX30" fmla="*/ 1550019 w 4170556"/>
              <a:gd name="connsiteY30" fmla="*/ 0 h 557562"/>
              <a:gd name="connsiteX31" fmla="*/ 1382751 w 4170556"/>
              <a:gd name="connsiteY31" fmla="*/ 11152 h 557562"/>
              <a:gd name="connsiteX32" fmla="*/ 1315843 w 4170556"/>
              <a:gd name="connsiteY32" fmla="*/ 33454 h 557562"/>
              <a:gd name="connsiteX33" fmla="*/ 1237785 w 4170556"/>
              <a:gd name="connsiteY33" fmla="*/ 55756 h 557562"/>
              <a:gd name="connsiteX34" fmla="*/ 1170878 w 4170556"/>
              <a:gd name="connsiteY34" fmla="*/ 78059 h 557562"/>
              <a:gd name="connsiteX35" fmla="*/ 1059365 w 4170556"/>
              <a:gd name="connsiteY35" fmla="*/ 100361 h 557562"/>
              <a:gd name="connsiteX36" fmla="*/ 1025912 w 4170556"/>
              <a:gd name="connsiteY36" fmla="*/ 111512 h 557562"/>
              <a:gd name="connsiteX37" fmla="*/ 869795 w 4170556"/>
              <a:gd name="connsiteY37" fmla="*/ 122664 h 557562"/>
              <a:gd name="connsiteX38" fmla="*/ 814038 w 4170556"/>
              <a:gd name="connsiteY38" fmla="*/ 133815 h 557562"/>
              <a:gd name="connsiteX39" fmla="*/ 758282 w 4170556"/>
              <a:gd name="connsiteY39" fmla="*/ 156117 h 557562"/>
              <a:gd name="connsiteX40" fmla="*/ 669073 w 4170556"/>
              <a:gd name="connsiteY40" fmla="*/ 167269 h 557562"/>
              <a:gd name="connsiteX41" fmla="*/ 312233 w 4170556"/>
              <a:gd name="connsiteY41" fmla="*/ 133816 h 557562"/>
              <a:gd name="connsiteX42" fmla="*/ 223024 w 4170556"/>
              <a:gd name="connsiteY42" fmla="*/ 167268 h 557562"/>
              <a:gd name="connsiteX43" fmla="*/ 223024 w 4170556"/>
              <a:gd name="connsiteY43" fmla="*/ 234176 h 557562"/>
              <a:gd name="connsiteX44" fmla="*/ 200721 w 4170556"/>
              <a:gd name="connsiteY44" fmla="*/ 256478 h 557562"/>
              <a:gd name="connsiteX45" fmla="*/ 133814 w 4170556"/>
              <a:gd name="connsiteY45" fmla="*/ 278781 h 557562"/>
              <a:gd name="connsiteX46" fmla="*/ 100360 w 4170556"/>
              <a:gd name="connsiteY46" fmla="*/ 312234 h 557562"/>
              <a:gd name="connsiteX47" fmla="*/ 78058 w 4170556"/>
              <a:gd name="connsiteY47" fmla="*/ 390292 h 557562"/>
              <a:gd name="connsiteX48" fmla="*/ 0 w 4170556"/>
              <a:gd name="connsiteY48" fmla="*/ 557562 h 557562"/>
              <a:gd name="connsiteX0" fmla="*/ 4170556 w 4170556"/>
              <a:gd name="connsiteY0" fmla="*/ 390293 h 557562"/>
              <a:gd name="connsiteX1" fmla="*/ 4081346 w 4170556"/>
              <a:gd name="connsiteY1" fmla="*/ 457200 h 557562"/>
              <a:gd name="connsiteX2" fmla="*/ 4047892 w 4170556"/>
              <a:gd name="connsiteY2" fmla="*/ 468352 h 557562"/>
              <a:gd name="connsiteX3" fmla="*/ 3757960 w 4170556"/>
              <a:gd name="connsiteY3" fmla="*/ 457200 h 557562"/>
              <a:gd name="connsiteX4" fmla="*/ 3691053 w 4170556"/>
              <a:gd name="connsiteY4" fmla="*/ 434898 h 557562"/>
              <a:gd name="connsiteX5" fmla="*/ 3668751 w 4170556"/>
              <a:gd name="connsiteY5" fmla="*/ 412595 h 557562"/>
              <a:gd name="connsiteX6" fmla="*/ 3468029 w 4170556"/>
              <a:gd name="connsiteY6" fmla="*/ 434898 h 557562"/>
              <a:gd name="connsiteX7" fmla="*/ 3389970 w 4170556"/>
              <a:gd name="connsiteY7" fmla="*/ 457200 h 557562"/>
              <a:gd name="connsiteX8" fmla="*/ 3334214 w 4170556"/>
              <a:gd name="connsiteY8" fmla="*/ 468352 h 557562"/>
              <a:gd name="connsiteX9" fmla="*/ 3289609 w 4170556"/>
              <a:gd name="connsiteY9" fmla="*/ 479503 h 557562"/>
              <a:gd name="connsiteX10" fmla="*/ 3144643 w 4170556"/>
              <a:gd name="connsiteY10" fmla="*/ 490654 h 557562"/>
              <a:gd name="connsiteX11" fmla="*/ 2921619 w 4170556"/>
              <a:gd name="connsiteY11" fmla="*/ 479503 h 557562"/>
              <a:gd name="connsiteX12" fmla="*/ 2899317 w 4170556"/>
              <a:gd name="connsiteY12" fmla="*/ 457200 h 557562"/>
              <a:gd name="connsiteX13" fmla="*/ 2810107 w 4170556"/>
              <a:gd name="connsiteY13" fmla="*/ 446049 h 557562"/>
              <a:gd name="connsiteX14" fmla="*/ 2609385 w 4170556"/>
              <a:gd name="connsiteY14" fmla="*/ 434898 h 557562"/>
              <a:gd name="connsiteX15" fmla="*/ 2542478 w 4170556"/>
              <a:gd name="connsiteY15" fmla="*/ 412595 h 557562"/>
              <a:gd name="connsiteX16" fmla="*/ 2497873 w 4170556"/>
              <a:gd name="connsiteY16" fmla="*/ 356839 h 557562"/>
              <a:gd name="connsiteX17" fmla="*/ 2453268 w 4170556"/>
              <a:gd name="connsiteY17" fmla="*/ 312234 h 557562"/>
              <a:gd name="connsiteX18" fmla="*/ 2430965 w 4170556"/>
              <a:gd name="connsiteY18" fmla="*/ 289932 h 557562"/>
              <a:gd name="connsiteX19" fmla="*/ 2386360 w 4170556"/>
              <a:gd name="connsiteY19" fmla="*/ 234176 h 557562"/>
              <a:gd name="connsiteX20" fmla="*/ 2352907 w 4170556"/>
              <a:gd name="connsiteY20" fmla="*/ 156117 h 557562"/>
              <a:gd name="connsiteX21" fmla="*/ 2285999 w 4170556"/>
              <a:gd name="connsiteY21" fmla="*/ 133815 h 557562"/>
              <a:gd name="connsiteX22" fmla="*/ 2252546 w 4170556"/>
              <a:gd name="connsiteY22" fmla="*/ 122664 h 557562"/>
              <a:gd name="connsiteX23" fmla="*/ 2219092 w 4170556"/>
              <a:gd name="connsiteY23" fmla="*/ 111512 h 557562"/>
              <a:gd name="connsiteX24" fmla="*/ 2174487 w 4170556"/>
              <a:gd name="connsiteY24" fmla="*/ 100361 h 557562"/>
              <a:gd name="connsiteX25" fmla="*/ 2107580 w 4170556"/>
              <a:gd name="connsiteY25" fmla="*/ 78059 h 557562"/>
              <a:gd name="connsiteX26" fmla="*/ 2074126 w 4170556"/>
              <a:gd name="connsiteY26" fmla="*/ 66908 h 557562"/>
              <a:gd name="connsiteX27" fmla="*/ 1940312 w 4170556"/>
              <a:gd name="connsiteY27" fmla="*/ 55756 h 557562"/>
              <a:gd name="connsiteX28" fmla="*/ 1851102 w 4170556"/>
              <a:gd name="connsiteY28" fmla="*/ 33454 h 557562"/>
              <a:gd name="connsiteX29" fmla="*/ 1817648 w 4170556"/>
              <a:gd name="connsiteY29" fmla="*/ 22303 h 557562"/>
              <a:gd name="connsiteX30" fmla="*/ 1550019 w 4170556"/>
              <a:gd name="connsiteY30" fmla="*/ 0 h 557562"/>
              <a:gd name="connsiteX31" fmla="*/ 1382751 w 4170556"/>
              <a:gd name="connsiteY31" fmla="*/ 11152 h 557562"/>
              <a:gd name="connsiteX32" fmla="*/ 1315843 w 4170556"/>
              <a:gd name="connsiteY32" fmla="*/ 33454 h 557562"/>
              <a:gd name="connsiteX33" fmla="*/ 1237785 w 4170556"/>
              <a:gd name="connsiteY33" fmla="*/ 55756 h 557562"/>
              <a:gd name="connsiteX34" fmla="*/ 1170878 w 4170556"/>
              <a:gd name="connsiteY34" fmla="*/ 78059 h 557562"/>
              <a:gd name="connsiteX35" fmla="*/ 1059365 w 4170556"/>
              <a:gd name="connsiteY35" fmla="*/ 100361 h 557562"/>
              <a:gd name="connsiteX36" fmla="*/ 1025912 w 4170556"/>
              <a:gd name="connsiteY36" fmla="*/ 111512 h 557562"/>
              <a:gd name="connsiteX37" fmla="*/ 869795 w 4170556"/>
              <a:gd name="connsiteY37" fmla="*/ 122664 h 557562"/>
              <a:gd name="connsiteX38" fmla="*/ 814038 w 4170556"/>
              <a:gd name="connsiteY38" fmla="*/ 133815 h 557562"/>
              <a:gd name="connsiteX39" fmla="*/ 758282 w 4170556"/>
              <a:gd name="connsiteY39" fmla="*/ 156117 h 557562"/>
              <a:gd name="connsiteX40" fmla="*/ 669073 w 4170556"/>
              <a:gd name="connsiteY40" fmla="*/ 167269 h 557562"/>
              <a:gd name="connsiteX41" fmla="*/ 312233 w 4170556"/>
              <a:gd name="connsiteY41" fmla="*/ 133816 h 557562"/>
              <a:gd name="connsiteX42" fmla="*/ 223024 w 4170556"/>
              <a:gd name="connsiteY42" fmla="*/ 167268 h 557562"/>
              <a:gd name="connsiteX43" fmla="*/ 223024 w 4170556"/>
              <a:gd name="connsiteY43" fmla="*/ 234176 h 557562"/>
              <a:gd name="connsiteX44" fmla="*/ 144965 w 4170556"/>
              <a:gd name="connsiteY44" fmla="*/ 245327 h 557562"/>
              <a:gd name="connsiteX45" fmla="*/ 133814 w 4170556"/>
              <a:gd name="connsiteY45" fmla="*/ 278781 h 557562"/>
              <a:gd name="connsiteX46" fmla="*/ 100360 w 4170556"/>
              <a:gd name="connsiteY46" fmla="*/ 312234 h 557562"/>
              <a:gd name="connsiteX47" fmla="*/ 78058 w 4170556"/>
              <a:gd name="connsiteY47" fmla="*/ 390292 h 557562"/>
              <a:gd name="connsiteX48" fmla="*/ 0 w 4170556"/>
              <a:gd name="connsiteY48" fmla="*/ 557562 h 557562"/>
              <a:gd name="connsiteX0" fmla="*/ 4125951 w 4125951"/>
              <a:gd name="connsiteY0" fmla="*/ 390293 h 568713"/>
              <a:gd name="connsiteX1" fmla="*/ 4036741 w 4125951"/>
              <a:gd name="connsiteY1" fmla="*/ 457200 h 568713"/>
              <a:gd name="connsiteX2" fmla="*/ 4003287 w 4125951"/>
              <a:gd name="connsiteY2" fmla="*/ 468352 h 568713"/>
              <a:gd name="connsiteX3" fmla="*/ 3713355 w 4125951"/>
              <a:gd name="connsiteY3" fmla="*/ 457200 h 568713"/>
              <a:gd name="connsiteX4" fmla="*/ 3646448 w 4125951"/>
              <a:gd name="connsiteY4" fmla="*/ 434898 h 568713"/>
              <a:gd name="connsiteX5" fmla="*/ 3624146 w 4125951"/>
              <a:gd name="connsiteY5" fmla="*/ 412595 h 568713"/>
              <a:gd name="connsiteX6" fmla="*/ 3423424 w 4125951"/>
              <a:gd name="connsiteY6" fmla="*/ 434898 h 568713"/>
              <a:gd name="connsiteX7" fmla="*/ 3345365 w 4125951"/>
              <a:gd name="connsiteY7" fmla="*/ 457200 h 568713"/>
              <a:gd name="connsiteX8" fmla="*/ 3289609 w 4125951"/>
              <a:gd name="connsiteY8" fmla="*/ 468352 h 568713"/>
              <a:gd name="connsiteX9" fmla="*/ 3245004 w 4125951"/>
              <a:gd name="connsiteY9" fmla="*/ 479503 h 568713"/>
              <a:gd name="connsiteX10" fmla="*/ 3100038 w 4125951"/>
              <a:gd name="connsiteY10" fmla="*/ 490654 h 568713"/>
              <a:gd name="connsiteX11" fmla="*/ 2877014 w 4125951"/>
              <a:gd name="connsiteY11" fmla="*/ 479503 h 568713"/>
              <a:gd name="connsiteX12" fmla="*/ 2854712 w 4125951"/>
              <a:gd name="connsiteY12" fmla="*/ 457200 h 568713"/>
              <a:gd name="connsiteX13" fmla="*/ 2765502 w 4125951"/>
              <a:gd name="connsiteY13" fmla="*/ 446049 h 568713"/>
              <a:gd name="connsiteX14" fmla="*/ 2564780 w 4125951"/>
              <a:gd name="connsiteY14" fmla="*/ 434898 h 568713"/>
              <a:gd name="connsiteX15" fmla="*/ 2497873 w 4125951"/>
              <a:gd name="connsiteY15" fmla="*/ 412595 h 568713"/>
              <a:gd name="connsiteX16" fmla="*/ 2453268 w 4125951"/>
              <a:gd name="connsiteY16" fmla="*/ 356839 h 568713"/>
              <a:gd name="connsiteX17" fmla="*/ 2408663 w 4125951"/>
              <a:gd name="connsiteY17" fmla="*/ 312234 h 568713"/>
              <a:gd name="connsiteX18" fmla="*/ 2386360 w 4125951"/>
              <a:gd name="connsiteY18" fmla="*/ 289932 h 568713"/>
              <a:gd name="connsiteX19" fmla="*/ 2341755 w 4125951"/>
              <a:gd name="connsiteY19" fmla="*/ 234176 h 568713"/>
              <a:gd name="connsiteX20" fmla="*/ 2308302 w 4125951"/>
              <a:gd name="connsiteY20" fmla="*/ 156117 h 568713"/>
              <a:gd name="connsiteX21" fmla="*/ 2241394 w 4125951"/>
              <a:gd name="connsiteY21" fmla="*/ 133815 h 568713"/>
              <a:gd name="connsiteX22" fmla="*/ 2207941 w 4125951"/>
              <a:gd name="connsiteY22" fmla="*/ 122664 h 568713"/>
              <a:gd name="connsiteX23" fmla="*/ 2174487 w 4125951"/>
              <a:gd name="connsiteY23" fmla="*/ 111512 h 568713"/>
              <a:gd name="connsiteX24" fmla="*/ 2129882 w 4125951"/>
              <a:gd name="connsiteY24" fmla="*/ 100361 h 568713"/>
              <a:gd name="connsiteX25" fmla="*/ 2062975 w 4125951"/>
              <a:gd name="connsiteY25" fmla="*/ 78059 h 568713"/>
              <a:gd name="connsiteX26" fmla="*/ 2029521 w 4125951"/>
              <a:gd name="connsiteY26" fmla="*/ 66908 h 568713"/>
              <a:gd name="connsiteX27" fmla="*/ 1895707 w 4125951"/>
              <a:gd name="connsiteY27" fmla="*/ 55756 h 568713"/>
              <a:gd name="connsiteX28" fmla="*/ 1806497 w 4125951"/>
              <a:gd name="connsiteY28" fmla="*/ 33454 h 568713"/>
              <a:gd name="connsiteX29" fmla="*/ 1773043 w 4125951"/>
              <a:gd name="connsiteY29" fmla="*/ 22303 h 568713"/>
              <a:gd name="connsiteX30" fmla="*/ 1505414 w 4125951"/>
              <a:gd name="connsiteY30" fmla="*/ 0 h 568713"/>
              <a:gd name="connsiteX31" fmla="*/ 1338146 w 4125951"/>
              <a:gd name="connsiteY31" fmla="*/ 11152 h 568713"/>
              <a:gd name="connsiteX32" fmla="*/ 1271238 w 4125951"/>
              <a:gd name="connsiteY32" fmla="*/ 33454 h 568713"/>
              <a:gd name="connsiteX33" fmla="*/ 1193180 w 4125951"/>
              <a:gd name="connsiteY33" fmla="*/ 55756 h 568713"/>
              <a:gd name="connsiteX34" fmla="*/ 1126273 w 4125951"/>
              <a:gd name="connsiteY34" fmla="*/ 78059 h 568713"/>
              <a:gd name="connsiteX35" fmla="*/ 1014760 w 4125951"/>
              <a:gd name="connsiteY35" fmla="*/ 100361 h 568713"/>
              <a:gd name="connsiteX36" fmla="*/ 981307 w 4125951"/>
              <a:gd name="connsiteY36" fmla="*/ 111512 h 568713"/>
              <a:gd name="connsiteX37" fmla="*/ 825190 w 4125951"/>
              <a:gd name="connsiteY37" fmla="*/ 122664 h 568713"/>
              <a:gd name="connsiteX38" fmla="*/ 769433 w 4125951"/>
              <a:gd name="connsiteY38" fmla="*/ 133815 h 568713"/>
              <a:gd name="connsiteX39" fmla="*/ 713677 w 4125951"/>
              <a:gd name="connsiteY39" fmla="*/ 156117 h 568713"/>
              <a:gd name="connsiteX40" fmla="*/ 624468 w 4125951"/>
              <a:gd name="connsiteY40" fmla="*/ 167269 h 568713"/>
              <a:gd name="connsiteX41" fmla="*/ 267628 w 4125951"/>
              <a:gd name="connsiteY41" fmla="*/ 133816 h 568713"/>
              <a:gd name="connsiteX42" fmla="*/ 178419 w 4125951"/>
              <a:gd name="connsiteY42" fmla="*/ 167268 h 568713"/>
              <a:gd name="connsiteX43" fmla="*/ 178419 w 4125951"/>
              <a:gd name="connsiteY43" fmla="*/ 234176 h 568713"/>
              <a:gd name="connsiteX44" fmla="*/ 100360 w 4125951"/>
              <a:gd name="connsiteY44" fmla="*/ 245327 h 568713"/>
              <a:gd name="connsiteX45" fmla="*/ 89209 w 4125951"/>
              <a:gd name="connsiteY45" fmla="*/ 278781 h 568713"/>
              <a:gd name="connsiteX46" fmla="*/ 55755 w 4125951"/>
              <a:gd name="connsiteY46" fmla="*/ 312234 h 568713"/>
              <a:gd name="connsiteX47" fmla="*/ 33453 w 4125951"/>
              <a:gd name="connsiteY47" fmla="*/ 390292 h 568713"/>
              <a:gd name="connsiteX48" fmla="*/ 0 w 4125951"/>
              <a:gd name="connsiteY48" fmla="*/ 568713 h 568713"/>
              <a:gd name="connsiteX0" fmla="*/ 4125951 w 4125951"/>
              <a:gd name="connsiteY0" fmla="*/ 390293 h 568713"/>
              <a:gd name="connsiteX1" fmla="*/ 4036741 w 4125951"/>
              <a:gd name="connsiteY1" fmla="*/ 457200 h 568713"/>
              <a:gd name="connsiteX2" fmla="*/ 4003287 w 4125951"/>
              <a:gd name="connsiteY2" fmla="*/ 468352 h 568713"/>
              <a:gd name="connsiteX3" fmla="*/ 3713355 w 4125951"/>
              <a:gd name="connsiteY3" fmla="*/ 457200 h 568713"/>
              <a:gd name="connsiteX4" fmla="*/ 3646448 w 4125951"/>
              <a:gd name="connsiteY4" fmla="*/ 434898 h 568713"/>
              <a:gd name="connsiteX5" fmla="*/ 3624146 w 4125951"/>
              <a:gd name="connsiteY5" fmla="*/ 412595 h 568713"/>
              <a:gd name="connsiteX6" fmla="*/ 3423424 w 4125951"/>
              <a:gd name="connsiteY6" fmla="*/ 434898 h 568713"/>
              <a:gd name="connsiteX7" fmla="*/ 3345365 w 4125951"/>
              <a:gd name="connsiteY7" fmla="*/ 457200 h 568713"/>
              <a:gd name="connsiteX8" fmla="*/ 3289609 w 4125951"/>
              <a:gd name="connsiteY8" fmla="*/ 468352 h 568713"/>
              <a:gd name="connsiteX9" fmla="*/ 3245004 w 4125951"/>
              <a:gd name="connsiteY9" fmla="*/ 479503 h 568713"/>
              <a:gd name="connsiteX10" fmla="*/ 3100038 w 4125951"/>
              <a:gd name="connsiteY10" fmla="*/ 490654 h 568713"/>
              <a:gd name="connsiteX11" fmla="*/ 2877014 w 4125951"/>
              <a:gd name="connsiteY11" fmla="*/ 479503 h 568713"/>
              <a:gd name="connsiteX12" fmla="*/ 2854712 w 4125951"/>
              <a:gd name="connsiteY12" fmla="*/ 457200 h 568713"/>
              <a:gd name="connsiteX13" fmla="*/ 2765502 w 4125951"/>
              <a:gd name="connsiteY13" fmla="*/ 446049 h 568713"/>
              <a:gd name="connsiteX14" fmla="*/ 2564780 w 4125951"/>
              <a:gd name="connsiteY14" fmla="*/ 434898 h 568713"/>
              <a:gd name="connsiteX15" fmla="*/ 2497873 w 4125951"/>
              <a:gd name="connsiteY15" fmla="*/ 412595 h 568713"/>
              <a:gd name="connsiteX16" fmla="*/ 2453268 w 4125951"/>
              <a:gd name="connsiteY16" fmla="*/ 356839 h 568713"/>
              <a:gd name="connsiteX17" fmla="*/ 2408663 w 4125951"/>
              <a:gd name="connsiteY17" fmla="*/ 312234 h 568713"/>
              <a:gd name="connsiteX18" fmla="*/ 2386360 w 4125951"/>
              <a:gd name="connsiteY18" fmla="*/ 289932 h 568713"/>
              <a:gd name="connsiteX19" fmla="*/ 2341755 w 4125951"/>
              <a:gd name="connsiteY19" fmla="*/ 234176 h 568713"/>
              <a:gd name="connsiteX20" fmla="*/ 2308302 w 4125951"/>
              <a:gd name="connsiteY20" fmla="*/ 156117 h 568713"/>
              <a:gd name="connsiteX21" fmla="*/ 2241394 w 4125951"/>
              <a:gd name="connsiteY21" fmla="*/ 133815 h 568713"/>
              <a:gd name="connsiteX22" fmla="*/ 2207941 w 4125951"/>
              <a:gd name="connsiteY22" fmla="*/ 122664 h 568713"/>
              <a:gd name="connsiteX23" fmla="*/ 2174487 w 4125951"/>
              <a:gd name="connsiteY23" fmla="*/ 111512 h 568713"/>
              <a:gd name="connsiteX24" fmla="*/ 2129882 w 4125951"/>
              <a:gd name="connsiteY24" fmla="*/ 100361 h 568713"/>
              <a:gd name="connsiteX25" fmla="*/ 2062975 w 4125951"/>
              <a:gd name="connsiteY25" fmla="*/ 78059 h 568713"/>
              <a:gd name="connsiteX26" fmla="*/ 2029521 w 4125951"/>
              <a:gd name="connsiteY26" fmla="*/ 66908 h 568713"/>
              <a:gd name="connsiteX27" fmla="*/ 1895707 w 4125951"/>
              <a:gd name="connsiteY27" fmla="*/ 55756 h 568713"/>
              <a:gd name="connsiteX28" fmla="*/ 1806497 w 4125951"/>
              <a:gd name="connsiteY28" fmla="*/ 33454 h 568713"/>
              <a:gd name="connsiteX29" fmla="*/ 1773043 w 4125951"/>
              <a:gd name="connsiteY29" fmla="*/ 22303 h 568713"/>
              <a:gd name="connsiteX30" fmla="*/ 1505414 w 4125951"/>
              <a:gd name="connsiteY30" fmla="*/ 0 h 568713"/>
              <a:gd name="connsiteX31" fmla="*/ 1338146 w 4125951"/>
              <a:gd name="connsiteY31" fmla="*/ 11152 h 568713"/>
              <a:gd name="connsiteX32" fmla="*/ 1271238 w 4125951"/>
              <a:gd name="connsiteY32" fmla="*/ 33454 h 568713"/>
              <a:gd name="connsiteX33" fmla="*/ 1193180 w 4125951"/>
              <a:gd name="connsiteY33" fmla="*/ 55756 h 568713"/>
              <a:gd name="connsiteX34" fmla="*/ 1126273 w 4125951"/>
              <a:gd name="connsiteY34" fmla="*/ 78059 h 568713"/>
              <a:gd name="connsiteX35" fmla="*/ 1014760 w 4125951"/>
              <a:gd name="connsiteY35" fmla="*/ 100361 h 568713"/>
              <a:gd name="connsiteX36" fmla="*/ 981307 w 4125951"/>
              <a:gd name="connsiteY36" fmla="*/ 111512 h 568713"/>
              <a:gd name="connsiteX37" fmla="*/ 825190 w 4125951"/>
              <a:gd name="connsiteY37" fmla="*/ 122664 h 568713"/>
              <a:gd name="connsiteX38" fmla="*/ 769433 w 4125951"/>
              <a:gd name="connsiteY38" fmla="*/ 133815 h 568713"/>
              <a:gd name="connsiteX39" fmla="*/ 713677 w 4125951"/>
              <a:gd name="connsiteY39" fmla="*/ 156117 h 568713"/>
              <a:gd name="connsiteX40" fmla="*/ 624468 w 4125951"/>
              <a:gd name="connsiteY40" fmla="*/ 167269 h 568713"/>
              <a:gd name="connsiteX41" fmla="*/ 267628 w 4125951"/>
              <a:gd name="connsiteY41" fmla="*/ 133816 h 568713"/>
              <a:gd name="connsiteX42" fmla="*/ 178419 w 4125951"/>
              <a:gd name="connsiteY42" fmla="*/ 167268 h 568713"/>
              <a:gd name="connsiteX43" fmla="*/ 178419 w 4125951"/>
              <a:gd name="connsiteY43" fmla="*/ 234176 h 568713"/>
              <a:gd name="connsiteX44" fmla="*/ 100360 w 4125951"/>
              <a:gd name="connsiteY44" fmla="*/ 245327 h 568713"/>
              <a:gd name="connsiteX45" fmla="*/ 89209 w 4125951"/>
              <a:gd name="connsiteY45" fmla="*/ 278781 h 568713"/>
              <a:gd name="connsiteX46" fmla="*/ 55755 w 4125951"/>
              <a:gd name="connsiteY46" fmla="*/ 312234 h 568713"/>
              <a:gd name="connsiteX47" fmla="*/ 33453 w 4125951"/>
              <a:gd name="connsiteY47" fmla="*/ 390292 h 568713"/>
              <a:gd name="connsiteX48" fmla="*/ 0 w 4125951"/>
              <a:gd name="connsiteY48" fmla="*/ 568713 h 568713"/>
              <a:gd name="connsiteX0" fmla="*/ 4125951 w 4125951"/>
              <a:gd name="connsiteY0" fmla="*/ 390293 h 568713"/>
              <a:gd name="connsiteX1" fmla="*/ 4036741 w 4125951"/>
              <a:gd name="connsiteY1" fmla="*/ 457200 h 568713"/>
              <a:gd name="connsiteX2" fmla="*/ 4003287 w 4125951"/>
              <a:gd name="connsiteY2" fmla="*/ 468352 h 568713"/>
              <a:gd name="connsiteX3" fmla="*/ 3713355 w 4125951"/>
              <a:gd name="connsiteY3" fmla="*/ 457200 h 568713"/>
              <a:gd name="connsiteX4" fmla="*/ 3646448 w 4125951"/>
              <a:gd name="connsiteY4" fmla="*/ 434898 h 568713"/>
              <a:gd name="connsiteX5" fmla="*/ 3624146 w 4125951"/>
              <a:gd name="connsiteY5" fmla="*/ 412595 h 568713"/>
              <a:gd name="connsiteX6" fmla="*/ 3423424 w 4125951"/>
              <a:gd name="connsiteY6" fmla="*/ 434898 h 568713"/>
              <a:gd name="connsiteX7" fmla="*/ 3345365 w 4125951"/>
              <a:gd name="connsiteY7" fmla="*/ 457200 h 568713"/>
              <a:gd name="connsiteX8" fmla="*/ 3289609 w 4125951"/>
              <a:gd name="connsiteY8" fmla="*/ 468352 h 568713"/>
              <a:gd name="connsiteX9" fmla="*/ 3245004 w 4125951"/>
              <a:gd name="connsiteY9" fmla="*/ 479503 h 568713"/>
              <a:gd name="connsiteX10" fmla="*/ 3100038 w 4125951"/>
              <a:gd name="connsiteY10" fmla="*/ 490654 h 568713"/>
              <a:gd name="connsiteX11" fmla="*/ 2877014 w 4125951"/>
              <a:gd name="connsiteY11" fmla="*/ 479503 h 568713"/>
              <a:gd name="connsiteX12" fmla="*/ 2854712 w 4125951"/>
              <a:gd name="connsiteY12" fmla="*/ 457200 h 568713"/>
              <a:gd name="connsiteX13" fmla="*/ 2765502 w 4125951"/>
              <a:gd name="connsiteY13" fmla="*/ 446049 h 568713"/>
              <a:gd name="connsiteX14" fmla="*/ 2564780 w 4125951"/>
              <a:gd name="connsiteY14" fmla="*/ 434898 h 568713"/>
              <a:gd name="connsiteX15" fmla="*/ 2497873 w 4125951"/>
              <a:gd name="connsiteY15" fmla="*/ 412595 h 568713"/>
              <a:gd name="connsiteX16" fmla="*/ 2453268 w 4125951"/>
              <a:gd name="connsiteY16" fmla="*/ 356839 h 568713"/>
              <a:gd name="connsiteX17" fmla="*/ 2408663 w 4125951"/>
              <a:gd name="connsiteY17" fmla="*/ 312234 h 568713"/>
              <a:gd name="connsiteX18" fmla="*/ 2386360 w 4125951"/>
              <a:gd name="connsiteY18" fmla="*/ 289932 h 568713"/>
              <a:gd name="connsiteX19" fmla="*/ 2341755 w 4125951"/>
              <a:gd name="connsiteY19" fmla="*/ 234176 h 568713"/>
              <a:gd name="connsiteX20" fmla="*/ 2308302 w 4125951"/>
              <a:gd name="connsiteY20" fmla="*/ 156117 h 568713"/>
              <a:gd name="connsiteX21" fmla="*/ 2241394 w 4125951"/>
              <a:gd name="connsiteY21" fmla="*/ 133815 h 568713"/>
              <a:gd name="connsiteX22" fmla="*/ 2207941 w 4125951"/>
              <a:gd name="connsiteY22" fmla="*/ 122664 h 568713"/>
              <a:gd name="connsiteX23" fmla="*/ 2174487 w 4125951"/>
              <a:gd name="connsiteY23" fmla="*/ 111512 h 568713"/>
              <a:gd name="connsiteX24" fmla="*/ 2129882 w 4125951"/>
              <a:gd name="connsiteY24" fmla="*/ 100361 h 568713"/>
              <a:gd name="connsiteX25" fmla="*/ 2062975 w 4125951"/>
              <a:gd name="connsiteY25" fmla="*/ 78059 h 568713"/>
              <a:gd name="connsiteX26" fmla="*/ 2029521 w 4125951"/>
              <a:gd name="connsiteY26" fmla="*/ 66908 h 568713"/>
              <a:gd name="connsiteX27" fmla="*/ 1895707 w 4125951"/>
              <a:gd name="connsiteY27" fmla="*/ 55756 h 568713"/>
              <a:gd name="connsiteX28" fmla="*/ 1806497 w 4125951"/>
              <a:gd name="connsiteY28" fmla="*/ 33454 h 568713"/>
              <a:gd name="connsiteX29" fmla="*/ 1773043 w 4125951"/>
              <a:gd name="connsiteY29" fmla="*/ 22303 h 568713"/>
              <a:gd name="connsiteX30" fmla="*/ 1505414 w 4125951"/>
              <a:gd name="connsiteY30" fmla="*/ 0 h 568713"/>
              <a:gd name="connsiteX31" fmla="*/ 1338146 w 4125951"/>
              <a:gd name="connsiteY31" fmla="*/ 11152 h 568713"/>
              <a:gd name="connsiteX32" fmla="*/ 1271238 w 4125951"/>
              <a:gd name="connsiteY32" fmla="*/ 33454 h 568713"/>
              <a:gd name="connsiteX33" fmla="*/ 1193180 w 4125951"/>
              <a:gd name="connsiteY33" fmla="*/ 55756 h 568713"/>
              <a:gd name="connsiteX34" fmla="*/ 1126273 w 4125951"/>
              <a:gd name="connsiteY34" fmla="*/ 78059 h 568713"/>
              <a:gd name="connsiteX35" fmla="*/ 1014760 w 4125951"/>
              <a:gd name="connsiteY35" fmla="*/ 100361 h 568713"/>
              <a:gd name="connsiteX36" fmla="*/ 981307 w 4125951"/>
              <a:gd name="connsiteY36" fmla="*/ 111512 h 568713"/>
              <a:gd name="connsiteX37" fmla="*/ 825190 w 4125951"/>
              <a:gd name="connsiteY37" fmla="*/ 122664 h 568713"/>
              <a:gd name="connsiteX38" fmla="*/ 769433 w 4125951"/>
              <a:gd name="connsiteY38" fmla="*/ 133815 h 568713"/>
              <a:gd name="connsiteX39" fmla="*/ 713677 w 4125951"/>
              <a:gd name="connsiteY39" fmla="*/ 156117 h 568713"/>
              <a:gd name="connsiteX40" fmla="*/ 624468 w 4125951"/>
              <a:gd name="connsiteY40" fmla="*/ 167269 h 568713"/>
              <a:gd name="connsiteX41" fmla="*/ 267628 w 4125951"/>
              <a:gd name="connsiteY41" fmla="*/ 133816 h 568713"/>
              <a:gd name="connsiteX42" fmla="*/ 178419 w 4125951"/>
              <a:gd name="connsiteY42" fmla="*/ 167268 h 568713"/>
              <a:gd name="connsiteX43" fmla="*/ 111511 w 4125951"/>
              <a:gd name="connsiteY43" fmla="*/ 223025 h 568713"/>
              <a:gd name="connsiteX44" fmla="*/ 100360 w 4125951"/>
              <a:gd name="connsiteY44" fmla="*/ 245327 h 568713"/>
              <a:gd name="connsiteX45" fmla="*/ 89209 w 4125951"/>
              <a:gd name="connsiteY45" fmla="*/ 278781 h 568713"/>
              <a:gd name="connsiteX46" fmla="*/ 55755 w 4125951"/>
              <a:gd name="connsiteY46" fmla="*/ 312234 h 568713"/>
              <a:gd name="connsiteX47" fmla="*/ 33453 w 4125951"/>
              <a:gd name="connsiteY47" fmla="*/ 390292 h 568713"/>
              <a:gd name="connsiteX48" fmla="*/ 0 w 4125951"/>
              <a:gd name="connsiteY48" fmla="*/ 568713 h 568713"/>
              <a:gd name="connsiteX0" fmla="*/ 4125951 w 4125951"/>
              <a:gd name="connsiteY0" fmla="*/ 390293 h 568713"/>
              <a:gd name="connsiteX1" fmla="*/ 4036741 w 4125951"/>
              <a:gd name="connsiteY1" fmla="*/ 457200 h 568713"/>
              <a:gd name="connsiteX2" fmla="*/ 4003287 w 4125951"/>
              <a:gd name="connsiteY2" fmla="*/ 468352 h 568713"/>
              <a:gd name="connsiteX3" fmla="*/ 3713355 w 4125951"/>
              <a:gd name="connsiteY3" fmla="*/ 457200 h 568713"/>
              <a:gd name="connsiteX4" fmla="*/ 3646448 w 4125951"/>
              <a:gd name="connsiteY4" fmla="*/ 434898 h 568713"/>
              <a:gd name="connsiteX5" fmla="*/ 3624146 w 4125951"/>
              <a:gd name="connsiteY5" fmla="*/ 412595 h 568713"/>
              <a:gd name="connsiteX6" fmla="*/ 3423424 w 4125951"/>
              <a:gd name="connsiteY6" fmla="*/ 434898 h 568713"/>
              <a:gd name="connsiteX7" fmla="*/ 3345365 w 4125951"/>
              <a:gd name="connsiteY7" fmla="*/ 457200 h 568713"/>
              <a:gd name="connsiteX8" fmla="*/ 3289609 w 4125951"/>
              <a:gd name="connsiteY8" fmla="*/ 468352 h 568713"/>
              <a:gd name="connsiteX9" fmla="*/ 3245004 w 4125951"/>
              <a:gd name="connsiteY9" fmla="*/ 479503 h 568713"/>
              <a:gd name="connsiteX10" fmla="*/ 3100038 w 4125951"/>
              <a:gd name="connsiteY10" fmla="*/ 490654 h 568713"/>
              <a:gd name="connsiteX11" fmla="*/ 2877014 w 4125951"/>
              <a:gd name="connsiteY11" fmla="*/ 479503 h 568713"/>
              <a:gd name="connsiteX12" fmla="*/ 2854712 w 4125951"/>
              <a:gd name="connsiteY12" fmla="*/ 457200 h 568713"/>
              <a:gd name="connsiteX13" fmla="*/ 2765502 w 4125951"/>
              <a:gd name="connsiteY13" fmla="*/ 446049 h 568713"/>
              <a:gd name="connsiteX14" fmla="*/ 2564780 w 4125951"/>
              <a:gd name="connsiteY14" fmla="*/ 434898 h 568713"/>
              <a:gd name="connsiteX15" fmla="*/ 2497873 w 4125951"/>
              <a:gd name="connsiteY15" fmla="*/ 412595 h 568713"/>
              <a:gd name="connsiteX16" fmla="*/ 2453268 w 4125951"/>
              <a:gd name="connsiteY16" fmla="*/ 356839 h 568713"/>
              <a:gd name="connsiteX17" fmla="*/ 2408663 w 4125951"/>
              <a:gd name="connsiteY17" fmla="*/ 312234 h 568713"/>
              <a:gd name="connsiteX18" fmla="*/ 2386360 w 4125951"/>
              <a:gd name="connsiteY18" fmla="*/ 289932 h 568713"/>
              <a:gd name="connsiteX19" fmla="*/ 2341755 w 4125951"/>
              <a:gd name="connsiteY19" fmla="*/ 234176 h 568713"/>
              <a:gd name="connsiteX20" fmla="*/ 2308302 w 4125951"/>
              <a:gd name="connsiteY20" fmla="*/ 156117 h 568713"/>
              <a:gd name="connsiteX21" fmla="*/ 2241394 w 4125951"/>
              <a:gd name="connsiteY21" fmla="*/ 133815 h 568713"/>
              <a:gd name="connsiteX22" fmla="*/ 2207941 w 4125951"/>
              <a:gd name="connsiteY22" fmla="*/ 122664 h 568713"/>
              <a:gd name="connsiteX23" fmla="*/ 2174487 w 4125951"/>
              <a:gd name="connsiteY23" fmla="*/ 111512 h 568713"/>
              <a:gd name="connsiteX24" fmla="*/ 2129882 w 4125951"/>
              <a:gd name="connsiteY24" fmla="*/ 100361 h 568713"/>
              <a:gd name="connsiteX25" fmla="*/ 2062975 w 4125951"/>
              <a:gd name="connsiteY25" fmla="*/ 78059 h 568713"/>
              <a:gd name="connsiteX26" fmla="*/ 2029521 w 4125951"/>
              <a:gd name="connsiteY26" fmla="*/ 66908 h 568713"/>
              <a:gd name="connsiteX27" fmla="*/ 1895707 w 4125951"/>
              <a:gd name="connsiteY27" fmla="*/ 55756 h 568713"/>
              <a:gd name="connsiteX28" fmla="*/ 1806497 w 4125951"/>
              <a:gd name="connsiteY28" fmla="*/ 33454 h 568713"/>
              <a:gd name="connsiteX29" fmla="*/ 1773043 w 4125951"/>
              <a:gd name="connsiteY29" fmla="*/ 22303 h 568713"/>
              <a:gd name="connsiteX30" fmla="*/ 1505414 w 4125951"/>
              <a:gd name="connsiteY30" fmla="*/ 0 h 568713"/>
              <a:gd name="connsiteX31" fmla="*/ 1338146 w 4125951"/>
              <a:gd name="connsiteY31" fmla="*/ 11152 h 568713"/>
              <a:gd name="connsiteX32" fmla="*/ 1271238 w 4125951"/>
              <a:gd name="connsiteY32" fmla="*/ 33454 h 568713"/>
              <a:gd name="connsiteX33" fmla="*/ 1193180 w 4125951"/>
              <a:gd name="connsiteY33" fmla="*/ 55756 h 568713"/>
              <a:gd name="connsiteX34" fmla="*/ 1126273 w 4125951"/>
              <a:gd name="connsiteY34" fmla="*/ 78059 h 568713"/>
              <a:gd name="connsiteX35" fmla="*/ 1014760 w 4125951"/>
              <a:gd name="connsiteY35" fmla="*/ 100361 h 568713"/>
              <a:gd name="connsiteX36" fmla="*/ 981307 w 4125951"/>
              <a:gd name="connsiteY36" fmla="*/ 111512 h 568713"/>
              <a:gd name="connsiteX37" fmla="*/ 825190 w 4125951"/>
              <a:gd name="connsiteY37" fmla="*/ 122664 h 568713"/>
              <a:gd name="connsiteX38" fmla="*/ 769433 w 4125951"/>
              <a:gd name="connsiteY38" fmla="*/ 133815 h 568713"/>
              <a:gd name="connsiteX39" fmla="*/ 713677 w 4125951"/>
              <a:gd name="connsiteY39" fmla="*/ 156117 h 568713"/>
              <a:gd name="connsiteX40" fmla="*/ 624468 w 4125951"/>
              <a:gd name="connsiteY40" fmla="*/ 167269 h 568713"/>
              <a:gd name="connsiteX41" fmla="*/ 256477 w 4125951"/>
              <a:gd name="connsiteY41" fmla="*/ 66909 h 568713"/>
              <a:gd name="connsiteX42" fmla="*/ 178419 w 4125951"/>
              <a:gd name="connsiteY42" fmla="*/ 167268 h 568713"/>
              <a:gd name="connsiteX43" fmla="*/ 111511 w 4125951"/>
              <a:gd name="connsiteY43" fmla="*/ 223025 h 568713"/>
              <a:gd name="connsiteX44" fmla="*/ 100360 w 4125951"/>
              <a:gd name="connsiteY44" fmla="*/ 245327 h 568713"/>
              <a:gd name="connsiteX45" fmla="*/ 89209 w 4125951"/>
              <a:gd name="connsiteY45" fmla="*/ 278781 h 568713"/>
              <a:gd name="connsiteX46" fmla="*/ 55755 w 4125951"/>
              <a:gd name="connsiteY46" fmla="*/ 312234 h 568713"/>
              <a:gd name="connsiteX47" fmla="*/ 33453 w 4125951"/>
              <a:gd name="connsiteY47" fmla="*/ 390292 h 568713"/>
              <a:gd name="connsiteX48" fmla="*/ 0 w 4125951"/>
              <a:gd name="connsiteY48" fmla="*/ 568713 h 568713"/>
              <a:gd name="connsiteX0" fmla="*/ 4125951 w 4125951"/>
              <a:gd name="connsiteY0" fmla="*/ 390293 h 568713"/>
              <a:gd name="connsiteX1" fmla="*/ 4036741 w 4125951"/>
              <a:gd name="connsiteY1" fmla="*/ 457200 h 568713"/>
              <a:gd name="connsiteX2" fmla="*/ 4003287 w 4125951"/>
              <a:gd name="connsiteY2" fmla="*/ 468352 h 568713"/>
              <a:gd name="connsiteX3" fmla="*/ 3713355 w 4125951"/>
              <a:gd name="connsiteY3" fmla="*/ 457200 h 568713"/>
              <a:gd name="connsiteX4" fmla="*/ 3646448 w 4125951"/>
              <a:gd name="connsiteY4" fmla="*/ 434898 h 568713"/>
              <a:gd name="connsiteX5" fmla="*/ 3624146 w 4125951"/>
              <a:gd name="connsiteY5" fmla="*/ 412595 h 568713"/>
              <a:gd name="connsiteX6" fmla="*/ 3423424 w 4125951"/>
              <a:gd name="connsiteY6" fmla="*/ 434898 h 568713"/>
              <a:gd name="connsiteX7" fmla="*/ 3345365 w 4125951"/>
              <a:gd name="connsiteY7" fmla="*/ 457200 h 568713"/>
              <a:gd name="connsiteX8" fmla="*/ 3289609 w 4125951"/>
              <a:gd name="connsiteY8" fmla="*/ 468352 h 568713"/>
              <a:gd name="connsiteX9" fmla="*/ 3245004 w 4125951"/>
              <a:gd name="connsiteY9" fmla="*/ 479503 h 568713"/>
              <a:gd name="connsiteX10" fmla="*/ 3100038 w 4125951"/>
              <a:gd name="connsiteY10" fmla="*/ 490654 h 568713"/>
              <a:gd name="connsiteX11" fmla="*/ 2877014 w 4125951"/>
              <a:gd name="connsiteY11" fmla="*/ 479503 h 568713"/>
              <a:gd name="connsiteX12" fmla="*/ 2854712 w 4125951"/>
              <a:gd name="connsiteY12" fmla="*/ 457200 h 568713"/>
              <a:gd name="connsiteX13" fmla="*/ 2765502 w 4125951"/>
              <a:gd name="connsiteY13" fmla="*/ 446049 h 568713"/>
              <a:gd name="connsiteX14" fmla="*/ 2564780 w 4125951"/>
              <a:gd name="connsiteY14" fmla="*/ 434898 h 568713"/>
              <a:gd name="connsiteX15" fmla="*/ 2497873 w 4125951"/>
              <a:gd name="connsiteY15" fmla="*/ 412595 h 568713"/>
              <a:gd name="connsiteX16" fmla="*/ 2453268 w 4125951"/>
              <a:gd name="connsiteY16" fmla="*/ 356839 h 568713"/>
              <a:gd name="connsiteX17" fmla="*/ 2408663 w 4125951"/>
              <a:gd name="connsiteY17" fmla="*/ 312234 h 568713"/>
              <a:gd name="connsiteX18" fmla="*/ 2386360 w 4125951"/>
              <a:gd name="connsiteY18" fmla="*/ 289932 h 568713"/>
              <a:gd name="connsiteX19" fmla="*/ 2341755 w 4125951"/>
              <a:gd name="connsiteY19" fmla="*/ 234176 h 568713"/>
              <a:gd name="connsiteX20" fmla="*/ 2308302 w 4125951"/>
              <a:gd name="connsiteY20" fmla="*/ 156117 h 568713"/>
              <a:gd name="connsiteX21" fmla="*/ 2241394 w 4125951"/>
              <a:gd name="connsiteY21" fmla="*/ 133815 h 568713"/>
              <a:gd name="connsiteX22" fmla="*/ 2207941 w 4125951"/>
              <a:gd name="connsiteY22" fmla="*/ 122664 h 568713"/>
              <a:gd name="connsiteX23" fmla="*/ 2174487 w 4125951"/>
              <a:gd name="connsiteY23" fmla="*/ 111512 h 568713"/>
              <a:gd name="connsiteX24" fmla="*/ 2129882 w 4125951"/>
              <a:gd name="connsiteY24" fmla="*/ 100361 h 568713"/>
              <a:gd name="connsiteX25" fmla="*/ 2062975 w 4125951"/>
              <a:gd name="connsiteY25" fmla="*/ 78059 h 568713"/>
              <a:gd name="connsiteX26" fmla="*/ 2029521 w 4125951"/>
              <a:gd name="connsiteY26" fmla="*/ 66908 h 568713"/>
              <a:gd name="connsiteX27" fmla="*/ 1895707 w 4125951"/>
              <a:gd name="connsiteY27" fmla="*/ 55756 h 568713"/>
              <a:gd name="connsiteX28" fmla="*/ 1806497 w 4125951"/>
              <a:gd name="connsiteY28" fmla="*/ 33454 h 568713"/>
              <a:gd name="connsiteX29" fmla="*/ 1773043 w 4125951"/>
              <a:gd name="connsiteY29" fmla="*/ 22303 h 568713"/>
              <a:gd name="connsiteX30" fmla="*/ 1505414 w 4125951"/>
              <a:gd name="connsiteY30" fmla="*/ 0 h 568713"/>
              <a:gd name="connsiteX31" fmla="*/ 1338146 w 4125951"/>
              <a:gd name="connsiteY31" fmla="*/ 11152 h 568713"/>
              <a:gd name="connsiteX32" fmla="*/ 1271238 w 4125951"/>
              <a:gd name="connsiteY32" fmla="*/ 33454 h 568713"/>
              <a:gd name="connsiteX33" fmla="*/ 1193180 w 4125951"/>
              <a:gd name="connsiteY33" fmla="*/ 55756 h 568713"/>
              <a:gd name="connsiteX34" fmla="*/ 1126273 w 4125951"/>
              <a:gd name="connsiteY34" fmla="*/ 78059 h 568713"/>
              <a:gd name="connsiteX35" fmla="*/ 1014760 w 4125951"/>
              <a:gd name="connsiteY35" fmla="*/ 100361 h 568713"/>
              <a:gd name="connsiteX36" fmla="*/ 981307 w 4125951"/>
              <a:gd name="connsiteY36" fmla="*/ 111512 h 568713"/>
              <a:gd name="connsiteX37" fmla="*/ 825190 w 4125951"/>
              <a:gd name="connsiteY37" fmla="*/ 122664 h 568713"/>
              <a:gd name="connsiteX38" fmla="*/ 769433 w 4125951"/>
              <a:gd name="connsiteY38" fmla="*/ 133815 h 568713"/>
              <a:gd name="connsiteX39" fmla="*/ 713677 w 4125951"/>
              <a:gd name="connsiteY39" fmla="*/ 156117 h 568713"/>
              <a:gd name="connsiteX40" fmla="*/ 613317 w 4125951"/>
              <a:gd name="connsiteY40" fmla="*/ 111512 h 568713"/>
              <a:gd name="connsiteX41" fmla="*/ 256477 w 4125951"/>
              <a:gd name="connsiteY41" fmla="*/ 66909 h 568713"/>
              <a:gd name="connsiteX42" fmla="*/ 178419 w 4125951"/>
              <a:gd name="connsiteY42" fmla="*/ 167268 h 568713"/>
              <a:gd name="connsiteX43" fmla="*/ 111511 w 4125951"/>
              <a:gd name="connsiteY43" fmla="*/ 223025 h 568713"/>
              <a:gd name="connsiteX44" fmla="*/ 100360 w 4125951"/>
              <a:gd name="connsiteY44" fmla="*/ 245327 h 568713"/>
              <a:gd name="connsiteX45" fmla="*/ 89209 w 4125951"/>
              <a:gd name="connsiteY45" fmla="*/ 278781 h 568713"/>
              <a:gd name="connsiteX46" fmla="*/ 55755 w 4125951"/>
              <a:gd name="connsiteY46" fmla="*/ 312234 h 568713"/>
              <a:gd name="connsiteX47" fmla="*/ 33453 w 4125951"/>
              <a:gd name="connsiteY47" fmla="*/ 390292 h 568713"/>
              <a:gd name="connsiteX48" fmla="*/ 0 w 4125951"/>
              <a:gd name="connsiteY48" fmla="*/ 568713 h 568713"/>
              <a:gd name="connsiteX0" fmla="*/ 4125951 w 4125951"/>
              <a:gd name="connsiteY0" fmla="*/ 390293 h 568713"/>
              <a:gd name="connsiteX1" fmla="*/ 4036741 w 4125951"/>
              <a:gd name="connsiteY1" fmla="*/ 457200 h 568713"/>
              <a:gd name="connsiteX2" fmla="*/ 4003287 w 4125951"/>
              <a:gd name="connsiteY2" fmla="*/ 468352 h 568713"/>
              <a:gd name="connsiteX3" fmla="*/ 3713355 w 4125951"/>
              <a:gd name="connsiteY3" fmla="*/ 457200 h 568713"/>
              <a:gd name="connsiteX4" fmla="*/ 3646448 w 4125951"/>
              <a:gd name="connsiteY4" fmla="*/ 434898 h 568713"/>
              <a:gd name="connsiteX5" fmla="*/ 3624146 w 4125951"/>
              <a:gd name="connsiteY5" fmla="*/ 412595 h 568713"/>
              <a:gd name="connsiteX6" fmla="*/ 3423424 w 4125951"/>
              <a:gd name="connsiteY6" fmla="*/ 434898 h 568713"/>
              <a:gd name="connsiteX7" fmla="*/ 3345365 w 4125951"/>
              <a:gd name="connsiteY7" fmla="*/ 457200 h 568713"/>
              <a:gd name="connsiteX8" fmla="*/ 3289609 w 4125951"/>
              <a:gd name="connsiteY8" fmla="*/ 468352 h 568713"/>
              <a:gd name="connsiteX9" fmla="*/ 3245004 w 4125951"/>
              <a:gd name="connsiteY9" fmla="*/ 479503 h 568713"/>
              <a:gd name="connsiteX10" fmla="*/ 3100038 w 4125951"/>
              <a:gd name="connsiteY10" fmla="*/ 490654 h 568713"/>
              <a:gd name="connsiteX11" fmla="*/ 2877014 w 4125951"/>
              <a:gd name="connsiteY11" fmla="*/ 479503 h 568713"/>
              <a:gd name="connsiteX12" fmla="*/ 2854712 w 4125951"/>
              <a:gd name="connsiteY12" fmla="*/ 457200 h 568713"/>
              <a:gd name="connsiteX13" fmla="*/ 2765502 w 4125951"/>
              <a:gd name="connsiteY13" fmla="*/ 446049 h 568713"/>
              <a:gd name="connsiteX14" fmla="*/ 2564780 w 4125951"/>
              <a:gd name="connsiteY14" fmla="*/ 434898 h 568713"/>
              <a:gd name="connsiteX15" fmla="*/ 2497873 w 4125951"/>
              <a:gd name="connsiteY15" fmla="*/ 412595 h 568713"/>
              <a:gd name="connsiteX16" fmla="*/ 2453268 w 4125951"/>
              <a:gd name="connsiteY16" fmla="*/ 356839 h 568713"/>
              <a:gd name="connsiteX17" fmla="*/ 2408663 w 4125951"/>
              <a:gd name="connsiteY17" fmla="*/ 312234 h 568713"/>
              <a:gd name="connsiteX18" fmla="*/ 2386360 w 4125951"/>
              <a:gd name="connsiteY18" fmla="*/ 289932 h 568713"/>
              <a:gd name="connsiteX19" fmla="*/ 2341755 w 4125951"/>
              <a:gd name="connsiteY19" fmla="*/ 234176 h 568713"/>
              <a:gd name="connsiteX20" fmla="*/ 2308302 w 4125951"/>
              <a:gd name="connsiteY20" fmla="*/ 156117 h 568713"/>
              <a:gd name="connsiteX21" fmla="*/ 2241394 w 4125951"/>
              <a:gd name="connsiteY21" fmla="*/ 133815 h 568713"/>
              <a:gd name="connsiteX22" fmla="*/ 2207941 w 4125951"/>
              <a:gd name="connsiteY22" fmla="*/ 122664 h 568713"/>
              <a:gd name="connsiteX23" fmla="*/ 2174487 w 4125951"/>
              <a:gd name="connsiteY23" fmla="*/ 111512 h 568713"/>
              <a:gd name="connsiteX24" fmla="*/ 2129882 w 4125951"/>
              <a:gd name="connsiteY24" fmla="*/ 100361 h 568713"/>
              <a:gd name="connsiteX25" fmla="*/ 2062975 w 4125951"/>
              <a:gd name="connsiteY25" fmla="*/ 78059 h 568713"/>
              <a:gd name="connsiteX26" fmla="*/ 2029521 w 4125951"/>
              <a:gd name="connsiteY26" fmla="*/ 66908 h 568713"/>
              <a:gd name="connsiteX27" fmla="*/ 1895707 w 4125951"/>
              <a:gd name="connsiteY27" fmla="*/ 55756 h 568713"/>
              <a:gd name="connsiteX28" fmla="*/ 1806497 w 4125951"/>
              <a:gd name="connsiteY28" fmla="*/ 33454 h 568713"/>
              <a:gd name="connsiteX29" fmla="*/ 1773043 w 4125951"/>
              <a:gd name="connsiteY29" fmla="*/ 22303 h 568713"/>
              <a:gd name="connsiteX30" fmla="*/ 1505414 w 4125951"/>
              <a:gd name="connsiteY30" fmla="*/ 0 h 568713"/>
              <a:gd name="connsiteX31" fmla="*/ 1338146 w 4125951"/>
              <a:gd name="connsiteY31" fmla="*/ 11152 h 568713"/>
              <a:gd name="connsiteX32" fmla="*/ 1271238 w 4125951"/>
              <a:gd name="connsiteY32" fmla="*/ 33454 h 568713"/>
              <a:gd name="connsiteX33" fmla="*/ 1193180 w 4125951"/>
              <a:gd name="connsiteY33" fmla="*/ 55756 h 568713"/>
              <a:gd name="connsiteX34" fmla="*/ 1126273 w 4125951"/>
              <a:gd name="connsiteY34" fmla="*/ 78059 h 568713"/>
              <a:gd name="connsiteX35" fmla="*/ 1014760 w 4125951"/>
              <a:gd name="connsiteY35" fmla="*/ 100361 h 568713"/>
              <a:gd name="connsiteX36" fmla="*/ 981307 w 4125951"/>
              <a:gd name="connsiteY36" fmla="*/ 111512 h 568713"/>
              <a:gd name="connsiteX37" fmla="*/ 825190 w 4125951"/>
              <a:gd name="connsiteY37" fmla="*/ 122664 h 568713"/>
              <a:gd name="connsiteX38" fmla="*/ 769433 w 4125951"/>
              <a:gd name="connsiteY38" fmla="*/ 133815 h 568713"/>
              <a:gd name="connsiteX39" fmla="*/ 613317 w 4125951"/>
              <a:gd name="connsiteY39" fmla="*/ 111512 h 568713"/>
              <a:gd name="connsiteX40" fmla="*/ 256477 w 4125951"/>
              <a:gd name="connsiteY40" fmla="*/ 66909 h 568713"/>
              <a:gd name="connsiteX41" fmla="*/ 178419 w 4125951"/>
              <a:gd name="connsiteY41" fmla="*/ 167268 h 568713"/>
              <a:gd name="connsiteX42" fmla="*/ 111511 w 4125951"/>
              <a:gd name="connsiteY42" fmla="*/ 223025 h 568713"/>
              <a:gd name="connsiteX43" fmla="*/ 100360 w 4125951"/>
              <a:gd name="connsiteY43" fmla="*/ 245327 h 568713"/>
              <a:gd name="connsiteX44" fmla="*/ 89209 w 4125951"/>
              <a:gd name="connsiteY44" fmla="*/ 278781 h 568713"/>
              <a:gd name="connsiteX45" fmla="*/ 55755 w 4125951"/>
              <a:gd name="connsiteY45" fmla="*/ 312234 h 568713"/>
              <a:gd name="connsiteX46" fmla="*/ 33453 w 4125951"/>
              <a:gd name="connsiteY46" fmla="*/ 390292 h 568713"/>
              <a:gd name="connsiteX47" fmla="*/ 0 w 4125951"/>
              <a:gd name="connsiteY47" fmla="*/ 568713 h 568713"/>
              <a:gd name="connsiteX0" fmla="*/ 4125951 w 4125951"/>
              <a:gd name="connsiteY0" fmla="*/ 390293 h 568713"/>
              <a:gd name="connsiteX1" fmla="*/ 4036741 w 4125951"/>
              <a:gd name="connsiteY1" fmla="*/ 457200 h 568713"/>
              <a:gd name="connsiteX2" fmla="*/ 4003287 w 4125951"/>
              <a:gd name="connsiteY2" fmla="*/ 468352 h 568713"/>
              <a:gd name="connsiteX3" fmla="*/ 3713355 w 4125951"/>
              <a:gd name="connsiteY3" fmla="*/ 457200 h 568713"/>
              <a:gd name="connsiteX4" fmla="*/ 3646448 w 4125951"/>
              <a:gd name="connsiteY4" fmla="*/ 434898 h 568713"/>
              <a:gd name="connsiteX5" fmla="*/ 3624146 w 4125951"/>
              <a:gd name="connsiteY5" fmla="*/ 412595 h 568713"/>
              <a:gd name="connsiteX6" fmla="*/ 3423424 w 4125951"/>
              <a:gd name="connsiteY6" fmla="*/ 434898 h 568713"/>
              <a:gd name="connsiteX7" fmla="*/ 3345365 w 4125951"/>
              <a:gd name="connsiteY7" fmla="*/ 457200 h 568713"/>
              <a:gd name="connsiteX8" fmla="*/ 3289609 w 4125951"/>
              <a:gd name="connsiteY8" fmla="*/ 468352 h 568713"/>
              <a:gd name="connsiteX9" fmla="*/ 3245004 w 4125951"/>
              <a:gd name="connsiteY9" fmla="*/ 479503 h 568713"/>
              <a:gd name="connsiteX10" fmla="*/ 3100038 w 4125951"/>
              <a:gd name="connsiteY10" fmla="*/ 490654 h 568713"/>
              <a:gd name="connsiteX11" fmla="*/ 2877014 w 4125951"/>
              <a:gd name="connsiteY11" fmla="*/ 479503 h 568713"/>
              <a:gd name="connsiteX12" fmla="*/ 2854712 w 4125951"/>
              <a:gd name="connsiteY12" fmla="*/ 457200 h 568713"/>
              <a:gd name="connsiteX13" fmla="*/ 2765502 w 4125951"/>
              <a:gd name="connsiteY13" fmla="*/ 446049 h 568713"/>
              <a:gd name="connsiteX14" fmla="*/ 2564780 w 4125951"/>
              <a:gd name="connsiteY14" fmla="*/ 434898 h 568713"/>
              <a:gd name="connsiteX15" fmla="*/ 2497873 w 4125951"/>
              <a:gd name="connsiteY15" fmla="*/ 412595 h 568713"/>
              <a:gd name="connsiteX16" fmla="*/ 2453268 w 4125951"/>
              <a:gd name="connsiteY16" fmla="*/ 356839 h 568713"/>
              <a:gd name="connsiteX17" fmla="*/ 2408663 w 4125951"/>
              <a:gd name="connsiteY17" fmla="*/ 312234 h 568713"/>
              <a:gd name="connsiteX18" fmla="*/ 2386360 w 4125951"/>
              <a:gd name="connsiteY18" fmla="*/ 289932 h 568713"/>
              <a:gd name="connsiteX19" fmla="*/ 2341755 w 4125951"/>
              <a:gd name="connsiteY19" fmla="*/ 234176 h 568713"/>
              <a:gd name="connsiteX20" fmla="*/ 2308302 w 4125951"/>
              <a:gd name="connsiteY20" fmla="*/ 156117 h 568713"/>
              <a:gd name="connsiteX21" fmla="*/ 2241394 w 4125951"/>
              <a:gd name="connsiteY21" fmla="*/ 133815 h 568713"/>
              <a:gd name="connsiteX22" fmla="*/ 2207941 w 4125951"/>
              <a:gd name="connsiteY22" fmla="*/ 122664 h 568713"/>
              <a:gd name="connsiteX23" fmla="*/ 2174487 w 4125951"/>
              <a:gd name="connsiteY23" fmla="*/ 111512 h 568713"/>
              <a:gd name="connsiteX24" fmla="*/ 2129882 w 4125951"/>
              <a:gd name="connsiteY24" fmla="*/ 100361 h 568713"/>
              <a:gd name="connsiteX25" fmla="*/ 2062975 w 4125951"/>
              <a:gd name="connsiteY25" fmla="*/ 78059 h 568713"/>
              <a:gd name="connsiteX26" fmla="*/ 2029521 w 4125951"/>
              <a:gd name="connsiteY26" fmla="*/ 66908 h 568713"/>
              <a:gd name="connsiteX27" fmla="*/ 1895707 w 4125951"/>
              <a:gd name="connsiteY27" fmla="*/ 55756 h 568713"/>
              <a:gd name="connsiteX28" fmla="*/ 1806497 w 4125951"/>
              <a:gd name="connsiteY28" fmla="*/ 33454 h 568713"/>
              <a:gd name="connsiteX29" fmla="*/ 1773043 w 4125951"/>
              <a:gd name="connsiteY29" fmla="*/ 22303 h 568713"/>
              <a:gd name="connsiteX30" fmla="*/ 1505414 w 4125951"/>
              <a:gd name="connsiteY30" fmla="*/ 0 h 568713"/>
              <a:gd name="connsiteX31" fmla="*/ 1338146 w 4125951"/>
              <a:gd name="connsiteY31" fmla="*/ 11152 h 568713"/>
              <a:gd name="connsiteX32" fmla="*/ 1271238 w 4125951"/>
              <a:gd name="connsiteY32" fmla="*/ 33454 h 568713"/>
              <a:gd name="connsiteX33" fmla="*/ 1193180 w 4125951"/>
              <a:gd name="connsiteY33" fmla="*/ 55756 h 568713"/>
              <a:gd name="connsiteX34" fmla="*/ 1126273 w 4125951"/>
              <a:gd name="connsiteY34" fmla="*/ 78059 h 568713"/>
              <a:gd name="connsiteX35" fmla="*/ 1014760 w 4125951"/>
              <a:gd name="connsiteY35" fmla="*/ 100361 h 568713"/>
              <a:gd name="connsiteX36" fmla="*/ 981307 w 4125951"/>
              <a:gd name="connsiteY36" fmla="*/ 111512 h 568713"/>
              <a:gd name="connsiteX37" fmla="*/ 825190 w 4125951"/>
              <a:gd name="connsiteY37" fmla="*/ 122664 h 568713"/>
              <a:gd name="connsiteX38" fmla="*/ 769433 w 4125951"/>
              <a:gd name="connsiteY38" fmla="*/ 133815 h 568713"/>
              <a:gd name="connsiteX39" fmla="*/ 613317 w 4125951"/>
              <a:gd name="connsiteY39" fmla="*/ 111512 h 568713"/>
              <a:gd name="connsiteX40" fmla="*/ 256477 w 4125951"/>
              <a:gd name="connsiteY40" fmla="*/ 66909 h 568713"/>
              <a:gd name="connsiteX41" fmla="*/ 122663 w 4125951"/>
              <a:gd name="connsiteY41" fmla="*/ 156117 h 568713"/>
              <a:gd name="connsiteX42" fmla="*/ 111511 w 4125951"/>
              <a:gd name="connsiteY42" fmla="*/ 223025 h 568713"/>
              <a:gd name="connsiteX43" fmla="*/ 100360 w 4125951"/>
              <a:gd name="connsiteY43" fmla="*/ 245327 h 568713"/>
              <a:gd name="connsiteX44" fmla="*/ 89209 w 4125951"/>
              <a:gd name="connsiteY44" fmla="*/ 278781 h 568713"/>
              <a:gd name="connsiteX45" fmla="*/ 55755 w 4125951"/>
              <a:gd name="connsiteY45" fmla="*/ 312234 h 568713"/>
              <a:gd name="connsiteX46" fmla="*/ 33453 w 4125951"/>
              <a:gd name="connsiteY46" fmla="*/ 390292 h 568713"/>
              <a:gd name="connsiteX47" fmla="*/ 0 w 4125951"/>
              <a:gd name="connsiteY47" fmla="*/ 568713 h 56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125951" h="568713">
                <a:moveTo>
                  <a:pt x="4125951" y="390293"/>
                </a:moveTo>
                <a:cubicBezTo>
                  <a:pt x="4112275" y="401233"/>
                  <a:pt x="4060410" y="445365"/>
                  <a:pt x="4036741" y="457200"/>
                </a:cubicBezTo>
                <a:cubicBezTo>
                  <a:pt x="4026227" y="462457"/>
                  <a:pt x="4014438" y="464635"/>
                  <a:pt x="4003287" y="468352"/>
                </a:cubicBezTo>
                <a:cubicBezTo>
                  <a:pt x="3906643" y="464635"/>
                  <a:pt x="3809648" y="466228"/>
                  <a:pt x="3713355" y="457200"/>
                </a:cubicBezTo>
                <a:cubicBezTo>
                  <a:pt x="3689949" y="455006"/>
                  <a:pt x="3646448" y="434898"/>
                  <a:pt x="3646448" y="434898"/>
                </a:cubicBezTo>
                <a:cubicBezTo>
                  <a:pt x="3639014" y="427464"/>
                  <a:pt x="3634623" y="413468"/>
                  <a:pt x="3624146" y="412595"/>
                </a:cubicBezTo>
                <a:cubicBezTo>
                  <a:pt x="3607191" y="411182"/>
                  <a:pt x="3449924" y="431586"/>
                  <a:pt x="3423424" y="434898"/>
                </a:cubicBezTo>
                <a:cubicBezTo>
                  <a:pt x="3386167" y="447317"/>
                  <a:pt x="3387375" y="447864"/>
                  <a:pt x="3345365" y="457200"/>
                </a:cubicBezTo>
                <a:cubicBezTo>
                  <a:pt x="3326863" y="461312"/>
                  <a:pt x="3308111" y="464240"/>
                  <a:pt x="3289609" y="468352"/>
                </a:cubicBezTo>
                <a:cubicBezTo>
                  <a:pt x="3274648" y="471677"/>
                  <a:pt x="3260225" y="477712"/>
                  <a:pt x="3245004" y="479503"/>
                </a:cubicBezTo>
                <a:cubicBezTo>
                  <a:pt x="3196871" y="485166"/>
                  <a:pt x="3148360" y="486937"/>
                  <a:pt x="3100038" y="490654"/>
                </a:cubicBezTo>
                <a:cubicBezTo>
                  <a:pt x="3025697" y="486937"/>
                  <a:pt x="2950766" y="489560"/>
                  <a:pt x="2877014" y="479503"/>
                </a:cubicBezTo>
                <a:cubicBezTo>
                  <a:pt x="2866597" y="478082"/>
                  <a:pt x="2864782" y="460221"/>
                  <a:pt x="2854712" y="457200"/>
                </a:cubicBezTo>
                <a:cubicBezTo>
                  <a:pt x="2826008" y="448589"/>
                  <a:pt x="2795382" y="448347"/>
                  <a:pt x="2765502" y="446049"/>
                </a:cubicBezTo>
                <a:cubicBezTo>
                  <a:pt x="2698689" y="440910"/>
                  <a:pt x="2631687" y="438615"/>
                  <a:pt x="2564780" y="434898"/>
                </a:cubicBezTo>
                <a:cubicBezTo>
                  <a:pt x="2542478" y="427464"/>
                  <a:pt x="2514497" y="429218"/>
                  <a:pt x="2497873" y="412595"/>
                </a:cubicBezTo>
                <a:cubicBezTo>
                  <a:pt x="2421964" y="336689"/>
                  <a:pt x="2537655" y="455292"/>
                  <a:pt x="2453268" y="356839"/>
                </a:cubicBezTo>
                <a:cubicBezTo>
                  <a:pt x="2439584" y="340874"/>
                  <a:pt x="2423531" y="327102"/>
                  <a:pt x="2408663" y="312234"/>
                </a:cubicBezTo>
                <a:cubicBezTo>
                  <a:pt x="2401229" y="304800"/>
                  <a:pt x="2392192" y="298680"/>
                  <a:pt x="2386360" y="289932"/>
                </a:cubicBezTo>
                <a:cubicBezTo>
                  <a:pt x="2358226" y="247730"/>
                  <a:pt x="2373535" y="265955"/>
                  <a:pt x="2341755" y="234176"/>
                </a:cubicBezTo>
                <a:cubicBezTo>
                  <a:pt x="2335694" y="203872"/>
                  <a:pt x="2340038" y="171985"/>
                  <a:pt x="2308302" y="156117"/>
                </a:cubicBezTo>
                <a:cubicBezTo>
                  <a:pt x="2287275" y="145603"/>
                  <a:pt x="2263697" y="141249"/>
                  <a:pt x="2241394" y="133815"/>
                </a:cubicBezTo>
                <a:lnTo>
                  <a:pt x="2207941" y="122664"/>
                </a:lnTo>
                <a:cubicBezTo>
                  <a:pt x="2196790" y="118947"/>
                  <a:pt x="2185891" y="114363"/>
                  <a:pt x="2174487" y="111512"/>
                </a:cubicBezTo>
                <a:cubicBezTo>
                  <a:pt x="2159619" y="107795"/>
                  <a:pt x="2144562" y="104765"/>
                  <a:pt x="2129882" y="100361"/>
                </a:cubicBezTo>
                <a:cubicBezTo>
                  <a:pt x="2107365" y="93606"/>
                  <a:pt x="2085277" y="85493"/>
                  <a:pt x="2062975" y="78059"/>
                </a:cubicBezTo>
                <a:cubicBezTo>
                  <a:pt x="2051824" y="74342"/>
                  <a:pt x="2041235" y="67884"/>
                  <a:pt x="2029521" y="66908"/>
                </a:cubicBezTo>
                <a:lnTo>
                  <a:pt x="1895707" y="55756"/>
                </a:lnTo>
                <a:cubicBezTo>
                  <a:pt x="1819236" y="30266"/>
                  <a:pt x="1914149" y="60366"/>
                  <a:pt x="1806497" y="33454"/>
                </a:cubicBezTo>
                <a:cubicBezTo>
                  <a:pt x="1795093" y="30603"/>
                  <a:pt x="1784726" y="23601"/>
                  <a:pt x="1773043" y="22303"/>
                </a:cubicBezTo>
                <a:cubicBezTo>
                  <a:pt x="1684072" y="12417"/>
                  <a:pt x="1505414" y="0"/>
                  <a:pt x="1505414" y="0"/>
                </a:cubicBezTo>
                <a:cubicBezTo>
                  <a:pt x="1449658" y="3717"/>
                  <a:pt x="1393464" y="3249"/>
                  <a:pt x="1338146" y="11152"/>
                </a:cubicBezTo>
                <a:cubicBezTo>
                  <a:pt x="1314873" y="14477"/>
                  <a:pt x="1293541" y="26020"/>
                  <a:pt x="1271238" y="33454"/>
                </a:cubicBezTo>
                <a:cubicBezTo>
                  <a:pt x="1158771" y="70942"/>
                  <a:pt x="1333254" y="13733"/>
                  <a:pt x="1193180" y="55756"/>
                </a:cubicBezTo>
                <a:cubicBezTo>
                  <a:pt x="1170663" y="62511"/>
                  <a:pt x="1149462" y="74194"/>
                  <a:pt x="1126273" y="78059"/>
                </a:cubicBezTo>
                <a:cubicBezTo>
                  <a:pt x="1073699" y="86821"/>
                  <a:pt x="1061337" y="87053"/>
                  <a:pt x="1014760" y="100361"/>
                </a:cubicBezTo>
                <a:cubicBezTo>
                  <a:pt x="1003458" y="103590"/>
                  <a:pt x="992981" y="110139"/>
                  <a:pt x="981307" y="111512"/>
                </a:cubicBezTo>
                <a:cubicBezTo>
                  <a:pt x="929493" y="117608"/>
                  <a:pt x="877229" y="118947"/>
                  <a:pt x="825190" y="122664"/>
                </a:cubicBezTo>
                <a:cubicBezTo>
                  <a:pt x="806604" y="126381"/>
                  <a:pt x="804745" y="135674"/>
                  <a:pt x="769433" y="133815"/>
                </a:cubicBezTo>
                <a:cubicBezTo>
                  <a:pt x="734121" y="131956"/>
                  <a:pt x="698810" y="122663"/>
                  <a:pt x="613317" y="111512"/>
                </a:cubicBezTo>
                <a:cubicBezTo>
                  <a:pt x="527824" y="100361"/>
                  <a:pt x="338253" y="59475"/>
                  <a:pt x="256477" y="66909"/>
                </a:cubicBezTo>
                <a:cubicBezTo>
                  <a:pt x="174701" y="74343"/>
                  <a:pt x="146824" y="130098"/>
                  <a:pt x="122663" y="156117"/>
                </a:cubicBezTo>
                <a:cubicBezTo>
                  <a:pt x="98502" y="182136"/>
                  <a:pt x="115228" y="208157"/>
                  <a:pt x="111511" y="223025"/>
                </a:cubicBezTo>
                <a:cubicBezTo>
                  <a:pt x="107794" y="237893"/>
                  <a:pt x="104077" y="236034"/>
                  <a:pt x="100360" y="245327"/>
                </a:cubicBezTo>
                <a:cubicBezTo>
                  <a:pt x="96643" y="254620"/>
                  <a:pt x="96643" y="267630"/>
                  <a:pt x="89209" y="278781"/>
                </a:cubicBezTo>
                <a:cubicBezTo>
                  <a:pt x="81775" y="289932"/>
                  <a:pt x="65048" y="293649"/>
                  <a:pt x="55755" y="312234"/>
                </a:cubicBezTo>
                <a:cubicBezTo>
                  <a:pt x="46462" y="330819"/>
                  <a:pt x="42746" y="347546"/>
                  <a:pt x="33453" y="390292"/>
                </a:cubicBezTo>
                <a:cubicBezTo>
                  <a:pt x="24161" y="433039"/>
                  <a:pt x="14869" y="447908"/>
                  <a:pt x="0" y="56871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200400" y="1227138"/>
            <a:ext cx="5037138" cy="1638300"/>
          </a:xfrm>
          <a:custGeom>
            <a:avLst/>
            <a:gdLst>
              <a:gd name="connsiteX0" fmla="*/ 0 w 5041440"/>
              <a:gd name="connsiteY0" fmla="*/ 1193181 h 1605776"/>
              <a:gd name="connsiteX1" fmla="*/ 234176 w 5041440"/>
              <a:gd name="connsiteY1" fmla="*/ 1182029 h 1605776"/>
              <a:gd name="connsiteX2" fmla="*/ 267629 w 5041440"/>
              <a:gd name="connsiteY2" fmla="*/ 1170878 h 1605776"/>
              <a:gd name="connsiteX3" fmla="*/ 323385 w 5041440"/>
              <a:gd name="connsiteY3" fmla="*/ 1159727 h 1605776"/>
              <a:gd name="connsiteX4" fmla="*/ 423746 w 5041440"/>
              <a:gd name="connsiteY4" fmla="*/ 1148576 h 1605776"/>
              <a:gd name="connsiteX5" fmla="*/ 501805 w 5041440"/>
              <a:gd name="connsiteY5" fmla="*/ 1126273 h 1605776"/>
              <a:gd name="connsiteX6" fmla="*/ 602166 w 5041440"/>
              <a:gd name="connsiteY6" fmla="*/ 1115122 h 1605776"/>
              <a:gd name="connsiteX7" fmla="*/ 702527 w 5041440"/>
              <a:gd name="connsiteY7" fmla="*/ 1081668 h 1605776"/>
              <a:gd name="connsiteX8" fmla="*/ 735980 w 5041440"/>
              <a:gd name="connsiteY8" fmla="*/ 1070517 h 1605776"/>
              <a:gd name="connsiteX9" fmla="*/ 769434 w 5041440"/>
              <a:gd name="connsiteY9" fmla="*/ 1048215 h 1605776"/>
              <a:gd name="connsiteX10" fmla="*/ 836341 w 5041440"/>
              <a:gd name="connsiteY10" fmla="*/ 1025912 h 1605776"/>
              <a:gd name="connsiteX11" fmla="*/ 869795 w 5041440"/>
              <a:gd name="connsiteY11" fmla="*/ 1014761 h 1605776"/>
              <a:gd name="connsiteX12" fmla="*/ 880946 w 5041440"/>
              <a:gd name="connsiteY12" fmla="*/ 981307 h 1605776"/>
              <a:gd name="connsiteX13" fmla="*/ 914400 w 5041440"/>
              <a:gd name="connsiteY13" fmla="*/ 970156 h 1605776"/>
              <a:gd name="connsiteX14" fmla="*/ 947854 w 5041440"/>
              <a:gd name="connsiteY14" fmla="*/ 947854 h 1605776"/>
              <a:gd name="connsiteX15" fmla="*/ 970156 w 5041440"/>
              <a:gd name="connsiteY15" fmla="*/ 925551 h 1605776"/>
              <a:gd name="connsiteX16" fmla="*/ 1014761 w 5041440"/>
              <a:gd name="connsiteY16" fmla="*/ 914400 h 1605776"/>
              <a:gd name="connsiteX17" fmla="*/ 1048215 w 5041440"/>
              <a:gd name="connsiteY17" fmla="*/ 903249 h 1605776"/>
              <a:gd name="connsiteX18" fmla="*/ 1126273 w 5041440"/>
              <a:gd name="connsiteY18" fmla="*/ 892098 h 1605776"/>
              <a:gd name="connsiteX19" fmla="*/ 1193180 w 5041440"/>
              <a:gd name="connsiteY19" fmla="*/ 880946 h 1605776"/>
              <a:gd name="connsiteX20" fmla="*/ 1315844 w 5041440"/>
              <a:gd name="connsiteY20" fmla="*/ 858644 h 1605776"/>
              <a:gd name="connsiteX21" fmla="*/ 1382751 w 5041440"/>
              <a:gd name="connsiteY21" fmla="*/ 836342 h 1605776"/>
              <a:gd name="connsiteX22" fmla="*/ 1427356 w 5041440"/>
              <a:gd name="connsiteY22" fmla="*/ 747132 h 1605776"/>
              <a:gd name="connsiteX23" fmla="*/ 1438507 w 5041440"/>
              <a:gd name="connsiteY23" fmla="*/ 713678 h 1605776"/>
              <a:gd name="connsiteX24" fmla="*/ 1505415 w 5041440"/>
              <a:gd name="connsiteY24" fmla="*/ 635620 h 1605776"/>
              <a:gd name="connsiteX25" fmla="*/ 1538868 w 5041440"/>
              <a:gd name="connsiteY25" fmla="*/ 568712 h 1605776"/>
              <a:gd name="connsiteX26" fmla="*/ 1572322 w 5041440"/>
              <a:gd name="connsiteY26" fmla="*/ 512956 h 1605776"/>
              <a:gd name="connsiteX27" fmla="*/ 1594624 w 5041440"/>
              <a:gd name="connsiteY27" fmla="*/ 301083 h 1605776"/>
              <a:gd name="connsiteX28" fmla="*/ 1616927 w 5041440"/>
              <a:gd name="connsiteY28" fmla="*/ 200722 h 1605776"/>
              <a:gd name="connsiteX29" fmla="*/ 1628078 w 5041440"/>
              <a:gd name="connsiteY29" fmla="*/ 156117 h 1605776"/>
              <a:gd name="connsiteX30" fmla="*/ 1650380 w 5041440"/>
              <a:gd name="connsiteY30" fmla="*/ 122664 h 1605776"/>
              <a:gd name="connsiteX31" fmla="*/ 1706137 w 5041440"/>
              <a:gd name="connsiteY31" fmla="*/ 44605 h 1605776"/>
              <a:gd name="connsiteX32" fmla="*/ 1739590 w 5041440"/>
              <a:gd name="connsiteY32" fmla="*/ 22303 h 1605776"/>
              <a:gd name="connsiteX33" fmla="*/ 1806498 w 5041440"/>
              <a:gd name="connsiteY33" fmla="*/ 0 h 1605776"/>
              <a:gd name="connsiteX34" fmla="*/ 1962615 w 5041440"/>
              <a:gd name="connsiteY34" fmla="*/ 33454 h 1605776"/>
              <a:gd name="connsiteX35" fmla="*/ 2029522 w 5041440"/>
              <a:gd name="connsiteY35" fmla="*/ 55756 h 1605776"/>
              <a:gd name="connsiteX36" fmla="*/ 2051824 w 5041440"/>
              <a:gd name="connsiteY36" fmla="*/ 78059 h 1605776"/>
              <a:gd name="connsiteX37" fmla="*/ 2118732 w 5041440"/>
              <a:gd name="connsiteY37" fmla="*/ 111512 h 1605776"/>
              <a:gd name="connsiteX38" fmla="*/ 2196790 w 5041440"/>
              <a:gd name="connsiteY38" fmla="*/ 167268 h 1605776"/>
              <a:gd name="connsiteX39" fmla="*/ 2219093 w 5041440"/>
              <a:gd name="connsiteY39" fmla="*/ 189571 h 1605776"/>
              <a:gd name="connsiteX40" fmla="*/ 2252546 w 5041440"/>
              <a:gd name="connsiteY40" fmla="*/ 211873 h 1605776"/>
              <a:gd name="connsiteX41" fmla="*/ 2263698 w 5041440"/>
              <a:gd name="connsiteY41" fmla="*/ 245327 h 1605776"/>
              <a:gd name="connsiteX42" fmla="*/ 2319454 w 5041440"/>
              <a:gd name="connsiteY42" fmla="*/ 301083 h 1605776"/>
              <a:gd name="connsiteX43" fmla="*/ 2330605 w 5041440"/>
              <a:gd name="connsiteY43" fmla="*/ 334537 h 1605776"/>
              <a:gd name="connsiteX44" fmla="*/ 2364059 w 5041440"/>
              <a:gd name="connsiteY44" fmla="*/ 345688 h 1605776"/>
              <a:gd name="connsiteX45" fmla="*/ 2397512 w 5041440"/>
              <a:gd name="connsiteY45" fmla="*/ 367990 h 1605776"/>
              <a:gd name="connsiteX46" fmla="*/ 2408663 w 5041440"/>
              <a:gd name="connsiteY46" fmla="*/ 401444 h 1605776"/>
              <a:gd name="connsiteX47" fmla="*/ 2453268 w 5041440"/>
              <a:gd name="connsiteY47" fmla="*/ 446049 h 1605776"/>
              <a:gd name="connsiteX48" fmla="*/ 2497873 w 5041440"/>
              <a:gd name="connsiteY48" fmla="*/ 501805 h 1605776"/>
              <a:gd name="connsiteX49" fmla="*/ 2520176 w 5041440"/>
              <a:gd name="connsiteY49" fmla="*/ 568712 h 1605776"/>
              <a:gd name="connsiteX50" fmla="*/ 2531327 w 5041440"/>
              <a:gd name="connsiteY50" fmla="*/ 613317 h 1605776"/>
              <a:gd name="connsiteX51" fmla="*/ 2553629 w 5041440"/>
              <a:gd name="connsiteY51" fmla="*/ 646771 h 1605776"/>
              <a:gd name="connsiteX52" fmla="*/ 2587083 w 5041440"/>
              <a:gd name="connsiteY52" fmla="*/ 657922 h 1605776"/>
              <a:gd name="connsiteX53" fmla="*/ 2642839 w 5041440"/>
              <a:gd name="connsiteY53" fmla="*/ 691376 h 1605776"/>
              <a:gd name="connsiteX54" fmla="*/ 2709746 w 5041440"/>
              <a:gd name="connsiteY54" fmla="*/ 735981 h 1605776"/>
              <a:gd name="connsiteX55" fmla="*/ 2732049 w 5041440"/>
              <a:gd name="connsiteY55" fmla="*/ 758283 h 1605776"/>
              <a:gd name="connsiteX56" fmla="*/ 2821259 w 5041440"/>
              <a:gd name="connsiteY56" fmla="*/ 780586 h 1605776"/>
              <a:gd name="connsiteX57" fmla="*/ 2888166 w 5041440"/>
              <a:gd name="connsiteY57" fmla="*/ 802888 h 1605776"/>
              <a:gd name="connsiteX58" fmla="*/ 2921620 w 5041440"/>
              <a:gd name="connsiteY58" fmla="*/ 814039 h 1605776"/>
              <a:gd name="connsiteX59" fmla="*/ 2988527 w 5041440"/>
              <a:gd name="connsiteY59" fmla="*/ 836342 h 1605776"/>
              <a:gd name="connsiteX60" fmla="*/ 3021980 w 5041440"/>
              <a:gd name="connsiteY60" fmla="*/ 858644 h 1605776"/>
              <a:gd name="connsiteX61" fmla="*/ 3044283 w 5041440"/>
              <a:gd name="connsiteY61" fmla="*/ 892098 h 1605776"/>
              <a:gd name="connsiteX62" fmla="*/ 3111190 w 5041440"/>
              <a:gd name="connsiteY62" fmla="*/ 903249 h 1605776"/>
              <a:gd name="connsiteX63" fmla="*/ 3144644 w 5041440"/>
              <a:gd name="connsiteY63" fmla="*/ 914400 h 1605776"/>
              <a:gd name="connsiteX64" fmla="*/ 3211551 w 5041440"/>
              <a:gd name="connsiteY64" fmla="*/ 959005 h 1605776"/>
              <a:gd name="connsiteX65" fmla="*/ 3311912 w 5041440"/>
              <a:gd name="connsiteY65" fmla="*/ 992459 h 1605776"/>
              <a:gd name="connsiteX66" fmla="*/ 3345366 w 5041440"/>
              <a:gd name="connsiteY66" fmla="*/ 1003610 h 1605776"/>
              <a:gd name="connsiteX67" fmla="*/ 3378820 w 5041440"/>
              <a:gd name="connsiteY67" fmla="*/ 1014761 h 1605776"/>
              <a:gd name="connsiteX68" fmla="*/ 3445727 w 5041440"/>
              <a:gd name="connsiteY68" fmla="*/ 1025912 h 1605776"/>
              <a:gd name="connsiteX69" fmla="*/ 3646449 w 5041440"/>
              <a:gd name="connsiteY69" fmla="*/ 1025912 h 1605776"/>
              <a:gd name="connsiteX70" fmla="*/ 3713356 w 5041440"/>
              <a:gd name="connsiteY70" fmla="*/ 1003610 h 1605776"/>
              <a:gd name="connsiteX71" fmla="*/ 3813717 w 5041440"/>
              <a:gd name="connsiteY71" fmla="*/ 992459 h 1605776"/>
              <a:gd name="connsiteX72" fmla="*/ 4460488 w 5041440"/>
              <a:gd name="connsiteY72" fmla="*/ 1003610 h 1605776"/>
              <a:gd name="connsiteX73" fmla="*/ 4638907 w 5041440"/>
              <a:gd name="connsiteY73" fmla="*/ 1037064 h 1605776"/>
              <a:gd name="connsiteX74" fmla="*/ 4716966 w 5041440"/>
              <a:gd name="connsiteY74" fmla="*/ 1048215 h 1605776"/>
              <a:gd name="connsiteX75" fmla="*/ 4750420 w 5041440"/>
              <a:gd name="connsiteY75" fmla="*/ 1070517 h 1605776"/>
              <a:gd name="connsiteX76" fmla="*/ 4783873 w 5041440"/>
              <a:gd name="connsiteY76" fmla="*/ 1081668 h 1605776"/>
              <a:gd name="connsiteX77" fmla="*/ 4806176 w 5041440"/>
              <a:gd name="connsiteY77" fmla="*/ 1103971 h 1605776"/>
              <a:gd name="connsiteX78" fmla="*/ 4895385 w 5041440"/>
              <a:gd name="connsiteY78" fmla="*/ 1182029 h 1605776"/>
              <a:gd name="connsiteX79" fmla="*/ 4939990 w 5041440"/>
              <a:gd name="connsiteY79" fmla="*/ 1248937 h 1605776"/>
              <a:gd name="connsiteX80" fmla="*/ 4962293 w 5041440"/>
              <a:gd name="connsiteY80" fmla="*/ 1282390 h 1605776"/>
              <a:gd name="connsiteX81" fmla="*/ 4973444 w 5041440"/>
              <a:gd name="connsiteY81" fmla="*/ 1315844 h 1605776"/>
              <a:gd name="connsiteX82" fmla="*/ 5018049 w 5041440"/>
              <a:gd name="connsiteY82" fmla="*/ 1371600 h 1605776"/>
              <a:gd name="connsiteX83" fmla="*/ 5029200 w 5041440"/>
              <a:gd name="connsiteY83" fmla="*/ 1527717 h 1605776"/>
              <a:gd name="connsiteX84" fmla="*/ 4995746 w 5041440"/>
              <a:gd name="connsiteY84" fmla="*/ 1583473 h 1605776"/>
              <a:gd name="connsiteX85" fmla="*/ 4995746 w 5041440"/>
              <a:gd name="connsiteY85" fmla="*/ 1605776 h 1605776"/>
              <a:gd name="connsiteX0" fmla="*/ 0 w 5041440"/>
              <a:gd name="connsiteY0" fmla="*/ 1193181 h 1583473"/>
              <a:gd name="connsiteX1" fmla="*/ 234176 w 5041440"/>
              <a:gd name="connsiteY1" fmla="*/ 1182029 h 1583473"/>
              <a:gd name="connsiteX2" fmla="*/ 267629 w 5041440"/>
              <a:gd name="connsiteY2" fmla="*/ 1170878 h 1583473"/>
              <a:gd name="connsiteX3" fmla="*/ 323385 w 5041440"/>
              <a:gd name="connsiteY3" fmla="*/ 1159727 h 1583473"/>
              <a:gd name="connsiteX4" fmla="*/ 423746 w 5041440"/>
              <a:gd name="connsiteY4" fmla="*/ 1148576 h 1583473"/>
              <a:gd name="connsiteX5" fmla="*/ 501805 w 5041440"/>
              <a:gd name="connsiteY5" fmla="*/ 1126273 h 1583473"/>
              <a:gd name="connsiteX6" fmla="*/ 602166 w 5041440"/>
              <a:gd name="connsiteY6" fmla="*/ 1115122 h 1583473"/>
              <a:gd name="connsiteX7" fmla="*/ 702527 w 5041440"/>
              <a:gd name="connsiteY7" fmla="*/ 1081668 h 1583473"/>
              <a:gd name="connsiteX8" fmla="*/ 735980 w 5041440"/>
              <a:gd name="connsiteY8" fmla="*/ 1070517 h 1583473"/>
              <a:gd name="connsiteX9" fmla="*/ 769434 w 5041440"/>
              <a:gd name="connsiteY9" fmla="*/ 1048215 h 1583473"/>
              <a:gd name="connsiteX10" fmla="*/ 836341 w 5041440"/>
              <a:gd name="connsiteY10" fmla="*/ 1025912 h 1583473"/>
              <a:gd name="connsiteX11" fmla="*/ 869795 w 5041440"/>
              <a:gd name="connsiteY11" fmla="*/ 1014761 h 1583473"/>
              <a:gd name="connsiteX12" fmla="*/ 880946 w 5041440"/>
              <a:gd name="connsiteY12" fmla="*/ 981307 h 1583473"/>
              <a:gd name="connsiteX13" fmla="*/ 914400 w 5041440"/>
              <a:gd name="connsiteY13" fmla="*/ 970156 h 1583473"/>
              <a:gd name="connsiteX14" fmla="*/ 947854 w 5041440"/>
              <a:gd name="connsiteY14" fmla="*/ 947854 h 1583473"/>
              <a:gd name="connsiteX15" fmla="*/ 970156 w 5041440"/>
              <a:gd name="connsiteY15" fmla="*/ 925551 h 1583473"/>
              <a:gd name="connsiteX16" fmla="*/ 1014761 w 5041440"/>
              <a:gd name="connsiteY16" fmla="*/ 914400 h 1583473"/>
              <a:gd name="connsiteX17" fmla="*/ 1048215 w 5041440"/>
              <a:gd name="connsiteY17" fmla="*/ 903249 h 1583473"/>
              <a:gd name="connsiteX18" fmla="*/ 1126273 w 5041440"/>
              <a:gd name="connsiteY18" fmla="*/ 892098 h 1583473"/>
              <a:gd name="connsiteX19" fmla="*/ 1193180 w 5041440"/>
              <a:gd name="connsiteY19" fmla="*/ 880946 h 1583473"/>
              <a:gd name="connsiteX20" fmla="*/ 1315844 w 5041440"/>
              <a:gd name="connsiteY20" fmla="*/ 858644 h 1583473"/>
              <a:gd name="connsiteX21" fmla="*/ 1382751 w 5041440"/>
              <a:gd name="connsiteY21" fmla="*/ 836342 h 1583473"/>
              <a:gd name="connsiteX22" fmla="*/ 1427356 w 5041440"/>
              <a:gd name="connsiteY22" fmla="*/ 747132 h 1583473"/>
              <a:gd name="connsiteX23" fmla="*/ 1438507 w 5041440"/>
              <a:gd name="connsiteY23" fmla="*/ 713678 h 1583473"/>
              <a:gd name="connsiteX24" fmla="*/ 1505415 w 5041440"/>
              <a:gd name="connsiteY24" fmla="*/ 635620 h 1583473"/>
              <a:gd name="connsiteX25" fmla="*/ 1538868 w 5041440"/>
              <a:gd name="connsiteY25" fmla="*/ 568712 h 1583473"/>
              <a:gd name="connsiteX26" fmla="*/ 1572322 w 5041440"/>
              <a:gd name="connsiteY26" fmla="*/ 512956 h 1583473"/>
              <a:gd name="connsiteX27" fmla="*/ 1594624 w 5041440"/>
              <a:gd name="connsiteY27" fmla="*/ 301083 h 1583473"/>
              <a:gd name="connsiteX28" fmla="*/ 1616927 w 5041440"/>
              <a:gd name="connsiteY28" fmla="*/ 200722 h 1583473"/>
              <a:gd name="connsiteX29" fmla="*/ 1628078 w 5041440"/>
              <a:gd name="connsiteY29" fmla="*/ 156117 h 1583473"/>
              <a:gd name="connsiteX30" fmla="*/ 1650380 w 5041440"/>
              <a:gd name="connsiteY30" fmla="*/ 122664 h 1583473"/>
              <a:gd name="connsiteX31" fmla="*/ 1706137 w 5041440"/>
              <a:gd name="connsiteY31" fmla="*/ 44605 h 1583473"/>
              <a:gd name="connsiteX32" fmla="*/ 1739590 w 5041440"/>
              <a:gd name="connsiteY32" fmla="*/ 22303 h 1583473"/>
              <a:gd name="connsiteX33" fmla="*/ 1806498 w 5041440"/>
              <a:gd name="connsiteY33" fmla="*/ 0 h 1583473"/>
              <a:gd name="connsiteX34" fmla="*/ 1962615 w 5041440"/>
              <a:gd name="connsiteY34" fmla="*/ 33454 h 1583473"/>
              <a:gd name="connsiteX35" fmla="*/ 2029522 w 5041440"/>
              <a:gd name="connsiteY35" fmla="*/ 55756 h 1583473"/>
              <a:gd name="connsiteX36" fmla="*/ 2051824 w 5041440"/>
              <a:gd name="connsiteY36" fmla="*/ 78059 h 1583473"/>
              <a:gd name="connsiteX37" fmla="*/ 2118732 w 5041440"/>
              <a:gd name="connsiteY37" fmla="*/ 111512 h 1583473"/>
              <a:gd name="connsiteX38" fmla="*/ 2196790 w 5041440"/>
              <a:gd name="connsiteY38" fmla="*/ 167268 h 1583473"/>
              <a:gd name="connsiteX39" fmla="*/ 2219093 w 5041440"/>
              <a:gd name="connsiteY39" fmla="*/ 189571 h 1583473"/>
              <a:gd name="connsiteX40" fmla="*/ 2252546 w 5041440"/>
              <a:gd name="connsiteY40" fmla="*/ 211873 h 1583473"/>
              <a:gd name="connsiteX41" fmla="*/ 2263698 w 5041440"/>
              <a:gd name="connsiteY41" fmla="*/ 245327 h 1583473"/>
              <a:gd name="connsiteX42" fmla="*/ 2319454 w 5041440"/>
              <a:gd name="connsiteY42" fmla="*/ 301083 h 1583473"/>
              <a:gd name="connsiteX43" fmla="*/ 2330605 w 5041440"/>
              <a:gd name="connsiteY43" fmla="*/ 334537 h 1583473"/>
              <a:gd name="connsiteX44" fmla="*/ 2364059 w 5041440"/>
              <a:gd name="connsiteY44" fmla="*/ 345688 h 1583473"/>
              <a:gd name="connsiteX45" fmla="*/ 2397512 w 5041440"/>
              <a:gd name="connsiteY45" fmla="*/ 367990 h 1583473"/>
              <a:gd name="connsiteX46" fmla="*/ 2408663 w 5041440"/>
              <a:gd name="connsiteY46" fmla="*/ 401444 h 1583473"/>
              <a:gd name="connsiteX47" fmla="*/ 2453268 w 5041440"/>
              <a:gd name="connsiteY47" fmla="*/ 446049 h 1583473"/>
              <a:gd name="connsiteX48" fmla="*/ 2497873 w 5041440"/>
              <a:gd name="connsiteY48" fmla="*/ 501805 h 1583473"/>
              <a:gd name="connsiteX49" fmla="*/ 2520176 w 5041440"/>
              <a:gd name="connsiteY49" fmla="*/ 568712 h 1583473"/>
              <a:gd name="connsiteX50" fmla="*/ 2531327 w 5041440"/>
              <a:gd name="connsiteY50" fmla="*/ 613317 h 1583473"/>
              <a:gd name="connsiteX51" fmla="*/ 2553629 w 5041440"/>
              <a:gd name="connsiteY51" fmla="*/ 646771 h 1583473"/>
              <a:gd name="connsiteX52" fmla="*/ 2587083 w 5041440"/>
              <a:gd name="connsiteY52" fmla="*/ 657922 h 1583473"/>
              <a:gd name="connsiteX53" fmla="*/ 2642839 w 5041440"/>
              <a:gd name="connsiteY53" fmla="*/ 691376 h 1583473"/>
              <a:gd name="connsiteX54" fmla="*/ 2709746 w 5041440"/>
              <a:gd name="connsiteY54" fmla="*/ 735981 h 1583473"/>
              <a:gd name="connsiteX55" fmla="*/ 2732049 w 5041440"/>
              <a:gd name="connsiteY55" fmla="*/ 758283 h 1583473"/>
              <a:gd name="connsiteX56" fmla="*/ 2821259 w 5041440"/>
              <a:gd name="connsiteY56" fmla="*/ 780586 h 1583473"/>
              <a:gd name="connsiteX57" fmla="*/ 2888166 w 5041440"/>
              <a:gd name="connsiteY57" fmla="*/ 802888 h 1583473"/>
              <a:gd name="connsiteX58" fmla="*/ 2921620 w 5041440"/>
              <a:gd name="connsiteY58" fmla="*/ 814039 h 1583473"/>
              <a:gd name="connsiteX59" fmla="*/ 2988527 w 5041440"/>
              <a:gd name="connsiteY59" fmla="*/ 836342 h 1583473"/>
              <a:gd name="connsiteX60" fmla="*/ 3021980 w 5041440"/>
              <a:gd name="connsiteY60" fmla="*/ 858644 h 1583473"/>
              <a:gd name="connsiteX61" fmla="*/ 3044283 w 5041440"/>
              <a:gd name="connsiteY61" fmla="*/ 892098 h 1583473"/>
              <a:gd name="connsiteX62" fmla="*/ 3111190 w 5041440"/>
              <a:gd name="connsiteY62" fmla="*/ 903249 h 1583473"/>
              <a:gd name="connsiteX63" fmla="*/ 3144644 w 5041440"/>
              <a:gd name="connsiteY63" fmla="*/ 914400 h 1583473"/>
              <a:gd name="connsiteX64" fmla="*/ 3211551 w 5041440"/>
              <a:gd name="connsiteY64" fmla="*/ 959005 h 1583473"/>
              <a:gd name="connsiteX65" fmla="*/ 3311912 w 5041440"/>
              <a:gd name="connsiteY65" fmla="*/ 992459 h 1583473"/>
              <a:gd name="connsiteX66" fmla="*/ 3345366 w 5041440"/>
              <a:gd name="connsiteY66" fmla="*/ 1003610 h 1583473"/>
              <a:gd name="connsiteX67" fmla="*/ 3378820 w 5041440"/>
              <a:gd name="connsiteY67" fmla="*/ 1014761 h 1583473"/>
              <a:gd name="connsiteX68" fmla="*/ 3445727 w 5041440"/>
              <a:gd name="connsiteY68" fmla="*/ 1025912 h 1583473"/>
              <a:gd name="connsiteX69" fmla="*/ 3646449 w 5041440"/>
              <a:gd name="connsiteY69" fmla="*/ 1025912 h 1583473"/>
              <a:gd name="connsiteX70" fmla="*/ 3713356 w 5041440"/>
              <a:gd name="connsiteY70" fmla="*/ 1003610 h 1583473"/>
              <a:gd name="connsiteX71" fmla="*/ 3813717 w 5041440"/>
              <a:gd name="connsiteY71" fmla="*/ 992459 h 1583473"/>
              <a:gd name="connsiteX72" fmla="*/ 4460488 w 5041440"/>
              <a:gd name="connsiteY72" fmla="*/ 1003610 h 1583473"/>
              <a:gd name="connsiteX73" fmla="*/ 4638907 w 5041440"/>
              <a:gd name="connsiteY73" fmla="*/ 1037064 h 1583473"/>
              <a:gd name="connsiteX74" fmla="*/ 4716966 w 5041440"/>
              <a:gd name="connsiteY74" fmla="*/ 1048215 h 1583473"/>
              <a:gd name="connsiteX75" fmla="*/ 4750420 w 5041440"/>
              <a:gd name="connsiteY75" fmla="*/ 1070517 h 1583473"/>
              <a:gd name="connsiteX76" fmla="*/ 4783873 w 5041440"/>
              <a:gd name="connsiteY76" fmla="*/ 1081668 h 1583473"/>
              <a:gd name="connsiteX77" fmla="*/ 4806176 w 5041440"/>
              <a:gd name="connsiteY77" fmla="*/ 1103971 h 1583473"/>
              <a:gd name="connsiteX78" fmla="*/ 4895385 w 5041440"/>
              <a:gd name="connsiteY78" fmla="*/ 1182029 h 1583473"/>
              <a:gd name="connsiteX79" fmla="*/ 4939990 w 5041440"/>
              <a:gd name="connsiteY79" fmla="*/ 1248937 h 1583473"/>
              <a:gd name="connsiteX80" fmla="*/ 4962293 w 5041440"/>
              <a:gd name="connsiteY80" fmla="*/ 1282390 h 1583473"/>
              <a:gd name="connsiteX81" fmla="*/ 4973444 w 5041440"/>
              <a:gd name="connsiteY81" fmla="*/ 1315844 h 1583473"/>
              <a:gd name="connsiteX82" fmla="*/ 5018049 w 5041440"/>
              <a:gd name="connsiteY82" fmla="*/ 1371600 h 1583473"/>
              <a:gd name="connsiteX83" fmla="*/ 5029200 w 5041440"/>
              <a:gd name="connsiteY83" fmla="*/ 1527717 h 1583473"/>
              <a:gd name="connsiteX84" fmla="*/ 4995746 w 5041440"/>
              <a:gd name="connsiteY84" fmla="*/ 1583473 h 1583473"/>
              <a:gd name="connsiteX0" fmla="*/ 0 w 5036416"/>
              <a:gd name="connsiteY0" fmla="*/ 1193181 h 1605776"/>
              <a:gd name="connsiteX1" fmla="*/ 234176 w 5036416"/>
              <a:gd name="connsiteY1" fmla="*/ 1182029 h 1605776"/>
              <a:gd name="connsiteX2" fmla="*/ 267629 w 5036416"/>
              <a:gd name="connsiteY2" fmla="*/ 1170878 h 1605776"/>
              <a:gd name="connsiteX3" fmla="*/ 323385 w 5036416"/>
              <a:gd name="connsiteY3" fmla="*/ 1159727 h 1605776"/>
              <a:gd name="connsiteX4" fmla="*/ 423746 w 5036416"/>
              <a:gd name="connsiteY4" fmla="*/ 1148576 h 1605776"/>
              <a:gd name="connsiteX5" fmla="*/ 501805 w 5036416"/>
              <a:gd name="connsiteY5" fmla="*/ 1126273 h 1605776"/>
              <a:gd name="connsiteX6" fmla="*/ 602166 w 5036416"/>
              <a:gd name="connsiteY6" fmla="*/ 1115122 h 1605776"/>
              <a:gd name="connsiteX7" fmla="*/ 702527 w 5036416"/>
              <a:gd name="connsiteY7" fmla="*/ 1081668 h 1605776"/>
              <a:gd name="connsiteX8" fmla="*/ 735980 w 5036416"/>
              <a:gd name="connsiteY8" fmla="*/ 1070517 h 1605776"/>
              <a:gd name="connsiteX9" fmla="*/ 769434 w 5036416"/>
              <a:gd name="connsiteY9" fmla="*/ 1048215 h 1605776"/>
              <a:gd name="connsiteX10" fmla="*/ 836341 w 5036416"/>
              <a:gd name="connsiteY10" fmla="*/ 1025912 h 1605776"/>
              <a:gd name="connsiteX11" fmla="*/ 869795 w 5036416"/>
              <a:gd name="connsiteY11" fmla="*/ 1014761 h 1605776"/>
              <a:gd name="connsiteX12" fmla="*/ 880946 w 5036416"/>
              <a:gd name="connsiteY12" fmla="*/ 981307 h 1605776"/>
              <a:gd name="connsiteX13" fmla="*/ 914400 w 5036416"/>
              <a:gd name="connsiteY13" fmla="*/ 970156 h 1605776"/>
              <a:gd name="connsiteX14" fmla="*/ 947854 w 5036416"/>
              <a:gd name="connsiteY14" fmla="*/ 947854 h 1605776"/>
              <a:gd name="connsiteX15" fmla="*/ 970156 w 5036416"/>
              <a:gd name="connsiteY15" fmla="*/ 925551 h 1605776"/>
              <a:gd name="connsiteX16" fmla="*/ 1014761 w 5036416"/>
              <a:gd name="connsiteY16" fmla="*/ 914400 h 1605776"/>
              <a:gd name="connsiteX17" fmla="*/ 1048215 w 5036416"/>
              <a:gd name="connsiteY17" fmla="*/ 903249 h 1605776"/>
              <a:gd name="connsiteX18" fmla="*/ 1126273 w 5036416"/>
              <a:gd name="connsiteY18" fmla="*/ 892098 h 1605776"/>
              <a:gd name="connsiteX19" fmla="*/ 1193180 w 5036416"/>
              <a:gd name="connsiteY19" fmla="*/ 880946 h 1605776"/>
              <a:gd name="connsiteX20" fmla="*/ 1315844 w 5036416"/>
              <a:gd name="connsiteY20" fmla="*/ 858644 h 1605776"/>
              <a:gd name="connsiteX21" fmla="*/ 1382751 w 5036416"/>
              <a:gd name="connsiteY21" fmla="*/ 836342 h 1605776"/>
              <a:gd name="connsiteX22" fmla="*/ 1427356 w 5036416"/>
              <a:gd name="connsiteY22" fmla="*/ 747132 h 1605776"/>
              <a:gd name="connsiteX23" fmla="*/ 1438507 w 5036416"/>
              <a:gd name="connsiteY23" fmla="*/ 713678 h 1605776"/>
              <a:gd name="connsiteX24" fmla="*/ 1505415 w 5036416"/>
              <a:gd name="connsiteY24" fmla="*/ 635620 h 1605776"/>
              <a:gd name="connsiteX25" fmla="*/ 1538868 w 5036416"/>
              <a:gd name="connsiteY25" fmla="*/ 568712 h 1605776"/>
              <a:gd name="connsiteX26" fmla="*/ 1572322 w 5036416"/>
              <a:gd name="connsiteY26" fmla="*/ 512956 h 1605776"/>
              <a:gd name="connsiteX27" fmla="*/ 1594624 w 5036416"/>
              <a:gd name="connsiteY27" fmla="*/ 301083 h 1605776"/>
              <a:gd name="connsiteX28" fmla="*/ 1616927 w 5036416"/>
              <a:gd name="connsiteY28" fmla="*/ 200722 h 1605776"/>
              <a:gd name="connsiteX29" fmla="*/ 1628078 w 5036416"/>
              <a:gd name="connsiteY29" fmla="*/ 156117 h 1605776"/>
              <a:gd name="connsiteX30" fmla="*/ 1650380 w 5036416"/>
              <a:gd name="connsiteY30" fmla="*/ 122664 h 1605776"/>
              <a:gd name="connsiteX31" fmla="*/ 1706137 w 5036416"/>
              <a:gd name="connsiteY31" fmla="*/ 44605 h 1605776"/>
              <a:gd name="connsiteX32" fmla="*/ 1739590 w 5036416"/>
              <a:gd name="connsiteY32" fmla="*/ 22303 h 1605776"/>
              <a:gd name="connsiteX33" fmla="*/ 1806498 w 5036416"/>
              <a:gd name="connsiteY33" fmla="*/ 0 h 1605776"/>
              <a:gd name="connsiteX34" fmla="*/ 1962615 w 5036416"/>
              <a:gd name="connsiteY34" fmla="*/ 33454 h 1605776"/>
              <a:gd name="connsiteX35" fmla="*/ 2029522 w 5036416"/>
              <a:gd name="connsiteY35" fmla="*/ 55756 h 1605776"/>
              <a:gd name="connsiteX36" fmla="*/ 2051824 w 5036416"/>
              <a:gd name="connsiteY36" fmla="*/ 78059 h 1605776"/>
              <a:gd name="connsiteX37" fmla="*/ 2118732 w 5036416"/>
              <a:gd name="connsiteY37" fmla="*/ 111512 h 1605776"/>
              <a:gd name="connsiteX38" fmla="*/ 2196790 w 5036416"/>
              <a:gd name="connsiteY38" fmla="*/ 167268 h 1605776"/>
              <a:gd name="connsiteX39" fmla="*/ 2219093 w 5036416"/>
              <a:gd name="connsiteY39" fmla="*/ 189571 h 1605776"/>
              <a:gd name="connsiteX40" fmla="*/ 2252546 w 5036416"/>
              <a:gd name="connsiteY40" fmla="*/ 211873 h 1605776"/>
              <a:gd name="connsiteX41" fmla="*/ 2263698 w 5036416"/>
              <a:gd name="connsiteY41" fmla="*/ 245327 h 1605776"/>
              <a:gd name="connsiteX42" fmla="*/ 2319454 w 5036416"/>
              <a:gd name="connsiteY42" fmla="*/ 301083 h 1605776"/>
              <a:gd name="connsiteX43" fmla="*/ 2330605 w 5036416"/>
              <a:gd name="connsiteY43" fmla="*/ 334537 h 1605776"/>
              <a:gd name="connsiteX44" fmla="*/ 2364059 w 5036416"/>
              <a:gd name="connsiteY44" fmla="*/ 345688 h 1605776"/>
              <a:gd name="connsiteX45" fmla="*/ 2397512 w 5036416"/>
              <a:gd name="connsiteY45" fmla="*/ 367990 h 1605776"/>
              <a:gd name="connsiteX46" fmla="*/ 2408663 w 5036416"/>
              <a:gd name="connsiteY46" fmla="*/ 401444 h 1605776"/>
              <a:gd name="connsiteX47" fmla="*/ 2453268 w 5036416"/>
              <a:gd name="connsiteY47" fmla="*/ 446049 h 1605776"/>
              <a:gd name="connsiteX48" fmla="*/ 2497873 w 5036416"/>
              <a:gd name="connsiteY48" fmla="*/ 501805 h 1605776"/>
              <a:gd name="connsiteX49" fmla="*/ 2520176 w 5036416"/>
              <a:gd name="connsiteY49" fmla="*/ 568712 h 1605776"/>
              <a:gd name="connsiteX50" fmla="*/ 2531327 w 5036416"/>
              <a:gd name="connsiteY50" fmla="*/ 613317 h 1605776"/>
              <a:gd name="connsiteX51" fmla="*/ 2553629 w 5036416"/>
              <a:gd name="connsiteY51" fmla="*/ 646771 h 1605776"/>
              <a:gd name="connsiteX52" fmla="*/ 2587083 w 5036416"/>
              <a:gd name="connsiteY52" fmla="*/ 657922 h 1605776"/>
              <a:gd name="connsiteX53" fmla="*/ 2642839 w 5036416"/>
              <a:gd name="connsiteY53" fmla="*/ 691376 h 1605776"/>
              <a:gd name="connsiteX54" fmla="*/ 2709746 w 5036416"/>
              <a:gd name="connsiteY54" fmla="*/ 735981 h 1605776"/>
              <a:gd name="connsiteX55" fmla="*/ 2732049 w 5036416"/>
              <a:gd name="connsiteY55" fmla="*/ 758283 h 1605776"/>
              <a:gd name="connsiteX56" fmla="*/ 2821259 w 5036416"/>
              <a:gd name="connsiteY56" fmla="*/ 780586 h 1605776"/>
              <a:gd name="connsiteX57" fmla="*/ 2888166 w 5036416"/>
              <a:gd name="connsiteY57" fmla="*/ 802888 h 1605776"/>
              <a:gd name="connsiteX58" fmla="*/ 2921620 w 5036416"/>
              <a:gd name="connsiteY58" fmla="*/ 814039 h 1605776"/>
              <a:gd name="connsiteX59" fmla="*/ 2988527 w 5036416"/>
              <a:gd name="connsiteY59" fmla="*/ 836342 h 1605776"/>
              <a:gd name="connsiteX60" fmla="*/ 3021980 w 5036416"/>
              <a:gd name="connsiteY60" fmla="*/ 858644 h 1605776"/>
              <a:gd name="connsiteX61" fmla="*/ 3044283 w 5036416"/>
              <a:gd name="connsiteY61" fmla="*/ 892098 h 1605776"/>
              <a:gd name="connsiteX62" fmla="*/ 3111190 w 5036416"/>
              <a:gd name="connsiteY62" fmla="*/ 903249 h 1605776"/>
              <a:gd name="connsiteX63" fmla="*/ 3144644 w 5036416"/>
              <a:gd name="connsiteY63" fmla="*/ 914400 h 1605776"/>
              <a:gd name="connsiteX64" fmla="*/ 3211551 w 5036416"/>
              <a:gd name="connsiteY64" fmla="*/ 959005 h 1605776"/>
              <a:gd name="connsiteX65" fmla="*/ 3311912 w 5036416"/>
              <a:gd name="connsiteY65" fmla="*/ 992459 h 1605776"/>
              <a:gd name="connsiteX66" fmla="*/ 3345366 w 5036416"/>
              <a:gd name="connsiteY66" fmla="*/ 1003610 h 1605776"/>
              <a:gd name="connsiteX67" fmla="*/ 3378820 w 5036416"/>
              <a:gd name="connsiteY67" fmla="*/ 1014761 h 1605776"/>
              <a:gd name="connsiteX68" fmla="*/ 3445727 w 5036416"/>
              <a:gd name="connsiteY68" fmla="*/ 1025912 h 1605776"/>
              <a:gd name="connsiteX69" fmla="*/ 3646449 w 5036416"/>
              <a:gd name="connsiteY69" fmla="*/ 1025912 h 1605776"/>
              <a:gd name="connsiteX70" fmla="*/ 3713356 w 5036416"/>
              <a:gd name="connsiteY70" fmla="*/ 1003610 h 1605776"/>
              <a:gd name="connsiteX71" fmla="*/ 3813717 w 5036416"/>
              <a:gd name="connsiteY71" fmla="*/ 992459 h 1605776"/>
              <a:gd name="connsiteX72" fmla="*/ 4460488 w 5036416"/>
              <a:gd name="connsiteY72" fmla="*/ 1003610 h 1605776"/>
              <a:gd name="connsiteX73" fmla="*/ 4638907 w 5036416"/>
              <a:gd name="connsiteY73" fmla="*/ 1037064 h 1605776"/>
              <a:gd name="connsiteX74" fmla="*/ 4716966 w 5036416"/>
              <a:gd name="connsiteY74" fmla="*/ 1048215 h 1605776"/>
              <a:gd name="connsiteX75" fmla="*/ 4750420 w 5036416"/>
              <a:gd name="connsiteY75" fmla="*/ 1070517 h 1605776"/>
              <a:gd name="connsiteX76" fmla="*/ 4783873 w 5036416"/>
              <a:gd name="connsiteY76" fmla="*/ 1081668 h 1605776"/>
              <a:gd name="connsiteX77" fmla="*/ 4806176 w 5036416"/>
              <a:gd name="connsiteY77" fmla="*/ 1103971 h 1605776"/>
              <a:gd name="connsiteX78" fmla="*/ 4895385 w 5036416"/>
              <a:gd name="connsiteY78" fmla="*/ 1182029 h 1605776"/>
              <a:gd name="connsiteX79" fmla="*/ 4939990 w 5036416"/>
              <a:gd name="connsiteY79" fmla="*/ 1248937 h 1605776"/>
              <a:gd name="connsiteX80" fmla="*/ 4962293 w 5036416"/>
              <a:gd name="connsiteY80" fmla="*/ 1282390 h 1605776"/>
              <a:gd name="connsiteX81" fmla="*/ 4973444 w 5036416"/>
              <a:gd name="connsiteY81" fmla="*/ 1315844 h 1605776"/>
              <a:gd name="connsiteX82" fmla="*/ 5018049 w 5036416"/>
              <a:gd name="connsiteY82" fmla="*/ 1371600 h 1605776"/>
              <a:gd name="connsiteX83" fmla="*/ 5029200 w 5036416"/>
              <a:gd name="connsiteY83" fmla="*/ 1527717 h 1605776"/>
              <a:gd name="connsiteX84" fmla="*/ 4984594 w 5036416"/>
              <a:gd name="connsiteY84" fmla="*/ 1605776 h 1605776"/>
              <a:gd name="connsiteX0" fmla="*/ 0 w 5035091"/>
              <a:gd name="connsiteY0" fmla="*/ 1193181 h 1650381"/>
              <a:gd name="connsiteX1" fmla="*/ 234176 w 5035091"/>
              <a:gd name="connsiteY1" fmla="*/ 1182029 h 1650381"/>
              <a:gd name="connsiteX2" fmla="*/ 267629 w 5035091"/>
              <a:gd name="connsiteY2" fmla="*/ 1170878 h 1650381"/>
              <a:gd name="connsiteX3" fmla="*/ 323385 w 5035091"/>
              <a:gd name="connsiteY3" fmla="*/ 1159727 h 1650381"/>
              <a:gd name="connsiteX4" fmla="*/ 423746 w 5035091"/>
              <a:gd name="connsiteY4" fmla="*/ 1148576 h 1650381"/>
              <a:gd name="connsiteX5" fmla="*/ 501805 w 5035091"/>
              <a:gd name="connsiteY5" fmla="*/ 1126273 h 1650381"/>
              <a:gd name="connsiteX6" fmla="*/ 602166 w 5035091"/>
              <a:gd name="connsiteY6" fmla="*/ 1115122 h 1650381"/>
              <a:gd name="connsiteX7" fmla="*/ 702527 w 5035091"/>
              <a:gd name="connsiteY7" fmla="*/ 1081668 h 1650381"/>
              <a:gd name="connsiteX8" fmla="*/ 735980 w 5035091"/>
              <a:gd name="connsiteY8" fmla="*/ 1070517 h 1650381"/>
              <a:gd name="connsiteX9" fmla="*/ 769434 w 5035091"/>
              <a:gd name="connsiteY9" fmla="*/ 1048215 h 1650381"/>
              <a:gd name="connsiteX10" fmla="*/ 836341 w 5035091"/>
              <a:gd name="connsiteY10" fmla="*/ 1025912 h 1650381"/>
              <a:gd name="connsiteX11" fmla="*/ 869795 w 5035091"/>
              <a:gd name="connsiteY11" fmla="*/ 1014761 h 1650381"/>
              <a:gd name="connsiteX12" fmla="*/ 880946 w 5035091"/>
              <a:gd name="connsiteY12" fmla="*/ 981307 h 1650381"/>
              <a:gd name="connsiteX13" fmla="*/ 914400 w 5035091"/>
              <a:gd name="connsiteY13" fmla="*/ 970156 h 1650381"/>
              <a:gd name="connsiteX14" fmla="*/ 947854 w 5035091"/>
              <a:gd name="connsiteY14" fmla="*/ 947854 h 1650381"/>
              <a:gd name="connsiteX15" fmla="*/ 970156 w 5035091"/>
              <a:gd name="connsiteY15" fmla="*/ 925551 h 1650381"/>
              <a:gd name="connsiteX16" fmla="*/ 1014761 w 5035091"/>
              <a:gd name="connsiteY16" fmla="*/ 914400 h 1650381"/>
              <a:gd name="connsiteX17" fmla="*/ 1048215 w 5035091"/>
              <a:gd name="connsiteY17" fmla="*/ 903249 h 1650381"/>
              <a:gd name="connsiteX18" fmla="*/ 1126273 w 5035091"/>
              <a:gd name="connsiteY18" fmla="*/ 892098 h 1650381"/>
              <a:gd name="connsiteX19" fmla="*/ 1193180 w 5035091"/>
              <a:gd name="connsiteY19" fmla="*/ 880946 h 1650381"/>
              <a:gd name="connsiteX20" fmla="*/ 1315844 w 5035091"/>
              <a:gd name="connsiteY20" fmla="*/ 858644 h 1650381"/>
              <a:gd name="connsiteX21" fmla="*/ 1382751 w 5035091"/>
              <a:gd name="connsiteY21" fmla="*/ 836342 h 1650381"/>
              <a:gd name="connsiteX22" fmla="*/ 1427356 w 5035091"/>
              <a:gd name="connsiteY22" fmla="*/ 747132 h 1650381"/>
              <a:gd name="connsiteX23" fmla="*/ 1438507 w 5035091"/>
              <a:gd name="connsiteY23" fmla="*/ 713678 h 1650381"/>
              <a:gd name="connsiteX24" fmla="*/ 1505415 w 5035091"/>
              <a:gd name="connsiteY24" fmla="*/ 635620 h 1650381"/>
              <a:gd name="connsiteX25" fmla="*/ 1538868 w 5035091"/>
              <a:gd name="connsiteY25" fmla="*/ 568712 h 1650381"/>
              <a:gd name="connsiteX26" fmla="*/ 1572322 w 5035091"/>
              <a:gd name="connsiteY26" fmla="*/ 512956 h 1650381"/>
              <a:gd name="connsiteX27" fmla="*/ 1594624 w 5035091"/>
              <a:gd name="connsiteY27" fmla="*/ 301083 h 1650381"/>
              <a:gd name="connsiteX28" fmla="*/ 1616927 w 5035091"/>
              <a:gd name="connsiteY28" fmla="*/ 200722 h 1650381"/>
              <a:gd name="connsiteX29" fmla="*/ 1628078 w 5035091"/>
              <a:gd name="connsiteY29" fmla="*/ 156117 h 1650381"/>
              <a:gd name="connsiteX30" fmla="*/ 1650380 w 5035091"/>
              <a:gd name="connsiteY30" fmla="*/ 122664 h 1650381"/>
              <a:gd name="connsiteX31" fmla="*/ 1706137 w 5035091"/>
              <a:gd name="connsiteY31" fmla="*/ 44605 h 1650381"/>
              <a:gd name="connsiteX32" fmla="*/ 1739590 w 5035091"/>
              <a:gd name="connsiteY32" fmla="*/ 22303 h 1650381"/>
              <a:gd name="connsiteX33" fmla="*/ 1806498 w 5035091"/>
              <a:gd name="connsiteY33" fmla="*/ 0 h 1650381"/>
              <a:gd name="connsiteX34" fmla="*/ 1962615 w 5035091"/>
              <a:gd name="connsiteY34" fmla="*/ 33454 h 1650381"/>
              <a:gd name="connsiteX35" fmla="*/ 2029522 w 5035091"/>
              <a:gd name="connsiteY35" fmla="*/ 55756 h 1650381"/>
              <a:gd name="connsiteX36" fmla="*/ 2051824 w 5035091"/>
              <a:gd name="connsiteY36" fmla="*/ 78059 h 1650381"/>
              <a:gd name="connsiteX37" fmla="*/ 2118732 w 5035091"/>
              <a:gd name="connsiteY37" fmla="*/ 111512 h 1650381"/>
              <a:gd name="connsiteX38" fmla="*/ 2196790 w 5035091"/>
              <a:gd name="connsiteY38" fmla="*/ 167268 h 1650381"/>
              <a:gd name="connsiteX39" fmla="*/ 2219093 w 5035091"/>
              <a:gd name="connsiteY39" fmla="*/ 189571 h 1650381"/>
              <a:gd name="connsiteX40" fmla="*/ 2252546 w 5035091"/>
              <a:gd name="connsiteY40" fmla="*/ 211873 h 1650381"/>
              <a:gd name="connsiteX41" fmla="*/ 2263698 w 5035091"/>
              <a:gd name="connsiteY41" fmla="*/ 245327 h 1650381"/>
              <a:gd name="connsiteX42" fmla="*/ 2319454 w 5035091"/>
              <a:gd name="connsiteY42" fmla="*/ 301083 h 1650381"/>
              <a:gd name="connsiteX43" fmla="*/ 2330605 w 5035091"/>
              <a:gd name="connsiteY43" fmla="*/ 334537 h 1650381"/>
              <a:gd name="connsiteX44" fmla="*/ 2364059 w 5035091"/>
              <a:gd name="connsiteY44" fmla="*/ 345688 h 1650381"/>
              <a:gd name="connsiteX45" fmla="*/ 2397512 w 5035091"/>
              <a:gd name="connsiteY45" fmla="*/ 367990 h 1650381"/>
              <a:gd name="connsiteX46" fmla="*/ 2408663 w 5035091"/>
              <a:gd name="connsiteY46" fmla="*/ 401444 h 1650381"/>
              <a:gd name="connsiteX47" fmla="*/ 2453268 w 5035091"/>
              <a:gd name="connsiteY47" fmla="*/ 446049 h 1650381"/>
              <a:gd name="connsiteX48" fmla="*/ 2497873 w 5035091"/>
              <a:gd name="connsiteY48" fmla="*/ 501805 h 1650381"/>
              <a:gd name="connsiteX49" fmla="*/ 2520176 w 5035091"/>
              <a:gd name="connsiteY49" fmla="*/ 568712 h 1650381"/>
              <a:gd name="connsiteX50" fmla="*/ 2531327 w 5035091"/>
              <a:gd name="connsiteY50" fmla="*/ 613317 h 1650381"/>
              <a:gd name="connsiteX51" fmla="*/ 2553629 w 5035091"/>
              <a:gd name="connsiteY51" fmla="*/ 646771 h 1650381"/>
              <a:gd name="connsiteX52" fmla="*/ 2587083 w 5035091"/>
              <a:gd name="connsiteY52" fmla="*/ 657922 h 1650381"/>
              <a:gd name="connsiteX53" fmla="*/ 2642839 w 5035091"/>
              <a:gd name="connsiteY53" fmla="*/ 691376 h 1650381"/>
              <a:gd name="connsiteX54" fmla="*/ 2709746 w 5035091"/>
              <a:gd name="connsiteY54" fmla="*/ 735981 h 1650381"/>
              <a:gd name="connsiteX55" fmla="*/ 2732049 w 5035091"/>
              <a:gd name="connsiteY55" fmla="*/ 758283 h 1650381"/>
              <a:gd name="connsiteX56" fmla="*/ 2821259 w 5035091"/>
              <a:gd name="connsiteY56" fmla="*/ 780586 h 1650381"/>
              <a:gd name="connsiteX57" fmla="*/ 2888166 w 5035091"/>
              <a:gd name="connsiteY57" fmla="*/ 802888 h 1650381"/>
              <a:gd name="connsiteX58" fmla="*/ 2921620 w 5035091"/>
              <a:gd name="connsiteY58" fmla="*/ 814039 h 1650381"/>
              <a:gd name="connsiteX59" fmla="*/ 2988527 w 5035091"/>
              <a:gd name="connsiteY59" fmla="*/ 836342 h 1650381"/>
              <a:gd name="connsiteX60" fmla="*/ 3021980 w 5035091"/>
              <a:gd name="connsiteY60" fmla="*/ 858644 h 1650381"/>
              <a:gd name="connsiteX61" fmla="*/ 3044283 w 5035091"/>
              <a:gd name="connsiteY61" fmla="*/ 892098 h 1650381"/>
              <a:gd name="connsiteX62" fmla="*/ 3111190 w 5035091"/>
              <a:gd name="connsiteY62" fmla="*/ 903249 h 1650381"/>
              <a:gd name="connsiteX63" fmla="*/ 3144644 w 5035091"/>
              <a:gd name="connsiteY63" fmla="*/ 914400 h 1650381"/>
              <a:gd name="connsiteX64" fmla="*/ 3211551 w 5035091"/>
              <a:gd name="connsiteY64" fmla="*/ 959005 h 1650381"/>
              <a:gd name="connsiteX65" fmla="*/ 3311912 w 5035091"/>
              <a:gd name="connsiteY65" fmla="*/ 992459 h 1650381"/>
              <a:gd name="connsiteX66" fmla="*/ 3345366 w 5035091"/>
              <a:gd name="connsiteY66" fmla="*/ 1003610 h 1650381"/>
              <a:gd name="connsiteX67" fmla="*/ 3378820 w 5035091"/>
              <a:gd name="connsiteY67" fmla="*/ 1014761 h 1650381"/>
              <a:gd name="connsiteX68" fmla="*/ 3445727 w 5035091"/>
              <a:gd name="connsiteY68" fmla="*/ 1025912 h 1650381"/>
              <a:gd name="connsiteX69" fmla="*/ 3646449 w 5035091"/>
              <a:gd name="connsiteY69" fmla="*/ 1025912 h 1650381"/>
              <a:gd name="connsiteX70" fmla="*/ 3713356 w 5035091"/>
              <a:gd name="connsiteY70" fmla="*/ 1003610 h 1650381"/>
              <a:gd name="connsiteX71" fmla="*/ 3813717 w 5035091"/>
              <a:gd name="connsiteY71" fmla="*/ 992459 h 1650381"/>
              <a:gd name="connsiteX72" fmla="*/ 4460488 w 5035091"/>
              <a:gd name="connsiteY72" fmla="*/ 1003610 h 1650381"/>
              <a:gd name="connsiteX73" fmla="*/ 4638907 w 5035091"/>
              <a:gd name="connsiteY73" fmla="*/ 1037064 h 1650381"/>
              <a:gd name="connsiteX74" fmla="*/ 4716966 w 5035091"/>
              <a:gd name="connsiteY74" fmla="*/ 1048215 h 1650381"/>
              <a:gd name="connsiteX75" fmla="*/ 4750420 w 5035091"/>
              <a:gd name="connsiteY75" fmla="*/ 1070517 h 1650381"/>
              <a:gd name="connsiteX76" fmla="*/ 4783873 w 5035091"/>
              <a:gd name="connsiteY76" fmla="*/ 1081668 h 1650381"/>
              <a:gd name="connsiteX77" fmla="*/ 4806176 w 5035091"/>
              <a:gd name="connsiteY77" fmla="*/ 1103971 h 1650381"/>
              <a:gd name="connsiteX78" fmla="*/ 4895385 w 5035091"/>
              <a:gd name="connsiteY78" fmla="*/ 1182029 h 1650381"/>
              <a:gd name="connsiteX79" fmla="*/ 4939990 w 5035091"/>
              <a:gd name="connsiteY79" fmla="*/ 1248937 h 1650381"/>
              <a:gd name="connsiteX80" fmla="*/ 4962293 w 5035091"/>
              <a:gd name="connsiteY80" fmla="*/ 1282390 h 1650381"/>
              <a:gd name="connsiteX81" fmla="*/ 4973444 w 5035091"/>
              <a:gd name="connsiteY81" fmla="*/ 1315844 h 1650381"/>
              <a:gd name="connsiteX82" fmla="*/ 5018049 w 5035091"/>
              <a:gd name="connsiteY82" fmla="*/ 1371600 h 1650381"/>
              <a:gd name="connsiteX83" fmla="*/ 5029200 w 5035091"/>
              <a:gd name="connsiteY83" fmla="*/ 1527717 h 1650381"/>
              <a:gd name="connsiteX84" fmla="*/ 5018048 w 5035091"/>
              <a:gd name="connsiteY84" fmla="*/ 1650381 h 1650381"/>
              <a:gd name="connsiteX0" fmla="*/ 0 w 5035078"/>
              <a:gd name="connsiteY0" fmla="*/ 1193181 h 1594625"/>
              <a:gd name="connsiteX1" fmla="*/ 234176 w 5035078"/>
              <a:gd name="connsiteY1" fmla="*/ 1182029 h 1594625"/>
              <a:gd name="connsiteX2" fmla="*/ 267629 w 5035078"/>
              <a:gd name="connsiteY2" fmla="*/ 1170878 h 1594625"/>
              <a:gd name="connsiteX3" fmla="*/ 323385 w 5035078"/>
              <a:gd name="connsiteY3" fmla="*/ 1159727 h 1594625"/>
              <a:gd name="connsiteX4" fmla="*/ 423746 w 5035078"/>
              <a:gd name="connsiteY4" fmla="*/ 1148576 h 1594625"/>
              <a:gd name="connsiteX5" fmla="*/ 501805 w 5035078"/>
              <a:gd name="connsiteY5" fmla="*/ 1126273 h 1594625"/>
              <a:gd name="connsiteX6" fmla="*/ 602166 w 5035078"/>
              <a:gd name="connsiteY6" fmla="*/ 1115122 h 1594625"/>
              <a:gd name="connsiteX7" fmla="*/ 702527 w 5035078"/>
              <a:gd name="connsiteY7" fmla="*/ 1081668 h 1594625"/>
              <a:gd name="connsiteX8" fmla="*/ 735980 w 5035078"/>
              <a:gd name="connsiteY8" fmla="*/ 1070517 h 1594625"/>
              <a:gd name="connsiteX9" fmla="*/ 769434 w 5035078"/>
              <a:gd name="connsiteY9" fmla="*/ 1048215 h 1594625"/>
              <a:gd name="connsiteX10" fmla="*/ 836341 w 5035078"/>
              <a:gd name="connsiteY10" fmla="*/ 1025912 h 1594625"/>
              <a:gd name="connsiteX11" fmla="*/ 869795 w 5035078"/>
              <a:gd name="connsiteY11" fmla="*/ 1014761 h 1594625"/>
              <a:gd name="connsiteX12" fmla="*/ 880946 w 5035078"/>
              <a:gd name="connsiteY12" fmla="*/ 981307 h 1594625"/>
              <a:gd name="connsiteX13" fmla="*/ 914400 w 5035078"/>
              <a:gd name="connsiteY13" fmla="*/ 970156 h 1594625"/>
              <a:gd name="connsiteX14" fmla="*/ 947854 w 5035078"/>
              <a:gd name="connsiteY14" fmla="*/ 947854 h 1594625"/>
              <a:gd name="connsiteX15" fmla="*/ 970156 w 5035078"/>
              <a:gd name="connsiteY15" fmla="*/ 925551 h 1594625"/>
              <a:gd name="connsiteX16" fmla="*/ 1014761 w 5035078"/>
              <a:gd name="connsiteY16" fmla="*/ 914400 h 1594625"/>
              <a:gd name="connsiteX17" fmla="*/ 1048215 w 5035078"/>
              <a:gd name="connsiteY17" fmla="*/ 903249 h 1594625"/>
              <a:gd name="connsiteX18" fmla="*/ 1126273 w 5035078"/>
              <a:gd name="connsiteY18" fmla="*/ 892098 h 1594625"/>
              <a:gd name="connsiteX19" fmla="*/ 1193180 w 5035078"/>
              <a:gd name="connsiteY19" fmla="*/ 880946 h 1594625"/>
              <a:gd name="connsiteX20" fmla="*/ 1315844 w 5035078"/>
              <a:gd name="connsiteY20" fmla="*/ 858644 h 1594625"/>
              <a:gd name="connsiteX21" fmla="*/ 1382751 w 5035078"/>
              <a:gd name="connsiteY21" fmla="*/ 836342 h 1594625"/>
              <a:gd name="connsiteX22" fmla="*/ 1427356 w 5035078"/>
              <a:gd name="connsiteY22" fmla="*/ 747132 h 1594625"/>
              <a:gd name="connsiteX23" fmla="*/ 1438507 w 5035078"/>
              <a:gd name="connsiteY23" fmla="*/ 713678 h 1594625"/>
              <a:gd name="connsiteX24" fmla="*/ 1505415 w 5035078"/>
              <a:gd name="connsiteY24" fmla="*/ 635620 h 1594625"/>
              <a:gd name="connsiteX25" fmla="*/ 1538868 w 5035078"/>
              <a:gd name="connsiteY25" fmla="*/ 568712 h 1594625"/>
              <a:gd name="connsiteX26" fmla="*/ 1572322 w 5035078"/>
              <a:gd name="connsiteY26" fmla="*/ 512956 h 1594625"/>
              <a:gd name="connsiteX27" fmla="*/ 1594624 w 5035078"/>
              <a:gd name="connsiteY27" fmla="*/ 301083 h 1594625"/>
              <a:gd name="connsiteX28" fmla="*/ 1616927 w 5035078"/>
              <a:gd name="connsiteY28" fmla="*/ 200722 h 1594625"/>
              <a:gd name="connsiteX29" fmla="*/ 1628078 w 5035078"/>
              <a:gd name="connsiteY29" fmla="*/ 156117 h 1594625"/>
              <a:gd name="connsiteX30" fmla="*/ 1650380 w 5035078"/>
              <a:gd name="connsiteY30" fmla="*/ 122664 h 1594625"/>
              <a:gd name="connsiteX31" fmla="*/ 1706137 w 5035078"/>
              <a:gd name="connsiteY31" fmla="*/ 44605 h 1594625"/>
              <a:gd name="connsiteX32" fmla="*/ 1739590 w 5035078"/>
              <a:gd name="connsiteY32" fmla="*/ 22303 h 1594625"/>
              <a:gd name="connsiteX33" fmla="*/ 1806498 w 5035078"/>
              <a:gd name="connsiteY33" fmla="*/ 0 h 1594625"/>
              <a:gd name="connsiteX34" fmla="*/ 1962615 w 5035078"/>
              <a:gd name="connsiteY34" fmla="*/ 33454 h 1594625"/>
              <a:gd name="connsiteX35" fmla="*/ 2029522 w 5035078"/>
              <a:gd name="connsiteY35" fmla="*/ 55756 h 1594625"/>
              <a:gd name="connsiteX36" fmla="*/ 2051824 w 5035078"/>
              <a:gd name="connsiteY36" fmla="*/ 78059 h 1594625"/>
              <a:gd name="connsiteX37" fmla="*/ 2118732 w 5035078"/>
              <a:gd name="connsiteY37" fmla="*/ 111512 h 1594625"/>
              <a:gd name="connsiteX38" fmla="*/ 2196790 w 5035078"/>
              <a:gd name="connsiteY38" fmla="*/ 167268 h 1594625"/>
              <a:gd name="connsiteX39" fmla="*/ 2219093 w 5035078"/>
              <a:gd name="connsiteY39" fmla="*/ 189571 h 1594625"/>
              <a:gd name="connsiteX40" fmla="*/ 2252546 w 5035078"/>
              <a:gd name="connsiteY40" fmla="*/ 211873 h 1594625"/>
              <a:gd name="connsiteX41" fmla="*/ 2263698 w 5035078"/>
              <a:gd name="connsiteY41" fmla="*/ 245327 h 1594625"/>
              <a:gd name="connsiteX42" fmla="*/ 2319454 w 5035078"/>
              <a:gd name="connsiteY42" fmla="*/ 301083 h 1594625"/>
              <a:gd name="connsiteX43" fmla="*/ 2330605 w 5035078"/>
              <a:gd name="connsiteY43" fmla="*/ 334537 h 1594625"/>
              <a:gd name="connsiteX44" fmla="*/ 2364059 w 5035078"/>
              <a:gd name="connsiteY44" fmla="*/ 345688 h 1594625"/>
              <a:gd name="connsiteX45" fmla="*/ 2397512 w 5035078"/>
              <a:gd name="connsiteY45" fmla="*/ 367990 h 1594625"/>
              <a:gd name="connsiteX46" fmla="*/ 2408663 w 5035078"/>
              <a:gd name="connsiteY46" fmla="*/ 401444 h 1594625"/>
              <a:gd name="connsiteX47" fmla="*/ 2453268 w 5035078"/>
              <a:gd name="connsiteY47" fmla="*/ 446049 h 1594625"/>
              <a:gd name="connsiteX48" fmla="*/ 2497873 w 5035078"/>
              <a:gd name="connsiteY48" fmla="*/ 501805 h 1594625"/>
              <a:gd name="connsiteX49" fmla="*/ 2520176 w 5035078"/>
              <a:gd name="connsiteY49" fmla="*/ 568712 h 1594625"/>
              <a:gd name="connsiteX50" fmla="*/ 2531327 w 5035078"/>
              <a:gd name="connsiteY50" fmla="*/ 613317 h 1594625"/>
              <a:gd name="connsiteX51" fmla="*/ 2553629 w 5035078"/>
              <a:gd name="connsiteY51" fmla="*/ 646771 h 1594625"/>
              <a:gd name="connsiteX52" fmla="*/ 2587083 w 5035078"/>
              <a:gd name="connsiteY52" fmla="*/ 657922 h 1594625"/>
              <a:gd name="connsiteX53" fmla="*/ 2642839 w 5035078"/>
              <a:gd name="connsiteY53" fmla="*/ 691376 h 1594625"/>
              <a:gd name="connsiteX54" fmla="*/ 2709746 w 5035078"/>
              <a:gd name="connsiteY54" fmla="*/ 735981 h 1594625"/>
              <a:gd name="connsiteX55" fmla="*/ 2732049 w 5035078"/>
              <a:gd name="connsiteY55" fmla="*/ 758283 h 1594625"/>
              <a:gd name="connsiteX56" fmla="*/ 2821259 w 5035078"/>
              <a:gd name="connsiteY56" fmla="*/ 780586 h 1594625"/>
              <a:gd name="connsiteX57" fmla="*/ 2888166 w 5035078"/>
              <a:gd name="connsiteY57" fmla="*/ 802888 h 1594625"/>
              <a:gd name="connsiteX58" fmla="*/ 2921620 w 5035078"/>
              <a:gd name="connsiteY58" fmla="*/ 814039 h 1594625"/>
              <a:gd name="connsiteX59" fmla="*/ 2988527 w 5035078"/>
              <a:gd name="connsiteY59" fmla="*/ 836342 h 1594625"/>
              <a:gd name="connsiteX60" fmla="*/ 3021980 w 5035078"/>
              <a:gd name="connsiteY60" fmla="*/ 858644 h 1594625"/>
              <a:gd name="connsiteX61" fmla="*/ 3044283 w 5035078"/>
              <a:gd name="connsiteY61" fmla="*/ 892098 h 1594625"/>
              <a:gd name="connsiteX62" fmla="*/ 3111190 w 5035078"/>
              <a:gd name="connsiteY62" fmla="*/ 903249 h 1594625"/>
              <a:gd name="connsiteX63" fmla="*/ 3144644 w 5035078"/>
              <a:gd name="connsiteY63" fmla="*/ 914400 h 1594625"/>
              <a:gd name="connsiteX64" fmla="*/ 3211551 w 5035078"/>
              <a:gd name="connsiteY64" fmla="*/ 959005 h 1594625"/>
              <a:gd name="connsiteX65" fmla="*/ 3311912 w 5035078"/>
              <a:gd name="connsiteY65" fmla="*/ 992459 h 1594625"/>
              <a:gd name="connsiteX66" fmla="*/ 3345366 w 5035078"/>
              <a:gd name="connsiteY66" fmla="*/ 1003610 h 1594625"/>
              <a:gd name="connsiteX67" fmla="*/ 3378820 w 5035078"/>
              <a:gd name="connsiteY67" fmla="*/ 1014761 h 1594625"/>
              <a:gd name="connsiteX68" fmla="*/ 3445727 w 5035078"/>
              <a:gd name="connsiteY68" fmla="*/ 1025912 h 1594625"/>
              <a:gd name="connsiteX69" fmla="*/ 3646449 w 5035078"/>
              <a:gd name="connsiteY69" fmla="*/ 1025912 h 1594625"/>
              <a:gd name="connsiteX70" fmla="*/ 3713356 w 5035078"/>
              <a:gd name="connsiteY70" fmla="*/ 1003610 h 1594625"/>
              <a:gd name="connsiteX71" fmla="*/ 3813717 w 5035078"/>
              <a:gd name="connsiteY71" fmla="*/ 992459 h 1594625"/>
              <a:gd name="connsiteX72" fmla="*/ 4460488 w 5035078"/>
              <a:gd name="connsiteY72" fmla="*/ 1003610 h 1594625"/>
              <a:gd name="connsiteX73" fmla="*/ 4638907 w 5035078"/>
              <a:gd name="connsiteY73" fmla="*/ 1037064 h 1594625"/>
              <a:gd name="connsiteX74" fmla="*/ 4716966 w 5035078"/>
              <a:gd name="connsiteY74" fmla="*/ 1048215 h 1594625"/>
              <a:gd name="connsiteX75" fmla="*/ 4750420 w 5035078"/>
              <a:gd name="connsiteY75" fmla="*/ 1070517 h 1594625"/>
              <a:gd name="connsiteX76" fmla="*/ 4783873 w 5035078"/>
              <a:gd name="connsiteY76" fmla="*/ 1081668 h 1594625"/>
              <a:gd name="connsiteX77" fmla="*/ 4806176 w 5035078"/>
              <a:gd name="connsiteY77" fmla="*/ 1103971 h 1594625"/>
              <a:gd name="connsiteX78" fmla="*/ 4895385 w 5035078"/>
              <a:gd name="connsiteY78" fmla="*/ 1182029 h 1594625"/>
              <a:gd name="connsiteX79" fmla="*/ 4939990 w 5035078"/>
              <a:gd name="connsiteY79" fmla="*/ 1248937 h 1594625"/>
              <a:gd name="connsiteX80" fmla="*/ 4962293 w 5035078"/>
              <a:gd name="connsiteY80" fmla="*/ 1282390 h 1594625"/>
              <a:gd name="connsiteX81" fmla="*/ 4973444 w 5035078"/>
              <a:gd name="connsiteY81" fmla="*/ 1315844 h 1594625"/>
              <a:gd name="connsiteX82" fmla="*/ 5018049 w 5035078"/>
              <a:gd name="connsiteY82" fmla="*/ 1371600 h 1594625"/>
              <a:gd name="connsiteX83" fmla="*/ 5029200 w 5035078"/>
              <a:gd name="connsiteY83" fmla="*/ 1527717 h 1594625"/>
              <a:gd name="connsiteX84" fmla="*/ 5006897 w 5035078"/>
              <a:gd name="connsiteY84" fmla="*/ 1594625 h 1594625"/>
              <a:gd name="connsiteX0" fmla="*/ 0 w 5036416"/>
              <a:gd name="connsiteY0" fmla="*/ 1193181 h 1639230"/>
              <a:gd name="connsiteX1" fmla="*/ 234176 w 5036416"/>
              <a:gd name="connsiteY1" fmla="*/ 1182029 h 1639230"/>
              <a:gd name="connsiteX2" fmla="*/ 267629 w 5036416"/>
              <a:gd name="connsiteY2" fmla="*/ 1170878 h 1639230"/>
              <a:gd name="connsiteX3" fmla="*/ 323385 w 5036416"/>
              <a:gd name="connsiteY3" fmla="*/ 1159727 h 1639230"/>
              <a:gd name="connsiteX4" fmla="*/ 423746 w 5036416"/>
              <a:gd name="connsiteY4" fmla="*/ 1148576 h 1639230"/>
              <a:gd name="connsiteX5" fmla="*/ 501805 w 5036416"/>
              <a:gd name="connsiteY5" fmla="*/ 1126273 h 1639230"/>
              <a:gd name="connsiteX6" fmla="*/ 602166 w 5036416"/>
              <a:gd name="connsiteY6" fmla="*/ 1115122 h 1639230"/>
              <a:gd name="connsiteX7" fmla="*/ 702527 w 5036416"/>
              <a:gd name="connsiteY7" fmla="*/ 1081668 h 1639230"/>
              <a:gd name="connsiteX8" fmla="*/ 735980 w 5036416"/>
              <a:gd name="connsiteY8" fmla="*/ 1070517 h 1639230"/>
              <a:gd name="connsiteX9" fmla="*/ 769434 w 5036416"/>
              <a:gd name="connsiteY9" fmla="*/ 1048215 h 1639230"/>
              <a:gd name="connsiteX10" fmla="*/ 836341 w 5036416"/>
              <a:gd name="connsiteY10" fmla="*/ 1025912 h 1639230"/>
              <a:gd name="connsiteX11" fmla="*/ 869795 w 5036416"/>
              <a:gd name="connsiteY11" fmla="*/ 1014761 h 1639230"/>
              <a:gd name="connsiteX12" fmla="*/ 880946 w 5036416"/>
              <a:gd name="connsiteY12" fmla="*/ 981307 h 1639230"/>
              <a:gd name="connsiteX13" fmla="*/ 914400 w 5036416"/>
              <a:gd name="connsiteY13" fmla="*/ 970156 h 1639230"/>
              <a:gd name="connsiteX14" fmla="*/ 947854 w 5036416"/>
              <a:gd name="connsiteY14" fmla="*/ 947854 h 1639230"/>
              <a:gd name="connsiteX15" fmla="*/ 970156 w 5036416"/>
              <a:gd name="connsiteY15" fmla="*/ 925551 h 1639230"/>
              <a:gd name="connsiteX16" fmla="*/ 1014761 w 5036416"/>
              <a:gd name="connsiteY16" fmla="*/ 914400 h 1639230"/>
              <a:gd name="connsiteX17" fmla="*/ 1048215 w 5036416"/>
              <a:gd name="connsiteY17" fmla="*/ 903249 h 1639230"/>
              <a:gd name="connsiteX18" fmla="*/ 1126273 w 5036416"/>
              <a:gd name="connsiteY18" fmla="*/ 892098 h 1639230"/>
              <a:gd name="connsiteX19" fmla="*/ 1193180 w 5036416"/>
              <a:gd name="connsiteY19" fmla="*/ 880946 h 1639230"/>
              <a:gd name="connsiteX20" fmla="*/ 1315844 w 5036416"/>
              <a:gd name="connsiteY20" fmla="*/ 858644 h 1639230"/>
              <a:gd name="connsiteX21" fmla="*/ 1382751 w 5036416"/>
              <a:gd name="connsiteY21" fmla="*/ 836342 h 1639230"/>
              <a:gd name="connsiteX22" fmla="*/ 1427356 w 5036416"/>
              <a:gd name="connsiteY22" fmla="*/ 747132 h 1639230"/>
              <a:gd name="connsiteX23" fmla="*/ 1438507 w 5036416"/>
              <a:gd name="connsiteY23" fmla="*/ 713678 h 1639230"/>
              <a:gd name="connsiteX24" fmla="*/ 1505415 w 5036416"/>
              <a:gd name="connsiteY24" fmla="*/ 635620 h 1639230"/>
              <a:gd name="connsiteX25" fmla="*/ 1538868 w 5036416"/>
              <a:gd name="connsiteY25" fmla="*/ 568712 h 1639230"/>
              <a:gd name="connsiteX26" fmla="*/ 1572322 w 5036416"/>
              <a:gd name="connsiteY26" fmla="*/ 512956 h 1639230"/>
              <a:gd name="connsiteX27" fmla="*/ 1594624 w 5036416"/>
              <a:gd name="connsiteY27" fmla="*/ 301083 h 1639230"/>
              <a:gd name="connsiteX28" fmla="*/ 1616927 w 5036416"/>
              <a:gd name="connsiteY28" fmla="*/ 200722 h 1639230"/>
              <a:gd name="connsiteX29" fmla="*/ 1628078 w 5036416"/>
              <a:gd name="connsiteY29" fmla="*/ 156117 h 1639230"/>
              <a:gd name="connsiteX30" fmla="*/ 1650380 w 5036416"/>
              <a:gd name="connsiteY30" fmla="*/ 122664 h 1639230"/>
              <a:gd name="connsiteX31" fmla="*/ 1706137 w 5036416"/>
              <a:gd name="connsiteY31" fmla="*/ 44605 h 1639230"/>
              <a:gd name="connsiteX32" fmla="*/ 1739590 w 5036416"/>
              <a:gd name="connsiteY32" fmla="*/ 22303 h 1639230"/>
              <a:gd name="connsiteX33" fmla="*/ 1806498 w 5036416"/>
              <a:gd name="connsiteY33" fmla="*/ 0 h 1639230"/>
              <a:gd name="connsiteX34" fmla="*/ 1962615 w 5036416"/>
              <a:gd name="connsiteY34" fmla="*/ 33454 h 1639230"/>
              <a:gd name="connsiteX35" fmla="*/ 2029522 w 5036416"/>
              <a:gd name="connsiteY35" fmla="*/ 55756 h 1639230"/>
              <a:gd name="connsiteX36" fmla="*/ 2051824 w 5036416"/>
              <a:gd name="connsiteY36" fmla="*/ 78059 h 1639230"/>
              <a:gd name="connsiteX37" fmla="*/ 2118732 w 5036416"/>
              <a:gd name="connsiteY37" fmla="*/ 111512 h 1639230"/>
              <a:gd name="connsiteX38" fmla="*/ 2196790 w 5036416"/>
              <a:gd name="connsiteY38" fmla="*/ 167268 h 1639230"/>
              <a:gd name="connsiteX39" fmla="*/ 2219093 w 5036416"/>
              <a:gd name="connsiteY39" fmla="*/ 189571 h 1639230"/>
              <a:gd name="connsiteX40" fmla="*/ 2252546 w 5036416"/>
              <a:gd name="connsiteY40" fmla="*/ 211873 h 1639230"/>
              <a:gd name="connsiteX41" fmla="*/ 2263698 w 5036416"/>
              <a:gd name="connsiteY41" fmla="*/ 245327 h 1639230"/>
              <a:gd name="connsiteX42" fmla="*/ 2319454 w 5036416"/>
              <a:gd name="connsiteY42" fmla="*/ 301083 h 1639230"/>
              <a:gd name="connsiteX43" fmla="*/ 2330605 w 5036416"/>
              <a:gd name="connsiteY43" fmla="*/ 334537 h 1639230"/>
              <a:gd name="connsiteX44" fmla="*/ 2364059 w 5036416"/>
              <a:gd name="connsiteY44" fmla="*/ 345688 h 1639230"/>
              <a:gd name="connsiteX45" fmla="*/ 2397512 w 5036416"/>
              <a:gd name="connsiteY45" fmla="*/ 367990 h 1639230"/>
              <a:gd name="connsiteX46" fmla="*/ 2408663 w 5036416"/>
              <a:gd name="connsiteY46" fmla="*/ 401444 h 1639230"/>
              <a:gd name="connsiteX47" fmla="*/ 2453268 w 5036416"/>
              <a:gd name="connsiteY47" fmla="*/ 446049 h 1639230"/>
              <a:gd name="connsiteX48" fmla="*/ 2497873 w 5036416"/>
              <a:gd name="connsiteY48" fmla="*/ 501805 h 1639230"/>
              <a:gd name="connsiteX49" fmla="*/ 2520176 w 5036416"/>
              <a:gd name="connsiteY49" fmla="*/ 568712 h 1639230"/>
              <a:gd name="connsiteX50" fmla="*/ 2531327 w 5036416"/>
              <a:gd name="connsiteY50" fmla="*/ 613317 h 1639230"/>
              <a:gd name="connsiteX51" fmla="*/ 2553629 w 5036416"/>
              <a:gd name="connsiteY51" fmla="*/ 646771 h 1639230"/>
              <a:gd name="connsiteX52" fmla="*/ 2587083 w 5036416"/>
              <a:gd name="connsiteY52" fmla="*/ 657922 h 1639230"/>
              <a:gd name="connsiteX53" fmla="*/ 2642839 w 5036416"/>
              <a:gd name="connsiteY53" fmla="*/ 691376 h 1639230"/>
              <a:gd name="connsiteX54" fmla="*/ 2709746 w 5036416"/>
              <a:gd name="connsiteY54" fmla="*/ 735981 h 1639230"/>
              <a:gd name="connsiteX55" fmla="*/ 2732049 w 5036416"/>
              <a:gd name="connsiteY55" fmla="*/ 758283 h 1639230"/>
              <a:gd name="connsiteX56" fmla="*/ 2821259 w 5036416"/>
              <a:gd name="connsiteY56" fmla="*/ 780586 h 1639230"/>
              <a:gd name="connsiteX57" fmla="*/ 2888166 w 5036416"/>
              <a:gd name="connsiteY57" fmla="*/ 802888 h 1639230"/>
              <a:gd name="connsiteX58" fmla="*/ 2921620 w 5036416"/>
              <a:gd name="connsiteY58" fmla="*/ 814039 h 1639230"/>
              <a:gd name="connsiteX59" fmla="*/ 2988527 w 5036416"/>
              <a:gd name="connsiteY59" fmla="*/ 836342 h 1639230"/>
              <a:gd name="connsiteX60" fmla="*/ 3021980 w 5036416"/>
              <a:gd name="connsiteY60" fmla="*/ 858644 h 1639230"/>
              <a:gd name="connsiteX61" fmla="*/ 3044283 w 5036416"/>
              <a:gd name="connsiteY61" fmla="*/ 892098 h 1639230"/>
              <a:gd name="connsiteX62" fmla="*/ 3111190 w 5036416"/>
              <a:gd name="connsiteY62" fmla="*/ 903249 h 1639230"/>
              <a:gd name="connsiteX63" fmla="*/ 3144644 w 5036416"/>
              <a:gd name="connsiteY63" fmla="*/ 914400 h 1639230"/>
              <a:gd name="connsiteX64" fmla="*/ 3211551 w 5036416"/>
              <a:gd name="connsiteY64" fmla="*/ 959005 h 1639230"/>
              <a:gd name="connsiteX65" fmla="*/ 3311912 w 5036416"/>
              <a:gd name="connsiteY65" fmla="*/ 992459 h 1639230"/>
              <a:gd name="connsiteX66" fmla="*/ 3345366 w 5036416"/>
              <a:gd name="connsiteY66" fmla="*/ 1003610 h 1639230"/>
              <a:gd name="connsiteX67" fmla="*/ 3378820 w 5036416"/>
              <a:gd name="connsiteY67" fmla="*/ 1014761 h 1639230"/>
              <a:gd name="connsiteX68" fmla="*/ 3445727 w 5036416"/>
              <a:gd name="connsiteY68" fmla="*/ 1025912 h 1639230"/>
              <a:gd name="connsiteX69" fmla="*/ 3646449 w 5036416"/>
              <a:gd name="connsiteY69" fmla="*/ 1025912 h 1639230"/>
              <a:gd name="connsiteX70" fmla="*/ 3713356 w 5036416"/>
              <a:gd name="connsiteY70" fmla="*/ 1003610 h 1639230"/>
              <a:gd name="connsiteX71" fmla="*/ 3813717 w 5036416"/>
              <a:gd name="connsiteY71" fmla="*/ 992459 h 1639230"/>
              <a:gd name="connsiteX72" fmla="*/ 4460488 w 5036416"/>
              <a:gd name="connsiteY72" fmla="*/ 1003610 h 1639230"/>
              <a:gd name="connsiteX73" fmla="*/ 4638907 w 5036416"/>
              <a:gd name="connsiteY73" fmla="*/ 1037064 h 1639230"/>
              <a:gd name="connsiteX74" fmla="*/ 4716966 w 5036416"/>
              <a:gd name="connsiteY74" fmla="*/ 1048215 h 1639230"/>
              <a:gd name="connsiteX75" fmla="*/ 4750420 w 5036416"/>
              <a:gd name="connsiteY75" fmla="*/ 1070517 h 1639230"/>
              <a:gd name="connsiteX76" fmla="*/ 4783873 w 5036416"/>
              <a:gd name="connsiteY76" fmla="*/ 1081668 h 1639230"/>
              <a:gd name="connsiteX77" fmla="*/ 4806176 w 5036416"/>
              <a:gd name="connsiteY77" fmla="*/ 1103971 h 1639230"/>
              <a:gd name="connsiteX78" fmla="*/ 4895385 w 5036416"/>
              <a:gd name="connsiteY78" fmla="*/ 1182029 h 1639230"/>
              <a:gd name="connsiteX79" fmla="*/ 4939990 w 5036416"/>
              <a:gd name="connsiteY79" fmla="*/ 1248937 h 1639230"/>
              <a:gd name="connsiteX80" fmla="*/ 4962293 w 5036416"/>
              <a:gd name="connsiteY80" fmla="*/ 1282390 h 1639230"/>
              <a:gd name="connsiteX81" fmla="*/ 4973444 w 5036416"/>
              <a:gd name="connsiteY81" fmla="*/ 1315844 h 1639230"/>
              <a:gd name="connsiteX82" fmla="*/ 5018049 w 5036416"/>
              <a:gd name="connsiteY82" fmla="*/ 1371600 h 1639230"/>
              <a:gd name="connsiteX83" fmla="*/ 5029200 w 5036416"/>
              <a:gd name="connsiteY83" fmla="*/ 1527717 h 1639230"/>
              <a:gd name="connsiteX84" fmla="*/ 4984595 w 5036416"/>
              <a:gd name="connsiteY84" fmla="*/ 1639230 h 163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036416" h="1639230">
                <a:moveTo>
                  <a:pt x="0" y="1193181"/>
                </a:moveTo>
                <a:cubicBezTo>
                  <a:pt x="78059" y="1189464"/>
                  <a:pt x="156299" y="1188519"/>
                  <a:pt x="234176" y="1182029"/>
                </a:cubicBezTo>
                <a:cubicBezTo>
                  <a:pt x="245890" y="1181053"/>
                  <a:pt x="256226" y="1173729"/>
                  <a:pt x="267629" y="1170878"/>
                </a:cubicBezTo>
                <a:cubicBezTo>
                  <a:pt x="286016" y="1166281"/>
                  <a:pt x="304622" y="1162407"/>
                  <a:pt x="323385" y="1159727"/>
                </a:cubicBezTo>
                <a:cubicBezTo>
                  <a:pt x="356706" y="1154967"/>
                  <a:pt x="390292" y="1152293"/>
                  <a:pt x="423746" y="1148576"/>
                </a:cubicBezTo>
                <a:cubicBezTo>
                  <a:pt x="448722" y="1140251"/>
                  <a:pt x="475807" y="1130273"/>
                  <a:pt x="501805" y="1126273"/>
                </a:cubicBezTo>
                <a:cubicBezTo>
                  <a:pt x="535073" y="1121155"/>
                  <a:pt x="568712" y="1118839"/>
                  <a:pt x="602166" y="1115122"/>
                </a:cubicBezTo>
                <a:lnTo>
                  <a:pt x="702527" y="1081668"/>
                </a:lnTo>
                <a:cubicBezTo>
                  <a:pt x="713678" y="1077951"/>
                  <a:pt x="726200" y="1077037"/>
                  <a:pt x="735980" y="1070517"/>
                </a:cubicBezTo>
                <a:cubicBezTo>
                  <a:pt x="747131" y="1063083"/>
                  <a:pt x="757187" y="1053658"/>
                  <a:pt x="769434" y="1048215"/>
                </a:cubicBezTo>
                <a:cubicBezTo>
                  <a:pt x="790917" y="1038667"/>
                  <a:pt x="814039" y="1033346"/>
                  <a:pt x="836341" y="1025912"/>
                </a:cubicBezTo>
                <a:lnTo>
                  <a:pt x="869795" y="1014761"/>
                </a:lnTo>
                <a:cubicBezTo>
                  <a:pt x="873512" y="1003610"/>
                  <a:pt x="872634" y="989619"/>
                  <a:pt x="880946" y="981307"/>
                </a:cubicBezTo>
                <a:cubicBezTo>
                  <a:pt x="889258" y="972995"/>
                  <a:pt x="903886" y="975413"/>
                  <a:pt x="914400" y="970156"/>
                </a:cubicBezTo>
                <a:cubicBezTo>
                  <a:pt x="926387" y="964163"/>
                  <a:pt x="937389" y="956226"/>
                  <a:pt x="947854" y="947854"/>
                </a:cubicBezTo>
                <a:cubicBezTo>
                  <a:pt x="956064" y="941286"/>
                  <a:pt x="960752" y="930253"/>
                  <a:pt x="970156" y="925551"/>
                </a:cubicBezTo>
                <a:cubicBezTo>
                  <a:pt x="983864" y="918697"/>
                  <a:pt x="1000025" y="918610"/>
                  <a:pt x="1014761" y="914400"/>
                </a:cubicBezTo>
                <a:cubicBezTo>
                  <a:pt x="1026063" y="911171"/>
                  <a:pt x="1036689" y="905554"/>
                  <a:pt x="1048215" y="903249"/>
                </a:cubicBezTo>
                <a:cubicBezTo>
                  <a:pt x="1073988" y="898094"/>
                  <a:pt x="1100295" y="896095"/>
                  <a:pt x="1126273" y="892098"/>
                </a:cubicBezTo>
                <a:cubicBezTo>
                  <a:pt x="1148620" y="888660"/>
                  <a:pt x="1170833" y="884384"/>
                  <a:pt x="1193180" y="880946"/>
                </a:cubicBezTo>
                <a:cubicBezTo>
                  <a:pt x="1252292" y="871852"/>
                  <a:pt x="1265634" y="873707"/>
                  <a:pt x="1315844" y="858644"/>
                </a:cubicBezTo>
                <a:cubicBezTo>
                  <a:pt x="1338361" y="851889"/>
                  <a:pt x="1382751" y="836342"/>
                  <a:pt x="1382751" y="836342"/>
                </a:cubicBezTo>
                <a:cubicBezTo>
                  <a:pt x="1421677" y="797416"/>
                  <a:pt x="1401730" y="824013"/>
                  <a:pt x="1427356" y="747132"/>
                </a:cubicBezTo>
                <a:cubicBezTo>
                  <a:pt x="1431073" y="735981"/>
                  <a:pt x="1430195" y="721990"/>
                  <a:pt x="1438507" y="713678"/>
                </a:cubicBezTo>
                <a:cubicBezTo>
                  <a:pt x="1492589" y="659596"/>
                  <a:pt x="1471448" y="686568"/>
                  <a:pt x="1505415" y="635620"/>
                </a:cubicBezTo>
                <a:cubicBezTo>
                  <a:pt x="1533440" y="551542"/>
                  <a:pt x="1495639" y="655169"/>
                  <a:pt x="1538868" y="568712"/>
                </a:cubicBezTo>
                <a:cubicBezTo>
                  <a:pt x="1567819" y="510810"/>
                  <a:pt x="1528762" y="556518"/>
                  <a:pt x="1572322" y="512956"/>
                </a:cubicBezTo>
                <a:cubicBezTo>
                  <a:pt x="1599337" y="404894"/>
                  <a:pt x="1574026" y="517353"/>
                  <a:pt x="1594624" y="301083"/>
                </a:cubicBezTo>
                <a:cubicBezTo>
                  <a:pt x="1601811" y="225623"/>
                  <a:pt x="1601692" y="254045"/>
                  <a:pt x="1616927" y="200722"/>
                </a:cubicBezTo>
                <a:cubicBezTo>
                  <a:pt x="1621137" y="185986"/>
                  <a:pt x="1622041" y="170204"/>
                  <a:pt x="1628078" y="156117"/>
                </a:cubicBezTo>
                <a:cubicBezTo>
                  <a:pt x="1633357" y="143799"/>
                  <a:pt x="1644937" y="134911"/>
                  <a:pt x="1650380" y="122664"/>
                </a:cubicBezTo>
                <a:cubicBezTo>
                  <a:pt x="1686581" y="41211"/>
                  <a:pt x="1645290" y="64887"/>
                  <a:pt x="1706137" y="44605"/>
                </a:cubicBezTo>
                <a:cubicBezTo>
                  <a:pt x="1717288" y="37171"/>
                  <a:pt x="1727343" y="27746"/>
                  <a:pt x="1739590" y="22303"/>
                </a:cubicBezTo>
                <a:cubicBezTo>
                  <a:pt x="1761073" y="12755"/>
                  <a:pt x="1806498" y="0"/>
                  <a:pt x="1806498" y="0"/>
                </a:cubicBezTo>
                <a:cubicBezTo>
                  <a:pt x="1992996" y="18649"/>
                  <a:pt x="1858590" y="-8156"/>
                  <a:pt x="1962615" y="33454"/>
                </a:cubicBezTo>
                <a:cubicBezTo>
                  <a:pt x="1984442" y="42185"/>
                  <a:pt x="2029522" y="55756"/>
                  <a:pt x="2029522" y="55756"/>
                </a:cubicBezTo>
                <a:cubicBezTo>
                  <a:pt x="2036956" y="63190"/>
                  <a:pt x="2042809" y="72650"/>
                  <a:pt x="2051824" y="78059"/>
                </a:cubicBezTo>
                <a:cubicBezTo>
                  <a:pt x="2117785" y="117636"/>
                  <a:pt x="2052931" y="55111"/>
                  <a:pt x="2118732" y="111512"/>
                </a:cubicBezTo>
                <a:cubicBezTo>
                  <a:pt x="2186081" y="169239"/>
                  <a:pt x="2135321" y="146778"/>
                  <a:pt x="2196790" y="167268"/>
                </a:cubicBezTo>
                <a:cubicBezTo>
                  <a:pt x="2204224" y="174702"/>
                  <a:pt x="2210883" y="183003"/>
                  <a:pt x="2219093" y="189571"/>
                </a:cubicBezTo>
                <a:cubicBezTo>
                  <a:pt x="2229558" y="197943"/>
                  <a:pt x="2244174" y="201408"/>
                  <a:pt x="2252546" y="211873"/>
                </a:cubicBezTo>
                <a:cubicBezTo>
                  <a:pt x="2259889" y="221052"/>
                  <a:pt x="2256645" y="235923"/>
                  <a:pt x="2263698" y="245327"/>
                </a:cubicBezTo>
                <a:cubicBezTo>
                  <a:pt x="2279468" y="266354"/>
                  <a:pt x="2319454" y="301083"/>
                  <a:pt x="2319454" y="301083"/>
                </a:cubicBezTo>
                <a:cubicBezTo>
                  <a:pt x="2323171" y="312234"/>
                  <a:pt x="2322293" y="326225"/>
                  <a:pt x="2330605" y="334537"/>
                </a:cubicBezTo>
                <a:cubicBezTo>
                  <a:pt x="2338917" y="342849"/>
                  <a:pt x="2353545" y="340431"/>
                  <a:pt x="2364059" y="345688"/>
                </a:cubicBezTo>
                <a:cubicBezTo>
                  <a:pt x="2376046" y="351681"/>
                  <a:pt x="2386361" y="360556"/>
                  <a:pt x="2397512" y="367990"/>
                </a:cubicBezTo>
                <a:cubicBezTo>
                  <a:pt x="2401229" y="379141"/>
                  <a:pt x="2401831" y="391879"/>
                  <a:pt x="2408663" y="401444"/>
                </a:cubicBezTo>
                <a:cubicBezTo>
                  <a:pt x="2420885" y="418554"/>
                  <a:pt x="2438400" y="431181"/>
                  <a:pt x="2453268" y="446049"/>
                </a:cubicBezTo>
                <a:cubicBezTo>
                  <a:pt x="2471808" y="464588"/>
                  <a:pt x="2486617" y="476480"/>
                  <a:pt x="2497873" y="501805"/>
                </a:cubicBezTo>
                <a:cubicBezTo>
                  <a:pt x="2507421" y="523288"/>
                  <a:pt x="2514474" y="545905"/>
                  <a:pt x="2520176" y="568712"/>
                </a:cubicBezTo>
                <a:cubicBezTo>
                  <a:pt x="2523893" y="583580"/>
                  <a:pt x="2525290" y="599230"/>
                  <a:pt x="2531327" y="613317"/>
                </a:cubicBezTo>
                <a:cubicBezTo>
                  <a:pt x="2536606" y="625636"/>
                  <a:pt x="2543164" y="638399"/>
                  <a:pt x="2553629" y="646771"/>
                </a:cubicBezTo>
                <a:cubicBezTo>
                  <a:pt x="2562808" y="654114"/>
                  <a:pt x="2575932" y="654205"/>
                  <a:pt x="2587083" y="657922"/>
                </a:cubicBezTo>
                <a:cubicBezTo>
                  <a:pt x="2637117" y="707958"/>
                  <a:pt x="2577698" y="655187"/>
                  <a:pt x="2642839" y="691376"/>
                </a:cubicBezTo>
                <a:cubicBezTo>
                  <a:pt x="2666270" y="704393"/>
                  <a:pt x="2690792" y="717028"/>
                  <a:pt x="2709746" y="735981"/>
                </a:cubicBezTo>
                <a:cubicBezTo>
                  <a:pt x="2717180" y="743415"/>
                  <a:pt x="2723034" y="752874"/>
                  <a:pt x="2732049" y="758283"/>
                </a:cubicBezTo>
                <a:cubicBezTo>
                  <a:pt x="2750845" y="769561"/>
                  <a:pt x="2806605" y="776589"/>
                  <a:pt x="2821259" y="780586"/>
                </a:cubicBezTo>
                <a:cubicBezTo>
                  <a:pt x="2843939" y="786772"/>
                  <a:pt x="2865864" y="795454"/>
                  <a:pt x="2888166" y="802888"/>
                </a:cubicBezTo>
                <a:lnTo>
                  <a:pt x="2921620" y="814039"/>
                </a:lnTo>
                <a:cubicBezTo>
                  <a:pt x="2921624" y="814040"/>
                  <a:pt x="2988524" y="836340"/>
                  <a:pt x="2988527" y="836342"/>
                </a:cubicBezTo>
                <a:lnTo>
                  <a:pt x="3021980" y="858644"/>
                </a:lnTo>
                <a:cubicBezTo>
                  <a:pt x="3029414" y="869795"/>
                  <a:pt x="3032296" y="886104"/>
                  <a:pt x="3044283" y="892098"/>
                </a:cubicBezTo>
                <a:cubicBezTo>
                  <a:pt x="3064506" y="902209"/>
                  <a:pt x="3089118" y="898344"/>
                  <a:pt x="3111190" y="903249"/>
                </a:cubicBezTo>
                <a:cubicBezTo>
                  <a:pt x="3122665" y="905799"/>
                  <a:pt x="3133493" y="910683"/>
                  <a:pt x="3144644" y="914400"/>
                </a:cubicBezTo>
                <a:cubicBezTo>
                  <a:pt x="3166946" y="929268"/>
                  <a:pt x="3186122" y="950529"/>
                  <a:pt x="3211551" y="959005"/>
                </a:cubicBezTo>
                <a:lnTo>
                  <a:pt x="3311912" y="992459"/>
                </a:lnTo>
                <a:lnTo>
                  <a:pt x="3345366" y="1003610"/>
                </a:lnTo>
                <a:cubicBezTo>
                  <a:pt x="3356517" y="1007327"/>
                  <a:pt x="3367225" y="1012829"/>
                  <a:pt x="3378820" y="1014761"/>
                </a:cubicBezTo>
                <a:lnTo>
                  <a:pt x="3445727" y="1025912"/>
                </a:lnTo>
                <a:cubicBezTo>
                  <a:pt x="3526168" y="1052728"/>
                  <a:pt x="3496088" y="1047392"/>
                  <a:pt x="3646449" y="1025912"/>
                </a:cubicBezTo>
                <a:cubicBezTo>
                  <a:pt x="3669721" y="1022587"/>
                  <a:pt x="3689991" y="1006206"/>
                  <a:pt x="3713356" y="1003610"/>
                </a:cubicBezTo>
                <a:lnTo>
                  <a:pt x="3813717" y="992459"/>
                </a:lnTo>
                <a:lnTo>
                  <a:pt x="4460488" y="1003610"/>
                </a:lnTo>
                <a:cubicBezTo>
                  <a:pt x="4589567" y="1007521"/>
                  <a:pt x="4510955" y="1018786"/>
                  <a:pt x="4638907" y="1037064"/>
                </a:cubicBezTo>
                <a:lnTo>
                  <a:pt x="4716966" y="1048215"/>
                </a:lnTo>
                <a:cubicBezTo>
                  <a:pt x="4728117" y="1055649"/>
                  <a:pt x="4738433" y="1064523"/>
                  <a:pt x="4750420" y="1070517"/>
                </a:cubicBezTo>
                <a:cubicBezTo>
                  <a:pt x="4760933" y="1075774"/>
                  <a:pt x="4773794" y="1075620"/>
                  <a:pt x="4783873" y="1081668"/>
                </a:cubicBezTo>
                <a:cubicBezTo>
                  <a:pt x="4792888" y="1087077"/>
                  <a:pt x="4797966" y="1097403"/>
                  <a:pt x="4806176" y="1103971"/>
                </a:cubicBezTo>
                <a:cubicBezTo>
                  <a:pt x="4848277" y="1137652"/>
                  <a:pt x="4856081" y="1123073"/>
                  <a:pt x="4895385" y="1182029"/>
                </a:cubicBezTo>
                <a:lnTo>
                  <a:pt x="4939990" y="1248937"/>
                </a:lnTo>
                <a:lnTo>
                  <a:pt x="4962293" y="1282390"/>
                </a:lnTo>
                <a:cubicBezTo>
                  <a:pt x="4966010" y="1293541"/>
                  <a:pt x="4968187" y="1305330"/>
                  <a:pt x="4973444" y="1315844"/>
                </a:cubicBezTo>
                <a:cubicBezTo>
                  <a:pt x="4987512" y="1343981"/>
                  <a:pt x="4997303" y="1350855"/>
                  <a:pt x="5018049" y="1371600"/>
                </a:cubicBezTo>
                <a:cubicBezTo>
                  <a:pt x="5046582" y="1457201"/>
                  <a:pt x="5034776" y="1483112"/>
                  <a:pt x="5029200" y="1527717"/>
                </a:cubicBezTo>
                <a:cubicBezTo>
                  <a:pt x="5023624" y="1572322"/>
                  <a:pt x="5014709" y="1579004"/>
                  <a:pt x="4984595" y="163923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5" name="Oval 2" descr="White marble"/>
          <p:cNvSpPr>
            <a:spLocks noChangeAspect="1" noChangeArrowheads="1"/>
          </p:cNvSpPr>
          <p:nvPr/>
        </p:nvSpPr>
        <p:spPr bwMode="auto">
          <a:xfrm>
            <a:off x="4048125" y="25908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Oval 3"/>
          <p:cNvSpPr>
            <a:spLocks noChangeArrowheads="1"/>
          </p:cNvSpPr>
          <p:nvPr/>
        </p:nvSpPr>
        <p:spPr bwMode="auto">
          <a:xfrm>
            <a:off x="2752725" y="914400"/>
            <a:ext cx="5791200" cy="52578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Oval 4" descr="White marble"/>
          <p:cNvSpPr>
            <a:spLocks noChangeAspect="1" noChangeArrowheads="1"/>
          </p:cNvSpPr>
          <p:nvPr/>
        </p:nvSpPr>
        <p:spPr bwMode="auto">
          <a:xfrm>
            <a:off x="6181725" y="24384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8" name="Oval 5" descr="White marble"/>
          <p:cNvSpPr>
            <a:spLocks noChangeAspect="1" noChangeArrowheads="1"/>
          </p:cNvSpPr>
          <p:nvPr/>
        </p:nvSpPr>
        <p:spPr bwMode="auto">
          <a:xfrm>
            <a:off x="6943725" y="44958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Oval 6" descr="White marble"/>
          <p:cNvSpPr>
            <a:spLocks noChangeAspect="1" noChangeArrowheads="1"/>
          </p:cNvSpPr>
          <p:nvPr/>
        </p:nvSpPr>
        <p:spPr bwMode="auto">
          <a:xfrm>
            <a:off x="5953125" y="38100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0" name="Oval 7" descr="White marble"/>
          <p:cNvSpPr>
            <a:spLocks noChangeAspect="1" noChangeArrowheads="1"/>
          </p:cNvSpPr>
          <p:nvPr/>
        </p:nvSpPr>
        <p:spPr bwMode="auto">
          <a:xfrm>
            <a:off x="5267325" y="33528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1" name="Oval 8" descr="White marble"/>
          <p:cNvSpPr>
            <a:spLocks noChangeAspect="1" noChangeArrowheads="1"/>
          </p:cNvSpPr>
          <p:nvPr/>
        </p:nvSpPr>
        <p:spPr bwMode="auto">
          <a:xfrm>
            <a:off x="4810125" y="48768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Oval 9" descr="White marble"/>
          <p:cNvSpPr>
            <a:spLocks noChangeAspect="1" noChangeArrowheads="1"/>
          </p:cNvSpPr>
          <p:nvPr/>
        </p:nvSpPr>
        <p:spPr bwMode="auto">
          <a:xfrm>
            <a:off x="5419725" y="50292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Oval 10" descr="White marble"/>
          <p:cNvSpPr>
            <a:spLocks noChangeAspect="1" noChangeArrowheads="1"/>
          </p:cNvSpPr>
          <p:nvPr/>
        </p:nvSpPr>
        <p:spPr bwMode="auto">
          <a:xfrm>
            <a:off x="5191125" y="23622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Oval 11" descr="White marble"/>
          <p:cNvSpPr>
            <a:spLocks noChangeAspect="1" noChangeArrowheads="1"/>
          </p:cNvSpPr>
          <p:nvPr/>
        </p:nvSpPr>
        <p:spPr bwMode="auto">
          <a:xfrm>
            <a:off x="6638925" y="33909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5" name="Oval 12" descr="White marble"/>
          <p:cNvSpPr>
            <a:spLocks noChangeAspect="1" noChangeArrowheads="1"/>
          </p:cNvSpPr>
          <p:nvPr/>
        </p:nvSpPr>
        <p:spPr bwMode="auto">
          <a:xfrm>
            <a:off x="4657725" y="3657600"/>
            <a:ext cx="228600" cy="228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6" name="AutoShape 3" descr="Stationery"/>
          <p:cNvSpPr>
            <a:spLocks noChangeArrowheads="1"/>
          </p:cNvSpPr>
          <p:nvPr/>
        </p:nvSpPr>
        <p:spPr bwMode="auto">
          <a:xfrm rot="-2495912">
            <a:off x="4048125" y="19050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7" name="AutoShape 5" descr="Stationery"/>
          <p:cNvSpPr>
            <a:spLocks noChangeArrowheads="1"/>
          </p:cNvSpPr>
          <p:nvPr/>
        </p:nvSpPr>
        <p:spPr bwMode="auto">
          <a:xfrm>
            <a:off x="5686425" y="17526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8" name="AutoShape 6" descr="Stationery"/>
          <p:cNvSpPr>
            <a:spLocks noChangeArrowheads="1"/>
          </p:cNvSpPr>
          <p:nvPr/>
        </p:nvSpPr>
        <p:spPr bwMode="auto">
          <a:xfrm rot="-9356944">
            <a:off x="6791325" y="19812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9" name="AutoShape 7" descr="Stationery"/>
          <p:cNvSpPr>
            <a:spLocks noChangeArrowheads="1"/>
          </p:cNvSpPr>
          <p:nvPr/>
        </p:nvSpPr>
        <p:spPr bwMode="auto">
          <a:xfrm rot="-2542219">
            <a:off x="5114925" y="12192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0" name="AutoShape 8" descr="Stationery"/>
          <p:cNvSpPr>
            <a:spLocks noChangeArrowheads="1"/>
          </p:cNvSpPr>
          <p:nvPr/>
        </p:nvSpPr>
        <p:spPr bwMode="auto">
          <a:xfrm rot="-4725388">
            <a:off x="5000625" y="26289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1" name="AutoShape 18" descr="Stationery"/>
          <p:cNvSpPr>
            <a:spLocks noChangeArrowheads="1"/>
          </p:cNvSpPr>
          <p:nvPr/>
        </p:nvSpPr>
        <p:spPr bwMode="auto">
          <a:xfrm rot="-2495912">
            <a:off x="3438525" y="31242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2" name="AutoShape 19" descr="Stationery"/>
          <p:cNvSpPr>
            <a:spLocks noChangeArrowheads="1"/>
          </p:cNvSpPr>
          <p:nvPr/>
        </p:nvSpPr>
        <p:spPr bwMode="auto">
          <a:xfrm>
            <a:off x="5838825" y="28956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3" name="AutoShape 20" descr="Stationery"/>
          <p:cNvSpPr>
            <a:spLocks noChangeArrowheads="1"/>
          </p:cNvSpPr>
          <p:nvPr/>
        </p:nvSpPr>
        <p:spPr bwMode="auto">
          <a:xfrm rot="-9356944">
            <a:off x="3590925" y="46482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4" name="AutoShape 21" descr="Stationery"/>
          <p:cNvSpPr>
            <a:spLocks noChangeArrowheads="1"/>
          </p:cNvSpPr>
          <p:nvPr/>
        </p:nvSpPr>
        <p:spPr bwMode="auto">
          <a:xfrm rot="-2542219">
            <a:off x="4429125" y="28194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5" name="AutoShape 22" descr="Stationery"/>
          <p:cNvSpPr>
            <a:spLocks noChangeArrowheads="1"/>
          </p:cNvSpPr>
          <p:nvPr/>
        </p:nvSpPr>
        <p:spPr bwMode="auto">
          <a:xfrm rot="-4725388">
            <a:off x="5534025" y="43053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6" name="AutoShape 23" descr="Stationery"/>
          <p:cNvSpPr>
            <a:spLocks noChangeArrowheads="1"/>
          </p:cNvSpPr>
          <p:nvPr/>
        </p:nvSpPr>
        <p:spPr bwMode="auto">
          <a:xfrm rot="-2495912">
            <a:off x="4276725" y="41910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7" name="AutoShape 24" descr="Stationery"/>
          <p:cNvSpPr>
            <a:spLocks noChangeArrowheads="1"/>
          </p:cNvSpPr>
          <p:nvPr/>
        </p:nvSpPr>
        <p:spPr bwMode="auto">
          <a:xfrm>
            <a:off x="7248525" y="34290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8" name="AutoShape 25" descr="Stationery"/>
          <p:cNvSpPr>
            <a:spLocks noChangeArrowheads="1"/>
          </p:cNvSpPr>
          <p:nvPr/>
        </p:nvSpPr>
        <p:spPr bwMode="auto">
          <a:xfrm rot="-9356944">
            <a:off x="7553325" y="41910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9" name="AutoShape 26" descr="Stationery"/>
          <p:cNvSpPr>
            <a:spLocks noChangeArrowheads="1"/>
          </p:cNvSpPr>
          <p:nvPr/>
        </p:nvSpPr>
        <p:spPr bwMode="auto">
          <a:xfrm rot="-2542219">
            <a:off x="7172325" y="26670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30" name="AutoShape 27" descr="Stationery"/>
          <p:cNvSpPr>
            <a:spLocks noChangeArrowheads="1"/>
          </p:cNvSpPr>
          <p:nvPr/>
        </p:nvSpPr>
        <p:spPr bwMode="auto">
          <a:xfrm rot="-4725388">
            <a:off x="6524625" y="38481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31" name="AutoShape 28" descr="Stationery"/>
          <p:cNvSpPr>
            <a:spLocks noChangeArrowheads="1"/>
          </p:cNvSpPr>
          <p:nvPr/>
        </p:nvSpPr>
        <p:spPr bwMode="auto">
          <a:xfrm>
            <a:off x="5991225" y="4724400"/>
            <a:ext cx="533400" cy="457200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32" name="TextBox 30"/>
          <p:cNvSpPr txBox="1">
            <a:spLocks noChangeArrowheads="1"/>
          </p:cNvSpPr>
          <p:nvPr/>
        </p:nvSpPr>
        <p:spPr bwMode="auto">
          <a:xfrm>
            <a:off x="228600" y="155575"/>
            <a:ext cx="2743200" cy="211931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8575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modification of that experiment…</a:t>
            </a:r>
          </a:p>
          <a:p>
            <a:pPr algn="ctr">
              <a:spcBef>
                <a:spcPts val="600"/>
              </a:spcBef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time run a string through the beads: 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five plastic beads, 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five glass beads, 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five plastic beads.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28600" y="5172075"/>
            <a:ext cx="2743200" cy="92392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8575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grab hold of the 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free ends of the 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and yank.</a:t>
            </a:r>
          </a:p>
        </p:txBody>
      </p:sp>
    </p:spTree>
    <p:extLst>
      <p:ext uri="{BB962C8B-B14F-4D97-AF65-F5344CB8AC3E}">
        <p14:creationId xmlns:p14="http://schemas.microsoft.com/office/powerpoint/2010/main" val="136984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9" name="AutoShape 25"/>
          <p:cNvSpPr>
            <a:spLocks noChangeArrowheads="1"/>
          </p:cNvSpPr>
          <p:nvPr/>
        </p:nvSpPr>
        <p:spPr bwMode="auto">
          <a:xfrm rot="-5400000">
            <a:off x="2114550" y="2495550"/>
            <a:ext cx="6858000" cy="1866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4001"/>
                </a:schemeClr>
              </a:gs>
              <a:gs pos="100000">
                <a:srgbClr val="000024">
                  <a:alpha val="46001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1" name="Picture 19" descr="DNA__dna_galaxy_card-p137076425400783022b26lp_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4800" r="17760" b="4800"/>
          <a:stretch>
            <a:fillRect/>
          </a:stretch>
        </p:blipFill>
        <p:spPr bwMode="auto">
          <a:xfrm>
            <a:off x="160338" y="609600"/>
            <a:ext cx="44418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257175" y="228600"/>
            <a:ext cx="86677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4000" b="1" i="0" dirty="0">
                <a:solidFill>
                  <a:schemeClr val="bg1"/>
                </a:solidFill>
                <a:latin typeface="Times New Roman" pitchFamily="18" charset="0"/>
              </a:rPr>
              <a:t>Molecular Biology through Discovery</a:t>
            </a:r>
            <a:br>
              <a:rPr lang="en-US" altLang="en-US" sz="4000" b="1" i="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Thursday</a:t>
            </a:r>
            <a:r>
              <a:rPr lang="en-US" altLang="en-US" sz="2800" b="1" i="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19 January 2017</a:t>
            </a:r>
            <a:endParaRPr lang="en-US" altLang="en-US" sz="4000" b="1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2053" name="Picture 26" descr="protein__wyklad_04_structures__sm-no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1295400"/>
            <a:ext cx="3940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3" descr="ex-confusio-ut-lumen-white-no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27738"/>
            <a:ext cx="63246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44" descr="man-in-awe-dk-gray2-no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57600"/>
            <a:ext cx="1219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4495800" y="1219200"/>
            <a:ext cx="119063" cy="5638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8113" y="14288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i="0" dirty="0" smtClean="0">
                <a:latin typeface="Times New Roman" pitchFamily="18" charset="0"/>
              </a:rPr>
              <a:t>Modes of Thought</a:t>
            </a:r>
            <a:endParaRPr lang="en-US" altLang="en-US" sz="4400" b="1" i="0" dirty="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1371600"/>
            <a:ext cx="8229600" cy="3951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33400" y="548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From </a:t>
            </a:r>
            <a:r>
              <a:rPr lang="en-US" dirty="0" smtClean="0"/>
              <a:t>What If</a:t>
            </a:r>
            <a:r>
              <a:rPr lang="en-US" i="0" dirty="0" smtClean="0"/>
              <a:t> by Randall Munroe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336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8113" y="14288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i="0" dirty="0" smtClean="0">
                <a:latin typeface="Times New Roman" pitchFamily="18" charset="0"/>
              </a:rPr>
              <a:t>Modes of Thought</a:t>
            </a:r>
            <a:endParaRPr lang="en-US" altLang="en-US" sz="4400" b="1" i="0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015425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1. What am I supposed to say?</a:t>
            </a:r>
            <a:endParaRPr lang="en-US" sz="3200" i="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730721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2. Yes, you’re right, and…</a:t>
            </a:r>
            <a:endParaRPr lang="en-US" sz="3200" i="0" dirty="0"/>
          </a:p>
        </p:txBody>
      </p:sp>
      <p:sp>
        <p:nvSpPr>
          <p:cNvPr id="7" name="TextBox 6"/>
          <p:cNvSpPr txBox="1"/>
          <p:nvPr/>
        </p:nvSpPr>
        <p:spPr>
          <a:xfrm>
            <a:off x="1310148" y="2448477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3. No! what about…?</a:t>
            </a:r>
            <a:endParaRPr lang="en-US" sz="3200" i="0" dirty="0"/>
          </a:p>
        </p:txBody>
      </p:sp>
    </p:spTree>
    <p:extLst>
      <p:ext uri="{BB962C8B-B14F-4D97-AF65-F5344CB8AC3E}">
        <p14:creationId xmlns:p14="http://schemas.microsoft.com/office/powerpoint/2010/main" val="35932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9" name="AutoShape 25"/>
          <p:cNvSpPr>
            <a:spLocks noChangeArrowheads="1"/>
          </p:cNvSpPr>
          <p:nvPr/>
        </p:nvSpPr>
        <p:spPr bwMode="auto">
          <a:xfrm rot="-5400000">
            <a:off x="2114550" y="2495550"/>
            <a:ext cx="6858000" cy="1866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4001"/>
                </a:schemeClr>
              </a:gs>
              <a:gs pos="100000">
                <a:srgbClr val="000024">
                  <a:alpha val="46001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7347" name="Picture 19" descr="DNA__dna_galaxy_card-p137076425400783022b26lp_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4800" r="17760" b="4800"/>
          <a:stretch>
            <a:fillRect/>
          </a:stretch>
        </p:blipFill>
        <p:spPr bwMode="auto">
          <a:xfrm>
            <a:off x="160338" y="609600"/>
            <a:ext cx="44418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257175" y="228600"/>
            <a:ext cx="86677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4000" b="1" i="0" dirty="0">
                <a:solidFill>
                  <a:schemeClr val="bg1"/>
                </a:solidFill>
                <a:latin typeface="Times New Roman" pitchFamily="18" charset="0"/>
              </a:rPr>
              <a:t>Molecular Biology through Discovery</a:t>
            </a:r>
            <a:br>
              <a:rPr lang="en-US" altLang="en-US" sz="4000" b="1" i="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Tuesday</a:t>
            </a:r>
            <a:r>
              <a:rPr lang="en-US" altLang="en-US" sz="2800" b="1" i="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17 January 2017</a:t>
            </a:r>
            <a:endParaRPr lang="en-US" altLang="en-US" sz="4000" b="1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57349" name="Picture 26" descr="protein__wyklad_04_structures__sm-no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1295400"/>
            <a:ext cx="3940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43" descr="ex-confusio-ut-lumen-white-no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27738"/>
            <a:ext cx="63246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44" descr="man-in-awe-dk-gray2-no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57600"/>
            <a:ext cx="1219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4495800" y="1219200"/>
            <a:ext cx="119063" cy="5638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20"/>
          <a:stretch/>
        </p:blipFill>
        <p:spPr bwMode="auto">
          <a:xfrm>
            <a:off x="0" y="0"/>
            <a:ext cx="9229725" cy="124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" y="1347788"/>
            <a:ext cx="8756378" cy="551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8" descr="Newsprint"/>
          <p:cNvSpPr txBox="1">
            <a:spLocks noChangeArrowheads="1"/>
          </p:cNvSpPr>
          <p:nvPr/>
        </p:nvSpPr>
        <p:spPr bwMode="auto">
          <a:xfrm>
            <a:off x="4212771" y="1273628"/>
            <a:ext cx="4191000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Palatino Linotype" pitchFamily="18" charset="0"/>
              </a:rPr>
              <a:t>Skimmed though the article</a:t>
            </a:r>
            <a:endParaRPr lang="en-US" sz="2800" dirty="0">
              <a:latin typeface="Palatino Linotype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7997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20"/>
          <a:stretch/>
        </p:blipFill>
        <p:spPr bwMode="auto">
          <a:xfrm>
            <a:off x="0" y="0"/>
            <a:ext cx="9229725" cy="124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" y="1347788"/>
            <a:ext cx="8756378" cy="551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28600" y="2438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1436916" y="3084288"/>
            <a:ext cx="5410200" cy="83099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According to "What is a Gene,"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start codons are ATG//AUG?</a:t>
            </a: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4212771" y="1273628"/>
            <a:ext cx="4191000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Palatino Linotype" pitchFamily="18" charset="0"/>
              </a:rPr>
              <a:t>Skimmed though the article</a:t>
            </a:r>
            <a:endParaRPr lang="en-US" sz="2800" dirty="0">
              <a:latin typeface="Palatino Linotype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4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20"/>
          <a:stretch/>
        </p:blipFill>
        <p:spPr bwMode="auto">
          <a:xfrm>
            <a:off x="0" y="0"/>
            <a:ext cx="9229725" cy="124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" y="1347788"/>
            <a:ext cx="8756378" cy="551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28600" y="50146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1186542" y="5834742"/>
            <a:ext cx="5410200" cy="95410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I can't say I'm very comfortable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with </a:t>
            </a:r>
            <a:r>
              <a:rPr lang="en-US" sz="2800" dirty="0"/>
              <a:t>the coordinate system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179285" y="3505200"/>
            <a:ext cx="5410200" cy="13849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0" dirty="0">
                <a:latin typeface="Tahoma" pitchFamily="34" charset="0"/>
                <a:ea typeface="Tahoma" pitchFamily="34" charset="0"/>
                <a:cs typeface="Tahoma" pitchFamily="34" charset="0"/>
              </a:rPr>
              <a:t>Outline of the readings </a:t>
            </a:r>
            <a: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could  be </a:t>
            </a:r>
            <a:r>
              <a:rPr lang="en-US" sz="2800" i="0" dirty="0">
                <a:latin typeface="Tahoma" pitchFamily="34" charset="0"/>
                <a:ea typeface="Tahoma" pitchFamily="34" charset="0"/>
                <a:cs typeface="Tahoma" pitchFamily="34" charset="0"/>
              </a:rPr>
              <a:t>provided by the teacher </a:t>
            </a:r>
            <a: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sz="2800" i="0" dirty="0">
                <a:latin typeface="Tahoma" pitchFamily="34" charset="0"/>
                <a:ea typeface="Tahoma" pitchFamily="34" charset="0"/>
                <a:cs typeface="Tahoma" pitchFamily="34" charset="0"/>
              </a:rPr>
              <a:t>a verbal </a:t>
            </a:r>
            <a: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fashion…</a:t>
            </a:r>
            <a:endParaRPr lang="en-US" sz="28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1677</Words>
  <Application>Microsoft Office PowerPoint</Application>
  <PresentationFormat>On-screen Show (4:3)</PresentationFormat>
  <Paragraphs>377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ＭＳ Ｐゴシック</vt:lpstr>
      <vt:lpstr>Arial</vt:lpstr>
      <vt:lpstr>Calibri</vt:lpstr>
      <vt:lpstr>Calibri Light</vt:lpstr>
      <vt:lpstr>Garamond</vt:lpstr>
      <vt:lpstr>Lucida Handwriting</vt:lpstr>
      <vt:lpstr>Palatino Linotype</vt:lpstr>
      <vt:lpstr>Tahoma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216</cp:revision>
  <dcterms:created xsi:type="dcterms:W3CDTF">2011-01-17T21:08:00Z</dcterms:created>
  <dcterms:modified xsi:type="dcterms:W3CDTF">2017-01-19T14:14:38Z</dcterms:modified>
</cp:coreProperties>
</file>