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46" r:id="rId2"/>
    <p:sldId id="714" r:id="rId3"/>
    <p:sldId id="719" r:id="rId4"/>
    <p:sldId id="715" r:id="rId5"/>
    <p:sldId id="720" r:id="rId6"/>
    <p:sldId id="721" r:id="rId7"/>
    <p:sldId id="722" r:id="rId8"/>
    <p:sldId id="748" r:id="rId9"/>
    <p:sldId id="749" r:id="rId10"/>
    <p:sldId id="759" r:id="rId11"/>
    <p:sldId id="760" r:id="rId12"/>
    <p:sldId id="761" r:id="rId13"/>
    <p:sldId id="762" r:id="rId14"/>
    <p:sldId id="730" r:id="rId15"/>
    <p:sldId id="752" r:id="rId16"/>
    <p:sldId id="753" r:id="rId17"/>
    <p:sldId id="754" r:id="rId18"/>
    <p:sldId id="755" r:id="rId19"/>
    <p:sldId id="756" r:id="rId20"/>
    <p:sldId id="757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794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8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9BBC62-B569-46EA-8726-BB0A158EDF44}" type="doc">
      <dgm:prSet loTypeId="urn:microsoft.com/office/officeart/2008/layout/LinedList" loCatId="list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2F0A83BF-70C8-4062-8313-85B3F218DEDD}">
      <dgm:prSet custT="1"/>
      <dgm:spPr/>
      <dgm:t>
        <a:bodyPr/>
        <a:lstStyle/>
        <a:p>
          <a:r>
            <a:rPr lang="en-US" altLang="ko-KR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-</a:t>
          </a:r>
          <a:r>
            <a:rPr lang="ko-KR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방향키</a:t>
          </a:r>
          <a:r>
            <a:rPr lang="en-US" altLang="ko-KR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</a:t>
          </a:r>
          <a:r>
            <a:rPr lang="ko-KR" alt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위</a:t>
          </a:r>
          <a:r>
            <a:rPr lang="en-US" altLang="ko-KR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,</a:t>
          </a:r>
          <a:r>
            <a:rPr lang="ko-KR" alt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아래</a:t>
          </a:r>
          <a:r>
            <a:rPr lang="en-US" altLang="ko-KR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)</a:t>
          </a:r>
          <a:r>
            <a:rPr lang="ko-KR" sz="2500" dirty="0"/>
            <a:t> </a:t>
          </a:r>
          <a:endParaRPr lang="en-US" altLang="ko-KR" sz="2500" dirty="0"/>
        </a:p>
        <a:p>
          <a:r>
            <a:rPr lang="en-US" altLang="ko-KR" sz="2100" dirty="0"/>
            <a:t> </a:t>
          </a:r>
          <a:r>
            <a:rPr lang="ko-KR" sz="2000" dirty="0"/>
            <a:t>입력한 방향으로 움직인다</a:t>
          </a:r>
          <a:r>
            <a:rPr lang="en-US" sz="2000" dirty="0"/>
            <a:t>.(</a:t>
          </a:r>
          <a:r>
            <a:rPr lang="ko-KR" altLang="en-US" sz="2000" dirty="0"/>
            <a:t>빨간색이 현재위치이다</a:t>
          </a:r>
          <a:r>
            <a:rPr lang="en-US" altLang="ko-KR" sz="2000" dirty="0"/>
            <a:t>.)</a:t>
          </a:r>
        </a:p>
        <a:p>
          <a:r>
            <a:rPr lang="en-US" sz="2100" dirty="0"/>
            <a:t> </a:t>
          </a:r>
        </a:p>
      </dgm:t>
    </dgm:pt>
    <dgm:pt modelId="{36533F48-5015-4C09-8369-4446792CA2C7}" type="parTrans" cxnId="{5BC89BFE-71E2-425A-B601-FBACA246199D}">
      <dgm:prSet/>
      <dgm:spPr/>
      <dgm:t>
        <a:bodyPr/>
        <a:lstStyle/>
        <a:p>
          <a:endParaRPr lang="en-US"/>
        </a:p>
      </dgm:t>
    </dgm:pt>
    <dgm:pt modelId="{5077E06A-97EC-4197-BEEB-F40B1215EA90}" type="sibTrans" cxnId="{5BC89BFE-71E2-425A-B601-FBACA246199D}">
      <dgm:prSet/>
      <dgm:spPr/>
      <dgm:t>
        <a:bodyPr/>
        <a:lstStyle/>
        <a:p>
          <a:endParaRPr lang="en-US"/>
        </a:p>
      </dgm:t>
    </dgm:pt>
    <dgm:pt modelId="{50E86AC5-6283-4519-BDA0-D3CC2DDA6070}">
      <dgm:prSet custT="1"/>
      <dgm:spPr/>
      <dgm:t>
        <a:bodyPr/>
        <a:lstStyle/>
        <a:p>
          <a:r>
            <a:rPr lang="en-US" altLang="ko-KR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-</a:t>
          </a:r>
          <a:r>
            <a:rPr lang="ko-KR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스페이스 바  </a:t>
          </a:r>
          <a:endParaRPr lang="en-US" altLang="ko-KR" sz="25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r>
            <a:rPr lang="en-US" altLang="ko-K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ko-KR" altLang="en-US" sz="2000" dirty="0"/>
            <a:t>빨간색인 현재위치</a:t>
          </a:r>
          <a:r>
            <a:rPr lang="en-US" altLang="ko-KR" sz="2000" dirty="0"/>
            <a:t>(</a:t>
          </a:r>
          <a:r>
            <a:rPr lang="ko-KR" altLang="en-US" sz="2000" dirty="0"/>
            <a:t>게임시작 </a:t>
          </a:r>
          <a:r>
            <a:rPr lang="en-US" altLang="ko-KR" sz="2000" dirty="0"/>
            <a:t>or </a:t>
          </a:r>
          <a:r>
            <a:rPr lang="ko-KR" altLang="en-US" sz="2000" dirty="0"/>
            <a:t>게임 종료</a:t>
          </a:r>
          <a:r>
            <a:rPr lang="en-US" altLang="ko-KR" sz="2000" dirty="0"/>
            <a:t>)</a:t>
          </a:r>
          <a:r>
            <a:rPr lang="ko-KR" altLang="en-US" sz="2000" dirty="0"/>
            <a:t>로 이동</a:t>
          </a:r>
          <a:r>
            <a:rPr lang="en-US" altLang="ko-KR" sz="2000" dirty="0"/>
            <a:t>.</a:t>
          </a:r>
          <a:r>
            <a:rPr lang="en-US" sz="2000" dirty="0"/>
            <a:t> </a:t>
          </a:r>
        </a:p>
      </dgm:t>
    </dgm:pt>
    <dgm:pt modelId="{D27CF30D-0176-4A26-B393-B4EF7AAE187F}" type="parTrans" cxnId="{800F5A1D-8F95-4FBE-B2A4-07A62078D5CF}">
      <dgm:prSet/>
      <dgm:spPr/>
      <dgm:t>
        <a:bodyPr/>
        <a:lstStyle/>
        <a:p>
          <a:endParaRPr lang="en-US"/>
        </a:p>
      </dgm:t>
    </dgm:pt>
    <dgm:pt modelId="{B1201554-2AE2-4801-988E-BE8C65B67C3F}" type="sibTrans" cxnId="{800F5A1D-8F95-4FBE-B2A4-07A62078D5CF}">
      <dgm:prSet/>
      <dgm:spPr/>
      <dgm:t>
        <a:bodyPr/>
        <a:lstStyle/>
        <a:p>
          <a:endParaRPr lang="en-US"/>
        </a:p>
      </dgm:t>
    </dgm:pt>
    <dgm:pt modelId="{11FE98AE-4E69-46B1-BA1E-AF7643E1330A}" type="pres">
      <dgm:prSet presAssocID="{BC9BBC62-B569-46EA-8726-BB0A158EDF44}" presName="vert0" presStyleCnt="0">
        <dgm:presLayoutVars>
          <dgm:dir/>
          <dgm:animOne val="branch"/>
          <dgm:animLvl val="lvl"/>
        </dgm:presLayoutVars>
      </dgm:prSet>
      <dgm:spPr/>
    </dgm:pt>
    <dgm:pt modelId="{D6A8AF92-65C0-4E02-8349-C12C959B5837}" type="pres">
      <dgm:prSet presAssocID="{2F0A83BF-70C8-4062-8313-85B3F218DEDD}" presName="thickLine" presStyleLbl="alignNode1" presStyleIdx="0" presStyleCnt="2"/>
      <dgm:spPr/>
    </dgm:pt>
    <dgm:pt modelId="{1937F9CC-736B-452A-8386-29B141F2E62F}" type="pres">
      <dgm:prSet presAssocID="{2F0A83BF-70C8-4062-8313-85B3F218DEDD}" presName="horz1" presStyleCnt="0"/>
      <dgm:spPr/>
    </dgm:pt>
    <dgm:pt modelId="{C0CE2586-C64F-49FD-8E6B-338A3EC36264}" type="pres">
      <dgm:prSet presAssocID="{2F0A83BF-70C8-4062-8313-85B3F218DEDD}" presName="tx1" presStyleLbl="revTx" presStyleIdx="0" presStyleCnt="2" custScaleY="111399"/>
      <dgm:spPr/>
    </dgm:pt>
    <dgm:pt modelId="{5CEDC7C5-CB52-429E-89D9-B3AB682A8F4B}" type="pres">
      <dgm:prSet presAssocID="{2F0A83BF-70C8-4062-8313-85B3F218DEDD}" presName="vert1" presStyleCnt="0"/>
      <dgm:spPr/>
    </dgm:pt>
    <dgm:pt modelId="{E4BBE756-77AA-4B12-9BE4-1B454EE5A415}" type="pres">
      <dgm:prSet presAssocID="{50E86AC5-6283-4519-BDA0-D3CC2DDA6070}" presName="thickLine" presStyleLbl="alignNode1" presStyleIdx="1" presStyleCnt="2"/>
      <dgm:spPr/>
    </dgm:pt>
    <dgm:pt modelId="{F923EC34-3D17-4626-9079-CD40FBCBA024}" type="pres">
      <dgm:prSet presAssocID="{50E86AC5-6283-4519-BDA0-D3CC2DDA6070}" presName="horz1" presStyleCnt="0"/>
      <dgm:spPr/>
    </dgm:pt>
    <dgm:pt modelId="{2748559E-9D6D-41F0-836B-65EBF9A1AF27}" type="pres">
      <dgm:prSet presAssocID="{50E86AC5-6283-4519-BDA0-D3CC2DDA6070}" presName="tx1" presStyleLbl="revTx" presStyleIdx="1" presStyleCnt="2"/>
      <dgm:spPr/>
    </dgm:pt>
    <dgm:pt modelId="{8A6D32A6-ECA3-46C8-ADF6-2E455E53736D}" type="pres">
      <dgm:prSet presAssocID="{50E86AC5-6283-4519-BDA0-D3CC2DDA6070}" presName="vert1" presStyleCnt="0"/>
      <dgm:spPr/>
    </dgm:pt>
  </dgm:ptLst>
  <dgm:cxnLst>
    <dgm:cxn modelId="{6898C410-43FF-4190-A1A3-3E2147664561}" type="presOf" srcId="{BC9BBC62-B569-46EA-8726-BB0A158EDF44}" destId="{11FE98AE-4E69-46B1-BA1E-AF7643E1330A}" srcOrd="0" destOrd="0" presId="urn:microsoft.com/office/officeart/2008/layout/LinedList"/>
    <dgm:cxn modelId="{800F5A1D-8F95-4FBE-B2A4-07A62078D5CF}" srcId="{BC9BBC62-B569-46EA-8726-BB0A158EDF44}" destId="{50E86AC5-6283-4519-BDA0-D3CC2DDA6070}" srcOrd="1" destOrd="0" parTransId="{D27CF30D-0176-4A26-B393-B4EF7AAE187F}" sibTransId="{B1201554-2AE2-4801-988E-BE8C65B67C3F}"/>
    <dgm:cxn modelId="{0446DF88-D654-41A8-BE54-3EB2E2920519}" type="presOf" srcId="{2F0A83BF-70C8-4062-8313-85B3F218DEDD}" destId="{C0CE2586-C64F-49FD-8E6B-338A3EC36264}" srcOrd="0" destOrd="0" presId="urn:microsoft.com/office/officeart/2008/layout/LinedList"/>
    <dgm:cxn modelId="{1F636DE1-689E-4DFD-AC4B-1EC84D78ACBB}" type="presOf" srcId="{50E86AC5-6283-4519-BDA0-D3CC2DDA6070}" destId="{2748559E-9D6D-41F0-836B-65EBF9A1AF27}" srcOrd="0" destOrd="0" presId="urn:microsoft.com/office/officeart/2008/layout/LinedList"/>
    <dgm:cxn modelId="{5BC89BFE-71E2-425A-B601-FBACA246199D}" srcId="{BC9BBC62-B569-46EA-8726-BB0A158EDF44}" destId="{2F0A83BF-70C8-4062-8313-85B3F218DEDD}" srcOrd="0" destOrd="0" parTransId="{36533F48-5015-4C09-8369-4446792CA2C7}" sibTransId="{5077E06A-97EC-4197-BEEB-F40B1215EA90}"/>
    <dgm:cxn modelId="{682BA56B-A979-4BB7-A3C2-B639F78B5D6A}" type="presParOf" srcId="{11FE98AE-4E69-46B1-BA1E-AF7643E1330A}" destId="{D6A8AF92-65C0-4E02-8349-C12C959B5837}" srcOrd="0" destOrd="0" presId="urn:microsoft.com/office/officeart/2008/layout/LinedList"/>
    <dgm:cxn modelId="{FBD28FF4-5B0D-4A99-B96E-0524D830D6A2}" type="presParOf" srcId="{11FE98AE-4E69-46B1-BA1E-AF7643E1330A}" destId="{1937F9CC-736B-452A-8386-29B141F2E62F}" srcOrd="1" destOrd="0" presId="urn:microsoft.com/office/officeart/2008/layout/LinedList"/>
    <dgm:cxn modelId="{A4783F32-CA53-4A80-9FE1-D2175D788B23}" type="presParOf" srcId="{1937F9CC-736B-452A-8386-29B141F2E62F}" destId="{C0CE2586-C64F-49FD-8E6B-338A3EC36264}" srcOrd="0" destOrd="0" presId="urn:microsoft.com/office/officeart/2008/layout/LinedList"/>
    <dgm:cxn modelId="{047450DA-9B3F-4881-BFA7-CFE018CAA715}" type="presParOf" srcId="{1937F9CC-736B-452A-8386-29B141F2E62F}" destId="{5CEDC7C5-CB52-429E-89D9-B3AB682A8F4B}" srcOrd="1" destOrd="0" presId="urn:microsoft.com/office/officeart/2008/layout/LinedList"/>
    <dgm:cxn modelId="{38C36AE2-9508-4239-8536-A24B9C53C9A3}" type="presParOf" srcId="{11FE98AE-4E69-46B1-BA1E-AF7643E1330A}" destId="{E4BBE756-77AA-4B12-9BE4-1B454EE5A415}" srcOrd="2" destOrd="0" presId="urn:microsoft.com/office/officeart/2008/layout/LinedList"/>
    <dgm:cxn modelId="{A366F1FB-8528-4D23-9155-E869948ECC2E}" type="presParOf" srcId="{11FE98AE-4E69-46B1-BA1E-AF7643E1330A}" destId="{F923EC34-3D17-4626-9079-CD40FBCBA024}" srcOrd="3" destOrd="0" presId="urn:microsoft.com/office/officeart/2008/layout/LinedList"/>
    <dgm:cxn modelId="{AA097853-2E55-409B-B3EF-40216CB88EDC}" type="presParOf" srcId="{F923EC34-3D17-4626-9079-CD40FBCBA024}" destId="{2748559E-9D6D-41F0-836B-65EBF9A1AF27}" srcOrd="0" destOrd="0" presId="urn:microsoft.com/office/officeart/2008/layout/LinedList"/>
    <dgm:cxn modelId="{9B89A507-BAB0-4420-9FE4-613B93BFDC5F}" type="presParOf" srcId="{F923EC34-3D17-4626-9079-CD40FBCBA024}" destId="{8A6D32A6-ECA3-46C8-ADF6-2E455E53736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9BBC62-B569-46EA-8726-BB0A158EDF44}" type="doc">
      <dgm:prSet loTypeId="urn:microsoft.com/office/officeart/2008/layout/LinedList" loCatId="list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2F0A83BF-70C8-4062-8313-85B3F218DEDD}">
      <dgm:prSet custT="1"/>
      <dgm:spPr/>
      <dgm:t>
        <a:bodyPr/>
        <a:lstStyle/>
        <a:p>
          <a:r>
            <a:rPr lang="en-US" altLang="ko-KR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-</a:t>
          </a:r>
          <a:r>
            <a:rPr lang="ko-KR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방향키</a:t>
          </a:r>
          <a:r>
            <a:rPr lang="ko-KR" sz="2500" dirty="0"/>
            <a:t>   </a:t>
          </a:r>
          <a:endParaRPr lang="en-US" altLang="ko-KR" sz="2500" dirty="0"/>
        </a:p>
        <a:p>
          <a:r>
            <a:rPr lang="ko-KR" sz="2000" dirty="0"/>
            <a:t>입력한 방향으로 움직인다</a:t>
          </a:r>
          <a:r>
            <a:rPr lang="en-US" sz="2000" dirty="0"/>
            <a:t>. </a:t>
          </a:r>
        </a:p>
      </dgm:t>
    </dgm:pt>
    <dgm:pt modelId="{36533F48-5015-4C09-8369-4446792CA2C7}" type="parTrans" cxnId="{5BC89BFE-71E2-425A-B601-FBACA246199D}">
      <dgm:prSet/>
      <dgm:spPr/>
      <dgm:t>
        <a:bodyPr/>
        <a:lstStyle/>
        <a:p>
          <a:endParaRPr lang="en-US"/>
        </a:p>
      </dgm:t>
    </dgm:pt>
    <dgm:pt modelId="{5077E06A-97EC-4197-BEEB-F40B1215EA90}" type="sibTrans" cxnId="{5BC89BFE-71E2-425A-B601-FBACA246199D}">
      <dgm:prSet/>
      <dgm:spPr/>
      <dgm:t>
        <a:bodyPr/>
        <a:lstStyle/>
        <a:p>
          <a:endParaRPr lang="en-US"/>
        </a:p>
      </dgm:t>
    </dgm:pt>
    <dgm:pt modelId="{50E86AC5-6283-4519-BDA0-D3CC2DDA6070}">
      <dgm:prSet custT="1"/>
      <dgm:spPr/>
      <dgm:t>
        <a:bodyPr/>
        <a:lstStyle/>
        <a:p>
          <a:r>
            <a:rPr lang="en-US" altLang="ko-KR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-</a:t>
          </a:r>
          <a:r>
            <a:rPr lang="ko-KR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스페이스 바  </a:t>
          </a:r>
          <a:r>
            <a:rPr lang="en-US" sz="2500" dirty="0"/>
            <a:t>   </a:t>
          </a:r>
        </a:p>
        <a:p>
          <a:r>
            <a:rPr lang="en-US" altLang="ko-KR" sz="2100" dirty="0"/>
            <a:t> </a:t>
          </a:r>
          <a:r>
            <a:rPr lang="ko-KR" sz="2100" dirty="0"/>
            <a:t>이동한 방향으로 물풍선을 설치한다</a:t>
          </a:r>
          <a:r>
            <a:rPr lang="en-US" sz="2100" dirty="0"/>
            <a:t>. </a:t>
          </a:r>
        </a:p>
      </dgm:t>
    </dgm:pt>
    <dgm:pt modelId="{D27CF30D-0176-4A26-B393-B4EF7AAE187F}" type="parTrans" cxnId="{800F5A1D-8F95-4FBE-B2A4-07A62078D5CF}">
      <dgm:prSet/>
      <dgm:spPr/>
      <dgm:t>
        <a:bodyPr/>
        <a:lstStyle/>
        <a:p>
          <a:endParaRPr lang="en-US"/>
        </a:p>
      </dgm:t>
    </dgm:pt>
    <dgm:pt modelId="{B1201554-2AE2-4801-988E-BE8C65B67C3F}" type="sibTrans" cxnId="{800F5A1D-8F95-4FBE-B2A4-07A62078D5CF}">
      <dgm:prSet/>
      <dgm:spPr/>
      <dgm:t>
        <a:bodyPr/>
        <a:lstStyle/>
        <a:p>
          <a:endParaRPr lang="en-US"/>
        </a:p>
      </dgm:t>
    </dgm:pt>
    <dgm:pt modelId="{11FE98AE-4E69-46B1-BA1E-AF7643E1330A}" type="pres">
      <dgm:prSet presAssocID="{BC9BBC62-B569-46EA-8726-BB0A158EDF44}" presName="vert0" presStyleCnt="0">
        <dgm:presLayoutVars>
          <dgm:dir/>
          <dgm:animOne val="branch"/>
          <dgm:animLvl val="lvl"/>
        </dgm:presLayoutVars>
      </dgm:prSet>
      <dgm:spPr/>
    </dgm:pt>
    <dgm:pt modelId="{D6A8AF92-65C0-4E02-8349-C12C959B5837}" type="pres">
      <dgm:prSet presAssocID="{2F0A83BF-70C8-4062-8313-85B3F218DEDD}" presName="thickLine" presStyleLbl="alignNode1" presStyleIdx="0" presStyleCnt="2"/>
      <dgm:spPr/>
    </dgm:pt>
    <dgm:pt modelId="{1937F9CC-736B-452A-8386-29B141F2E62F}" type="pres">
      <dgm:prSet presAssocID="{2F0A83BF-70C8-4062-8313-85B3F218DEDD}" presName="horz1" presStyleCnt="0"/>
      <dgm:spPr/>
    </dgm:pt>
    <dgm:pt modelId="{C0CE2586-C64F-49FD-8E6B-338A3EC36264}" type="pres">
      <dgm:prSet presAssocID="{2F0A83BF-70C8-4062-8313-85B3F218DEDD}" presName="tx1" presStyleLbl="revTx" presStyleIdx="0" presStyleCnt="2"/>
      <dgm:spPr/>
    </dgm:pt>
    <dgm:pt modelId="{5CEDC7C5-CB52-429E-89D9-B3AB682A8F4B}" type="pres">
      <dgm:prSet presAssocID="{2F0A83BF-70C8-4062-8313-85B3F218DEDD}" presName="vert1" presStyleCnt="0"/>
      <dgm:spPr/>
    </dgm:pt>
    <dgm:pt modelId="{E4BBE756-77AA-4B12-9BE4-1B454EE5A415}" type="pres">
      <dgm:prSet presAssocID="{50E86AC5-6283-4519-BDA0-D3CC2DDA6070}" presName="thickLine" presStyleLbl="alignNode1" presStyleIdx="1" presStyleCnt="2"/>
      <dgm:spPr/>
    </dgm:pt>
    <dgm:pt modelId="{F923EC34-3D17-4626-9079-CD40FBCBA024}" type="pres">
      <dgm:prSet presAssocID="{50E86AC5-6283-4519-BDA0-D3CC2DDA6070}" presName="horz1" presStyleCnt="0"/>
      <dgm:spPr/>
    </dgm:pt>
    <dgm:pt modelId="{2748559E-9D6D-41F0-836B-65EBF9A1AF27}" type="pres">
      <dgm:prSet presAssocID="{50E86AC5-6283-4519-BDA0-D3CC2DDA6070}" presName="tx1" presStyleLbl="revTx" presStyleIdx="1" presStyleCnt="2"/>
      <dgm:spPr/>
    </dgm:pt>
    <dgm:pt modelId="{8A6D32A6-ECA3-46C8-ADF6-2E455E53736D}" type="pres">
      <dgm:prSet presAssocID="{50E86AC5-6283-4519-BDA0-D3CC2DDA6070}" presName="vert1" presStyleCnt="0"/>
      <dgm:spPr/>
    </dgm:pt>
  </dgm:ptLst>
  <dgm:cxnLst>
    <dgm:cxn modelId="{6898C410-43FF-4190-A1A3-3E2147664561}" type="presOf" srcId="{BC9BBC62-B569-46EA-8726-BB0A158EDF44}" destId="{11FE98AE-4E69-46B1-BA1E-AF7643E1330A}" srcOrd="0" destOrd="0" presId="urn:microsoft.com/office/officeart/2008/layout/LinedList"/>
    <dgm:cxn modelId="{800F5A1D-8F95-4FBE-B2A4-07A62078D5CF}" srcId="{BC9BBC62-B569-46EA-8726-BB0A158EDF44}" destId="{50E86AC5-6283-4519-BDA0-D3CC2DDA6070}" srcOrd="1" destOrd="0" parTransId="{D27CF30D-0176-4A26-B393-B4EF7AAE187F}" sibTransId="{B1201554-2AE2-4801-988E-BE8C65B67C3F}"/>
    <dgm:cxn modelId="{0446DF88-D654-41A8-BE54-3EB2E2920519}" type="presOf" srcId="{2F0A83BF-70C8-4062-8313-85B3F218DEDD}" destId="{C0CE2586-C64F-49FD-8E6B-338A3EC36264}" srcOrd="0" destOrd="0" presId="urn:microsoft.com/office/officeart/2008/layout/LinedList"/>
    <dgm:cxn modelId="{1F636DE1-689E-4DFD-AC4B-1EC84D78ACBB}" type="presOf" srcId="{50E86AC5-6283-4519-BDA0-D3CC2DDA6070}" destId="{2748559E-9D6D-41F0-836B-65EBF9A1AF27}" srcOrd="0" destOrd="0" presId="urn:microsoft.com/office/officeart/2008/layout/LinedList"/>
    <dgm:cxn modelId="{5BC89BFE-71E2-425A-B601-FBACA246199D}" srcId="{BC9BBC62-B569-46EA-8726-BB0A158EDF44}" destId="{2F0A83BF-70C8-4062-8313-85B3F218DEDD}" srcOrd="0" destOrd="0" parTransId="{36533F48-5015-4C09-8369-4446792CA2C7}" sibTransId="{5077E06A-97EC-4197-BEEB-F40B1215EA90}"/>
    <dgm:cxn modelId="{682BA56B-A979-4BB7-A3C2-B639F78B5D6A}" type="presParOf" srcId="{11FE98AE-4E69-46B1-BA1E-AF7643E1330A}" destId="{D6A8AF92-65C0-4E02-8349-C12C959B5837}" srcOrd="0" destOrd="0" presId="urn:microsoft.com/office/officeart/2008/layout/LinedList"/>
    <dgm:cxn modelId="{FBD28FF4-5B0D-4A99-B96E-0524D830D6A2}" type="presParOf" srcId="{11FE98AE-4E69-46B1-BA1E-AF7643E1330A}" destId="{1937F9CC-736B-452A-8386-29B141F2E62F}" srcOrd="1" destOrd="0" presId="urn:microsoft.com/office/officeart/2008/layout/LinedList"/>
    <dgm:cxn modelId="{A4783F32-CA53-4A80-9FE1-D2175D788B23}" type="presParOf" srcId="{1937F9CC-736B-452A-8386-29B141F2E62F}" destId="{C0CE2586-C64F-49FD-8E6B-338A3EC36264}" srcOrd="0" destOrd="0" presId="urn:microsoft.com/office/officeart/2008/layout/LinedList"/>
    <dgm:cxn modelId="{047450DA-9B3F-4881-BFA7-CFE018CAA715}" type="presParOf" srcId="{1937F9CC-736B-452A-8386-29B141F2E62F}" destId="{5CEDC7C5-CB52-429E-89D9-B3AB682A8F4B}" srcOrd="1" destOrd="0" presId="urn:microsoft.com/office/officeart/2008/layout/LinedList"/>
    <dgm:cxn modelId="{38C36AE2-9508-4239-8536-A24B9C53C9A3}" type="presParOf" srcId="{11FE98AE-4E69-46B1-BA1E-AF7643E1330A}" destId="{E4BBE756-77AA-4B12-9BE4-1B454EE5A415}" srcOrd="2" destOrd="0" presId="urn:microsoft.com/office/officeart/2008/layout/LinedList"/>
    <dgm:cxn modelId="{A366F1FB-8528-4D23-9155-E869948ECC2E}" type="presParOf" srcId="{11FE98AE-4E69-46B1-BA1E-AF7643E1330A}" destId="{F923EC34-3D17-4626-9079-CD40FBCBA024}" srcOrd="3" destOrd="0" presId="urn:microsoft.com/office/officeart/2008/layout/LinedList"/>
    <dgm:cxn modelId="{AA097853-2E55-409B-B3EF-40216CB88EDC}" type="presParOf" srcId="{F923EC34-3D17-4626-9079-CD40FBCBA024}" destId="{2748559E-9D6D-41F0-836B-65EBF9A1AF27}" srcOrd="0" destOrd="0" presId="urn:microsoft.com/office/officeart/2008/layout/LinedList"/>
    <dgm:cxn modelId="{9B89A507-BAB0-4420-9FE4-613B93BFDC5F}" type="presParOf" srcId="{F923EC34-3D17-4626-9079-CD40FBCBA024}" destId="{8A6D32A6-ECA3-46C8-ADF6-2E455E53736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9BBC62-B569-46EA-8726-BB0A158EDF44}" type="doc">
      <dgm:prSet loTypeId="urn:microsoft.com/office/officeart/2008/layout/LinedList" loCatId="list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2F0A83BF-70C8-4062-8313-85B3F218DEDD}">
      <dgm:prSet custT="1"/>
      <dgm:spPr/>
      <dgm:t>
        <a:bodyPr/>
        <a:lstStyle/>
        <a:p>
          <a:r>
            <a:rPr lang="en-US" altLang="ko-KR" sz="2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-</a:t>
          </a:r>
          <a:r>
            <a:rPr lang="ko-KR" altLang="en-US" sz="2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플레이어 </a:t>
          </a:r>
          <a:r>
            <a:rPr lang="en-US" altLang="ko-KR" sz="2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HP</a:t>
          </a:r>
          <a:r>
            <a:rPr lang="ko-KR" altLang="en-US" sz="2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 </a:t>
          </a:r>
          <a:r>
            <a:rPr lang="en-US" altLang="ko-KR" sz="2100" dirty="0"/>
            <a:t>  </a:t>
          </a:r>
        </a:p>
        <a:p>
          <a:r>
            <a:rPr lang="en-US" altLang="ko-KR" sz="1700" dirty="0"/>
            <a:t> </a:t>
          </a:r>
          <a:r>
            <a:rPr lang="ko-KR" altLang="ko-KR" sz="1700" dirty="0"/>
            <a:t>♥</a:t>
          </a:r>
          <a:r>
            <a:rPr lang="en-US" altLang="ko-KR" sz="1700" dirty="0"/>
            <a:t> </a:t>
          </a:r>
          <a:r>
            <a:rPr lang="ko-KR" altLang="en-US" sz="1700" dirty="0"/>
            <a:t>아이템을 먹으면 </a:t>
          </a:r>
          <a:r>
            <a:rPr lang="en-US" altLang="ko-KR" sz="1700" dirty="0"/>
            <a:t>HP</a:t>
          </a:r>
          <a:r>
            <a:rPr lang="ko-KR" altLang="en-US" sz="1700" dirty="0"/>
            <a:t>가 늘어난다</a:t>
          </a:r>
          <a:r>
            <a:rPr lang="en-US" altLang="ko-KR" sz="1700" dirty="0"/>
            <a:t>. (</a:t>
          </a:r>
          <a:r>
            <a:rPr lang="ko-KR" altLang="en-US" sz="1700" dirty="0"/>
            <a:t>기본 </a:t>
          </a:r>
          <a:r>
            <a:rPr lang="en-US" altLang="ko-KR" sz="1700" dirty="0"/>
            <a:t>3</a:t>
          </a:r>
          <a:r>
            <a:rPr lang="ko-KR" altLang="en-US" sz="1700" dirty="0"/>
            <a:t>개</a:t>
          </a:r>
          <a:r>
            <a:rPr lang="en-US" altLang="ko-KR" sz="1700" dirty="0"/>
            <a:t>)(</a:t>
          </a:r>
          <a:r>
            <a:rPr lang="ko-KR" altLang="en-US" sz="1700" dirty="0"/>
            <a:t>최대 </a:t>
          </a:r>
          <a:r>
            <a:rPr lang="en-US" altLang="ko-KR" sz="1700" dirty="0"/>
            <a:t>6</a:t>
          </a:r>
          <a:r>
            <a:rPr lang="ko-KR" altLang="en-US" sz="1700" dirty="0"/>
            <a:t>개</a:t>
          </a:r>
          <a:r>
            <a:rPr lang="en-US" altLang="ko-KR" sz="1700" dirty="0"/>
            <a:t>)</a:t>
          </a:r>
          <a:endParaRPr lang="en-US" sz="1700" dirty="0"/>
        </a:p>
      </dgm:t>
    </dgm:pt>
    <dgm:pt modelId="{36533F48-5015-4C09-8369-4446792CA2C7}" type="parTrans" cxnId="{5BC89BFE-71E2-425A-B601-FBACA246199D}">
      <dgm:prSet/>
      <dgm:spPr/>
      <dgm:t>
        <a:bodyPr/>
        <a:lstStyle/>
        <a:p>
          <a:endParaRPr lang="en-US"/>
        </a:p>
      </dgm:t>
    </dgm:pt>
    <dgm:pt modelId="{5077E06A-97EC-4197-BEEB-F40B1215EA90}" type="sibTrans" cxnId="{5BC89BFE-71E2-425A-B601-FBACA246199D}">
      <dgm:prSet/>
      <dgm:spPr/>
      <dgm:t>
        <a:bodyPr/>
        <a:lstStyle/>
        <a:p>
          <a:endParaRPr lang="en-US"/>
        </a:p>
      </dgm:t>
    </dgm:pt>
    <dgm:pt modelId="{50E86AC5-6283-4519-BDA0-D3CC2DDA6070}">
      <dgm:prSet custT="1"/>
      <dgm:spPr/>
      <dgm:t>
        <a:bodyPr/>
        <a:lstStyle/>
        <a:p>
          <a:r>
            <a:rPr lang="en-US" altLang="ko-KR" sz="2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-</a:t>
          </a:r>
          <a:r>
            <a:rPr lang="ko-KR" altLang="en-US" sz="21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물풍선</a:t>
          </a:r>
          <a:r>
            <a:rPr lang="ko-KR" altLang="en-US" sz="2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화력 </a:t>
          </a:r>
          <a:endParaRPr lang="en-US" altLang="ko-KR" sz="21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r>
            <a:rPr lang="en-US" altLang="ko-KR" sz="2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ko-KR" altLang="en-US" sz="1700" dirty="0"/>
            <a:t>♨  아이템을 먹으면 </a:t>
          </a:r>
          <a:r>
            <a:rPr lang="ko-KR" altLang="en-US" sz="1700" dirty="0" err="1"/>
            <a:t>물풍선</a:t>
          </a:r>
          <a:r>
            <a:rPr lang="ko-KR" altLang="en-US" sz="1700" dirty="0"/>
            <a:t> 줄기의 길이가 늘어난다</a:t>
          </a:r>
          <a:r>
            <a:rPr lang="en-US" altLang="ko-KR" sz="1700" dirty="0"/>
            <a:t>.  (</a:t>
          </a:r>
          <a:r>
            <a:rPr lang="ko-KR" altLang="en-US" sz="1700" dirty="0"/>
            <a:t>기본 상하좌우 </a:t>
          </a:r>
          <a:r>
            <a:rPr lang="en-US" altLang="ko-KR" sz="1700" dirty="0"/>
            <a:t>1</a:t>
          </a:r>
          <a:r>
            <a:rPr lang="ko-KR" altLang="en-US" sz="1700" dirty="0"/>
            <a:t>칸</a:t>
          </a:r>
          <a:r>
            <a:rPr lang="en-US" altLang="ko-KR" sz="1700" dirty="0"/>
            <a:t>)</a:t>
          </a:r>
          <a:r>
            <a:rPr lang="en-US" sz="1700" dirty="0"/>
            <a:t>. </a:t>
          </a:r>
        </a:p>
      </dgm:t>
    </dgm:pt>
    <dgm:pt modelId="{D27CF30D-0176-4A26-B393-B4EF7AAE187F}" type="parTrans" cxnId="{800F5A1D-8F95-4FBE-B2A4-07A62078D5CF}">
      <dgm:prSet/>
      <dgm:spPr/>
      <dgm:t>
        <a:bodyPr/>
        <a:lstStyle/>
        <a:p>
          <a:endParaRPr lang="en-US"/>
        </a:p>
      </dgm:t>
    </dgm:pt>
    <dgm:pt modelId="{B1201554-2AE2-4801-988E-BE8C65B67C3F}" type="sibTrans" cxnId="{800F5A1D-8F95-4FBE-B2A4-07A62078D5CF}">
      <dgm:prSet/>
      <dgm:spPr/>
      <dgm:t>
        <a:bodyPr/>
        <a:lstStyle/>
        <a:p>
          <a:endParaRPr lang="en-US"/>
        </a:p>
      </dgm:t>
    </dgm:pt>
    <dgm:pt modelId="{11FE98AE-4E69-46B1-BA1E-AF7643E1330A}" type="pres">
      <dgm:prSet presAssocID="{BC9BBC62-B569-46EA-8726-BB0A158EDF44}" presName="vert0" presStyleCnt="0">
        <dgm:presLayoutVars>
          <dgm:dir/>
          <dgm:animOne val="branch"/>
          <dgm:animLvl val="lvl"/>
        </dgm:presLayoutVars>
      </dgm:prSet>
      <dgm:spPr/>
    </dgm:pt>
    <dgm:pt modelId="{D6A8AF92-65C0-4E02-8349-C12C959B5837}" type="pres">
      <dgm:prSet presAssocID="{2F0A83BF-70C8-4062-8313-85B3F218DEDD}" presName="thickLine" presStyleLbl="alignNode1" presStyleIdx="0" presStyleCnt="2"/>
      <dgm:spPr/>
    </dgm:pt>
    <dgm:pt modelId="{1937F9CC-736B-452A-8386-29B141F2E62F}" type="pres">
      <dgm:prSet presAssocID="{2F0A83BF-70C8-4062-8313-85B3F218DEDD}" presName="horz1" presStyleCnt="0"/>
      <dgm:spPr/>
    </dgm:pt>
    <dgm:pt modelId="{C0CE2586-C64F-49FD-8E6B-338A3EC36264}" type="pres">
      <dgm:prSet presAssocID="{2F0A83BF-70C8-4062-8313-85B3F218DEDD}" presName="tx1" presStyleLbl="revTx" presStyleIdx="0" presStyleCnt="2"/>
      <dgm:spPr/>
    </dgm:pt>
    <dgm:pt modelId="{5CEDC7C5-CB52-429E-89D9-B3AB682A8F4B}" type="pres">
      <dgm:prSet presAssocID="{2F0A83BF-70C8-4062-8313-85B3F218DEDD}" presName="vert1" presStyleCnt="0"/>
      <dgm:spPr/>
    </dgm:pt>
    <dgm:pt modelId="{E4BBE756-77AA-4B12-9BE4-1B454EE5A415}" type="pres">
      <dgm:prSet presAssocID="{50E86AC5-6283-4519-BDA0-D3CC2DDA6070}" presName="thickLine" presStyleLbl="alignNode1" presStyleIdx="1" presStyleCnt="2"/>
      <dgm:spPr/>
    </dgm:pt>
    <dgm:pt modelId="{F923EC34-3D17-4626-9079-CD40FBCBA024}" type="pres">
      <dgm:prSet presAssocID="{50E86AC5-6283-4519-BDA0-D3CC2DDA6070}" presName="horz1" presStyleCnt="0"/>
      <dgm:spPr/>
    </dgm:pt>
    <dgm:pt modelId="{2748559E-9D6D-41F0-836B-65EBF9A1AF27}" type="pres">
      <dgm:prSet presAssocID="{50E86AC5-6283-4519-BDA0-D3CC2DDA6070}" presName="tx1" presStyleLbl="revTx" presStyleIdx="1" presStyleCnt="2"/>
      <dgm:spPr/>
    </dgm:pt>
    <dgm:pt modelId="{8A6D32A6-ECA3-46C8-ADF6-2E455E53736D}" type="pres">
      <dgm:prSet presAssocID="{50E86AC5-6283-4519-BDA0-D3CC2DDA6070}" presName="vert1" presStyleCnt="0"/>
      <dgm:spPr/>
    </dgm:pt>
  </dgm:ptLst>
  <dgm:cxnLst>
    <dgm:cxn modelId="{6898C410-43FF-4190-A1A3-3E2147664561}" type="presOf" srcId="{BC9BBC62-B569-46EA-8726-BB0A158EDF44}" destId="{11FE98AE-4E69-46B1-BA1E-AF7643E1330A}" srcOrd="0" destOrd="0" presId="urn:microsoft.com/office/officeart/2008/layout/LinedList"/>
    <dgm:cxn modelId="{800F5A1D-8F95-4FBE-B2A4-07A62078D5CF}" srcId="{BC9BBC62-B569-46EA-8726-BB0A158EDF44}" destId="{50E86AC5-6283-4519-BDA0-D3CC2DDA6070}" srcOrd="1" destOrd="0" parTransId="{D27CF30D-0176-4A26-B393-B4EF7AAE187F}" sibTransId="{B1201554-2AE2-4801-988E-BE8C65B67C3F}"/>
    <dgm:cxn modelId="{0446DF88-D654-41A8-BE54-3EB2E2920519}" type="presOf" srcId="{2F0A83BF-70C8-4062-8313-85B3F218DEDD}" destId="{C0CE2586-C64F-49FD-8E6B-338A3EC36264}" srcOrd="0" destOrd="0" presId="urn:microsoft.com/office/officeart/2008/layout/LinedList"/>
    <dgm:cxn modelId="{1F636DE1-689E-4DFD-AC4B-1EC84D78ACBB}" type="presOf" srcId="{50E86AC5-6283-4519-BDA0-D3CC2DDA6070}" destId="{2748559E-9D6D-41F0-836B-65EBF9A1AF27}" srcOrd="0" destOrd="0" presId="urn:microsoft.com/office/officeart/2008/layout/LinedList"/>
    <dgm:cxn modelId="{5BC89BFE-71E2-425A-B601-FBACA246199D}" srcId="{BC9BBC62-B569-46EA-8726-BB0A158EDF44}" destId="{2F0A83BF-70C8-4062-8313-85B3F218DEDD}" srcOrd="0" destOrd="0" parTransId="{36533F48-5015-4C09-8369-4446792CA2C7}" sibTransId="{5077E06A-97EC-4197-BEEB-F40B1215EA90}"/>
    <dgm:cxn modelId="{682BA56B-A979-4BB7-A3C2-B639F78B5D6A}" type="presParOf" srcId="{11FE98AE-4E69-46B1-BA1E-AF7643E1330A}" destId="{D6A8AF92-65C0-4E02-8349-C12C959B5837}" srcOrd="0" destOrd="0" presId="urn:microsoft.com/office/officeart/2008/layout/LinedList"/>
    <dgm:cxn modelId="{FBD28FF4-5B0D-4A99-B96E-0524D830D6A2}" type="presParOf" srcId="{11FE98AE-4E69-46B1-BA1E-AF7643E1330A}" destId="{1937F9CC-736B-452A-8386-29B141F2E62F}" srcOrd="1" destOrd="0" presId="urn:microsoft.com/office/officeart/2008/layout/LinedList"/>
    <dgm:cxn modelId="{A4783F32-CA53-4A80-9FE1-D2175D788B23}" type="presParOf" srcId="{1937F9CC-736B-452A-8386-29B141F2E62F}" destId="{C0CE2586-C64F-49FD-8E6B-338A3EC36264}" srcOrd="0" destOrd="0" presId="urn:microsoft.com/office/officeart/2008/layout/LinedList"/>
    <dgm:cxn modelId="{047450DA-9B3F-4881-BFA7-CFE018CAA715}" type="presParOf" srcId="{1937F9CC-736B-452A-8386-29B141F2E62F}" destId="{5CEDC7C5-CB52-429E-89D9-B3AB682A8F4B}" srcOrd="1" destOrd="0" presId="urn:microsoft.com/office/officeart/2008/layout/LinedList"/>
    <dgm:cxn modelId="{38C36AE2-9508-4239-8536-A24B9C53C9A3}" type="presParOf" srcId="{11FE98AE-4E69-46B1-BA1E-AF7643E1330A}" destId="{E4BBE756-77AA-4B12-9BE4-1B454EE5A415}" srcOrd="2" destOrd="0" presId="urn:microsoft.com/office/officeart/2008/layout/LinedList"/>
    <dgm:cxn modelId="{A366F1FB-8528-4D23-9155-E869948ECC2E}" type="presParOf" srcId="{11FE98AE-4E69-46B1-BA1E-AF7643E1330A}" destId="{F923EC34-3D17-4626-9079-CD40FBCBA024}" srcOrd="3" destOrd="0" presId="urn:microsoft.com/office/officeart/2008/layout/LinedList"/>
    <dgm:cxn modelId="{AA097853-2E55-409B-B3EF-40216CB88EDC}" type="presParOf" srcId="{F923EC34-3D17-4626-9079-CD40FBCBA024}" destId="{2748559E-9D6D-41F0-836B-65EBF9A1AF27}" srcOrd="0" destOrd="0" presId="urn:microsoft.com/office/officeart/2008/layout/LinedList"/>
    <dgm:cxn modelId="{9B89A507-BAB0-4420-9FE4-613B93BFDC5F}" type="presParOf" srcId="{F923EC34-3D17-4626-9079-CD40FBCBA024}" destId="{8A6D32A6-ECA3-46C8-ADF6-2E455E53736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C9BBC62-B569-46EA-8726-BB0A158EDF44}" type="doc">
      <dgm:prSet loTypeId="urn:microsoft.com/office/officeart/2008/layout/LinedList" loCatId="list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2F0A83BF-70C8-4062-8313-85B3F218DEDD}">
      <dgm:prSet custT="1"/>
      <dgm:spPr/>
      <dgm:t>
        <a:bodyPr/>
        <a:lstStyle/>
        <a:p>
          <a:r>
            <a:rPr lang="en-US" altLang="ko-KR" sz="2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-</a:t>
          </a:r>
          <a:r>
            <a:rPr lang="ko-KR" altLang="en-US" sz="21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물풍선</a:t>
          </a:r>
          <a:r>
            <a:rPr lang="ko-KR" altLang="en-US" sz="2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개수  </a:t>
          </a:r>
          <a:endParaRPr lang="en-US" altLang="ko-KR" sz="21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r>
            <a:rPr lang="en-US" altLang="ko-KR" sz="1700" dirty="0"/>
            <a:t>@  </a:t>
          </a:r>
          <a:r>
            <a:rPr lang="ko-KR" altLang="en-US" sz="1700" dirty="0"/>
            <a:t>아이템을 먹으면 물풍선을 한번에 놓을 수 있는 최대 개수가 늘어난다</a:t>
          </a:r>
          <a:r>
            <a:rPr lang="en-US" altLang="ko-KR" sz="1700" dirty="0"/>
            <a:t>. (</a:t>
          </a:r>
          <a:r>
            <a:rPr lang="ko-KR" altLang="en-US" sz="1700" dirty="0"/>
            <a:t>기본 </a:t>
          </a:r>
          <a:r>
            <a:rPr lang="en-US" altLang="ko-KR" sz="1700" dirty="0"/>
            <a:t>3</a:t>
          </a:r>
          <a:r>
            <a:rPr lang="ko-KR" altLang="en-US" sz="1700" dirty="0"/>
            <a:t>개</a:t>
          </a:r>
          <a:r>
            <a:rPr lang="en-US" altLang="ko-KR" sz="1700" dirty="0"/>
            <a:t>)</a:t>
          </a:r>
          <a:endParaRPr lang="en-US" sz="1700" dirty="0"/>
        </a:p>
      </dgm:t>
    </dgm:pt>
    <dgm:pt modelId="{36533F48-5015-4C09-8369-4446792CA2C7}" type="parTrans" cxnId="{5BC89BFE-71E2-425A-B601-FBACA246199D}">
      <dgm:prSet/>
      <dgm:spPr/>
      <dgm:t>
        <a:bodyPr/>
        <a:lstStyle/>
        <a:p>
          <a:endParaRPr lang="en-US"/>
        </a:p>
      </dgm:t>
    </dgm:pt>
    <dgm:pt modelId="{5077E06A-97EC-4197-BEEB-F40B1215EA90}" type="sibTrans" cxnId="{5BC89BFE-71E2-425A-B601-FBACA246199D}">
      <dgm:prSet/>
      <dgm:spPr/>
      <dgm:t>
        <a:bodyPr/>
        <a:lstStyle/>
        <a:p>
          <a:endParaRPr lang="en-US"/>
        </a:p>
      </dgm:t>
    </dgm:pt>
    <dgm:pt modelId="{50E86AC5-6283-4519-BDA0-D3CC2DDA6070}">
      <dgm:prSet/>
      <dgm:spPr/>
      <dgm:t>
        <a:bodyPr/>
        <a:lstStyle/>
        <a:p>
          <a:endParaRPr lang="en-US" dirty="0"/>
        </a:p>
      </dgm:t>
    </dgm:pt>
    <dgm:pt modelId="{D27CF30D-0176-4A26-B393-B4EF7AAE187F}" type="parTrans" cxnId="{800F5A1D-8F95-4FBE-B2A4-07A62078D5CF}">
      <dgm:prSet/>
      <dgm:spPr/>
      <dgm:t>
        <a:bodyPr/>
        <a:lstStyle/>
        <a:p>
          <a:endParaRPr lang="en-US"/>
        </a:p>
      </dgm:t>
    </dgm:pt>
    <dgm:pt modelId="{B1201554-2AE2-4801-988E-BE8C65B67C3F}" type="sibTrans" cxnId="{800F5A1D-8F95-4FBE-B2A4-07A62078D5CF}">
      <dgm:prSet/>
      <dgm:spPr/>
      <dgm:t>
        <a:bodyPr/>
        <a:lstStyle/>
        <a:p>
          <a:endParaRPr lang="en-US"/>
        </a:p>
      </dgm:t>
    </dgm:pt>
    <dgm:pt modelId="{11FE98AE-4E69-46B1-BA1E-AF7643E1330A}" type="pres">
      <dgm:prSet presAssocID="{BC9BBC62-B569-46EA-8726-BB0A158EDF44}" presName="vert0" presStyleCnt="0">
        <dgm:presLayoutVars>
          <dgm:dir/>
          <dgm:animOne val="branch"/>
          <dgm:animLvl val="lvl"/>
        </dgm:presLayoutVars>
      </dgm:prSet>
      <dgm:spPr/>
    </dgm:pt>
    <dgm:pt modelId="{D6A8AF92-65C0-4E02-8349-C12C959B5837}" type="pres">
      <dgm:prSet presAssocID="{2F0A83BF-70C8-4062-8313-85B3F218DEDD}" presName="thickLine" presStyleLbl="alignNode1" presStyleIdx="0" presStyleCnt="2"/>
      <dgm:spPr/>
    </dgm:pt>
    <dgm:pt modelId="{1937F9CC-736B-452A-8386-29B141F2E62F}" type="pres">
      <dgm:prSet presAssocID="{2F0A83BF-70C8-4062-8313-85B3F218DEDD}" presName="horz1" presStyleCnt="0"/>
      <dgm:spPr/>
    </dgm:pt>
    <dgm:pt modelId="{C0CE2586-C64F-49FD-8E6B-338A3EC36264}" type="pres">
      <dgm:prSet presAssocID="{2F0A83BF-70C8-4062-8313-85B3F218DEDD}" presName="tx1" presStyleLbl="revTx" presStyleIdx="0" presStyleCnt="2" custScaleY="222585"/>
      <dgm:spPr/>
    </dgm:pt>
    <dgm:pt modelId="{5CEDC7C5-CB52-429E-89D9-B3AB682A8F4B}" type="pres">
      <dgm:prSet presAssocID="{2F0A83BF-70C8-4062-8313-85B3F218DEDD}" presName="vert1" presStyleCnt="0"/>
      <dgm:spPr/>
    </dgm:pt>
    <dgm:pt modelId="{E4BBE756-77AA-4B12-9BE4-1B454EE5A415}" type="pres">
      <dgm:prSet presAssocID="{50E86AC5-6283-4519-BDA0-D3CC2DDA6070}" presName="thickLine" presStyleLbl="alignNode1" presStyleIdx="1" presStyleCnt="2"/>
      <dgm:spPr/>
    </dgm:pt>
    <dgm:pt modelId="{F923EC34-3D17-4626-9079-CD40FBCBA024}" type="pres">
      <dgm:prSet presAssocID="{50E86AC5-6283-4519-BDA0-D3CC2DDA6070}" presName="horz1" presStyleCnt="0"/>
      <dgm:spPr/>
    </dgm:pt>
    <dgm:pt modelId="{2748559E-9D6D-41F0-836B-65EBF9A1AF27}" type="pres">
      <dgm:prSet presAssocID="{50E86AC5-6283-4519-BDA0-D3CC2DDA6070}" presName="tx1" presStyleLbl="revTx" presStyleIdx="1" presStyleCnt="2" custLinFactY="100000" custLinFactNeighborX="-18315" custLinFactNeighborY="135233"/>
      <dgm:spPr/>
    </dgm:pt>
    <dgm:pt modelId="{8A6D32A6-ECA3-46C8-ADF6-2E455E53736D}" type="pres">
      <dgm:prSet presAssocID="{50E86AC5-6283-4519-BDA0-D3CC2DDA6070}" presName="vert1" presStyleCnt="0"/>
      <dgm:spPr/>
    </dgm:pt>
  </dgm:ptLst>
  <dgm:cxnLst>
    <dgm:cxn modelId="{6898C410-43FF-4190-A1A3-3E2147664561}" type="presOf" srcId="{BC9BBC62-B569-46EA-8726-BB0A158EDF44}" destId="{11FE98AE-4E69-46B1-BA1E-AF7643E1330A}" srcOrd="0" destOrd="0" presId="urn:microsoft.com/office/officeart/2008/layout/LinedList"/>
    <dgm:cxn modelId="{800F5A1D-8F95-4FBE-B2A4-07A62078D5CF}" srcId="{BC9BBC62-B569-46EA-8726-BB0A158EDF44}" destId="{50E86AC5-6283-4519-BDA0-D3CC2DDA6070}" srcOrd="1" destOrd="0" parTransId="{D27CF30D-0176-4A26-B393-B4EF7AAE187F}" sibTransId="{B1201554-2AE2-4801-988E-BE8C65B67C3F}"/>
    <dgm:cxn modelId="{0446DF88-D654-41A8-BE54-3EB2E2920519}" type="presOf" srcId="{2F0A83BF-70C8-4062-8313-85B3F218DEDD}" destId="{C0CE2586-C64F-49FD-8E6B-338A3EC36264}" srcOrd="0" destOrd="0" presId="urn:microsoft.com/office/officeart/2008/layout/LinedList"/>
    <dgm:cxn modelId="{1F636DE1-689E-4DFD-AC4B-1EC84D78ACBB}" type="presOf" srcId="{50E86AC5-6283-4519-BDA0-D3CC2DDA6070}" destId="{2748559E-9D6D-41F0-836B-65EBF9A1AF27}" srcOrd="0" destOrd="0" presId="urn:microsoft.com/office/officeart/2008/layout/LinedList"/>
    <dgm:cxn modelId="{5BC89BFE-71E2-425A-B601-FBACA246199D}" srcId="{BC9BBC62-B569-46EA-8726-BB0A158EDF44}" destId="{2F0A83BF-70C8-4062-8313-85B3F218DEDD}" srcOrd="0" destOrd="0" parTransId="{36533F48-5015-4C09-8369-4446792CA2C7}" sibTransId="{5077E06A-97EC-4197-BEEB-F40B1215EA90}"/>
    <dgm:cxn modelId="{682BA56B-A979-4BB7-A3C2-B639F78B5D6A}" type="presParOf" srcId="{11FE98AE-4E69-46B1-BA1E-AF7643E1330A}" destId="{D6A8AF92-65C0-4E02-8349-C12C959B5837}" srcOrd="0" destOrd="0" presId="urn:microsoft.com/office/officeart/2008/layout/LinedList"/>
    <dgm:cxn modelId="{FBD28FF4-5B0D-4A99-B96E-0524D830D6A2}" type="presParOf" srcId="{11FE98AE-4E69-46B1-BA1E-AF7643E1330A}" destId="{1937F9CC-736B-452A-8386-29B141F2E62F}" srcOrd="1" destOrd="0" presId="urn:microsoft.com/office/officeart/2008/layout/LinedList"/>
    <dgm:cxn modelId="{A4783F32-CA53-4A80-9FE1-D2175D788B23}" type="presParOf" srcId="{1937F9CC-736B-452A-8386-29B141F2E62F}" destId="{C0CE2586-C64F-49FD-8E6B-338A3EC36264}" srcOrd="0" destOrd="0" presId="urn:microsoft.com/office/officeart/2008/layout/LinedList"/>
    <dgm:cxn modelId="{047450DA-9B3F-4881-BFA7-CFE018CAA715}" type="presParOf" srcId="{1937F9CC-736B-452A-8386-29B141F2E62F}" destId="{5CEDC7C5-CB52-429E-89D9-B3AB682A8F4B}" srcOrd="1" destOrd="0" presId="urn:microsoft.com/office/officeart/2008/layout/LinedList"/>
    <dgm:cxn modelId="{38C36AE2-9508-4239-8536-A24B9C53C9A3}" type="presParOf" srcId="{11FE98AE-4E69-46B1-BA1E-AF7643E1330A}" destId="{E4BBE756-77AA-4B12-9BE4-1B454EE5A415}" srcOrd="2" destOrd="0" presId="urn:microsoft.com/office/officeart/2008/layout/LinedList"/>
    <dgm:cxn modelId="{A366F1FB-8528-4D23-9155-E869948ECC2E}" type="presParOf" srcId="{11FE98AE-4E69-46B1-BA1E-AF7643E1330A}" destId="{F923EC34-3D17-4626-9079-CD40FBCBA024}" srcOrd="3" destOrd="0" presId="urn:microsoft.com/office/officeart/2008/layout/LinedList"/>
    <dgm:cxn modelId="{AA097853-2E55-409B-B3EF-40216CB88EDC}" type="presParOf" srcId="{F923EC34-3D17-4626-9079-CD40FBCBA024}" destId="{2748559E-9D6D-41F0-836B-65EBF9A1AF27}" srcOrd="0" destOrd="0" presId="urn:microsoft.com/office/officeart/2008/layout/LinedList"/>
    <dgm:cxn modelId="{9B89A507-BAB0-4420-9FE4-613B93BFDC5F}" type="presParOf" srcId="{F923EC34-3D17-4626-9079-CD40FBCBA024}" destId="{8A6D32A6-ECA3-46C8-ADF6-2E455E53736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A8AF92-65C0-4E02-8349-C12C959B5837}">
      <dsp:nvSpPr>
        <dsp:cNvPr id="0" name=""/>
        <dsp:cNvSpPr/>
      </dsp:nvSpPr>
      <dsp:spPr>
        <a:xfrm>
          <a:off x="0" y="1726"/>
          <a:ext cx="41910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0CE2586-C64F-49FD-8E6B-338A3EC36264}">
      <dsp:nvSpPr>
        <dsp:cNvPr id="0" name=""/>
        <dsp:cNvSpPr/>
      </dsp:nvSpPr>
      <dsp:spPr>
        <a:xfrm>
          <a:off x="0" y="1726"/>
          <a:ext cx="4186907" cy="2246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5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-</a:t>
          </a:r>
          <a:r>
            <a:rPr lang="ko-KR" sz="25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방향키</a:t>
          </a:r>
          <a:r>
            <a:rPr lang="en-US" altLang="ko-KR" sz="25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</a:t>
          </a:r>
          <a:r>
            <a:rPr lang="ko-KR" altLang="en-US" sz="25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위</a:t>
          </a:r>
          <a:r>
            <a:rPr lang="en-US" altLang="ko-KR" sz="25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,</a:t>
          </a:r>
          <a:r>
            <a:rPr lang="ko-KR" altLang="en-US" sz="25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아래</a:t>
          </a:r>
          <a:r>
            <a:rPr lang="en-US" altLang="ko-KR" sz="25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)</a:t>
          </a:r>
          <a:r>
            <a:rPr lang="ko-KR" sz="2500" kern="1200" dirty="0"/>
            <a:t> </a:t>
          </a:r>
          <a:endParaRPr lang="en-US" altLang="ko-KR" sz="2500" kern="1200" dirty="0"/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 dirty="0"/>
            <a:t> </a:t>
          </a:r>
          <a:r>
            <a:rPr lang="ko-KR" sz="2000" kern="1200" dirty="0"/>
            <a:t>입력한 방향으로 움직인다</a:t>
          </a:r>
          <a:r>
            <a:rPr lang="en-US" sz="2000" kern="1200" dirty="0"/>
            <a:t>.(</a:t>
          </a:r>
          <a:r>
            <a:rPr lang="ko-KR" altLang="en-US" sz="2000" kern="1200" dirty="0"/>
            <a:t>빨간색이 현재위치이다</a:t>
          </a:r>
          <a:r>
            <a:rPr lang="en-US" altLang="ko-KR" sz="2000" kern="1200" dirty="0"/>
            <a:t>.)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 </a:t>
          </a:r>
        </a:p>
      </dsp:txBody>
      <dsp:txXfrm>
        <a:off x="0" y="1726"/>
        <a:ext cx="4186907" cy="2246828"/>
      </dsp:txXfrm>
    </dsp:sp>
    <dsp:sp modelId="{E4BBE756-77AA-4B12-9BE4-1B454EE5A415}">
      <dsp:nvSpPr>
        <dsp:cNvPr id="0" name=""/>
        <dsp:cNvSpPr/>
      </dsp:nvSpPr>
      <dsp:spPr>
        <a:xfrm>
          <a:off x="0" y="2248555"/>
          <a:ext cx="41910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748559E-9D6D-41F0-836B-65EBF9A1AF27}">
      <dsp:nvSpPr>
        <dsp:cNvPr id="0" name=""/>
        <dsp:cNvSpPr/>
      </dsp:nvSpPr>
      <dsp:spPr>
        <a:xfrm>
          <a:off x="0" y="2248555"/>
          <a:ext cx="4191000" cy="2016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5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-</a:t>
          </a:r>
          <a:r>
            <a:rPr lang="ko-KR" sz="25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스페이스 바  </a:t>
          </a:r>
          <a:endParaRPr lang="en-US" altLang="ko-KR" sz="25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ko-KR" altLang="en-US" sz="2000" kern="1200" dirty="0"/>
            <a:t>빨간색인 현재위치</a:t>
          </a:r>
          <a:r>
            <a:rPr lang="en-US" altLang="ko-KR" sz="2000" kern="1200" dirty="0"/>
            <a:t>(</a:t>
          </a:r>
          <a:r>
            <a:rPr lang="ko-KR" altLang="en-US" sz="2000" kern="1200" dirty="0"/>
            <a:t>게임시작 </a:t>
          </a:r>
          <a:r>
            <a:rPr lang="en-US" altLang="ko-KR" sz="2000" kern="1200" dirty="0"/>
            <a:t>or </a:t>
          </a:r>
          <a:r>
            <a:rPr lang="ko-KR" altLang="en-US" sz="2000" kern="1200" dirty="0"/>
            <a:t>게임 종료</a:t>
          </a:r>
          <a:r>
            <a:rPr lang="en-US" altLang="ko-KR" sz="2000" kern="1200" dirty="0"/>
            <a:t>)</a:t>
          </a:r>
          <a:r>
            <a:rPr lang="ko-KR" altLang="en-US" sz="2000" kern="1200" dirty="0"/>
            <a:t>로 이동</a:t>
          </a:r>
          <a:r>
            <a:rPr lang="en-US" altLang="ko-KR" sz="2000" kern="1200" dirty="0"/>
            <a:t>.</a:t>
          </a:r>
          <a:r>
            <a:rPr lang="en-US" sz="2000" kern="1200" dirty="0"/>
            <a:t> </a:t>
          </a:r>
        </a:p>
      </dsp:txBody>
      <dsp:txXfrm>
        <a:off x="0" y="2248555"/>
        <a:ext cx="4191000" cy="20169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A8AF92-65C0-4E02-8349-C12C959B5837}">
      <dsp:nvSpPr>
        <dsp:cNvPr id="0" name=""/>
        <dsp:cNvSpPr/>
      </dsp:nvSpPr>
      <dsp:spPr>
        <a:xfrm>
          <a:off x="0" y="0"/>
          <a:ext cx="41910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0CE2586-C64F-49FD-8E6B-338A3EC36264}">
      <dsp:nvSpPr>
        <dsp:cNvPr id="0" name=""/>
        <dsp:cNvSpPr/>
      </dsp:nvSpPr>
      <dsp:spPr>
        <a:xfrm>
          <a:off x="0" y="0"/>
          <a:ext cx="4191000" cy="1945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5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-</a:t>
          </a:r>
          <a:r>
            <a:rPr lang="ko-KR" sz="25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방향키</a:t>
          </a:r>
          <a:r>
            <a:rPr lang="ko-KR" sz="2500" kern="1200" dirty="0"/>
            <a:t>   </a:t>
          </a:r>
          <a:endParaRPr lang="en-US" altLang="ko-KR" sz="2500" kern="1200" dirty="0"/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kern="1200" dirty="0"/>
            <a:t>입력한 방향으로 움직인다</a:t>
          </a:r>
          <a:r>
            <a:rPr lang="en-US" sz="2000" kern="1200" dirty="0"/>
            <a:t>. </a:t>
          </a:r>
        </a:p>
      </dsp:txBody>
      <dsp:txXfrm>
        <a:off x="0" y="0"/>
        <a:ext cx="4191000" cy="1945482"/>
      </dsp:txXfrm>
    </dsp:sp>
    <dsp:sp modelId="{E4BBE756-77AA-4B12-9BE4-1B454EE5A415}">
      <dsp:nvSpPr>
        <dsp:cNvPr id="0" name=""/>
        <dsp:cNvSpPr/>
      </dsp:nvSpPr>
      <dsp:spPr>
        <a:xfrm>
          <a:off x="0" y="1945482"/>
          <a:ext cx="41910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748559E-9D6D-41F0-836B-65EBF9A1AF27}">
      <dsp:nvSpPr>
        <dsp:cNvPr id="0" name=""/>
        <dsp:cNvSpPr/>
      </dsp:nvSpPr>
      <dsp:spPr>
        <a:xfrm>
          <a:off x="0" y="1945482"/>
          <a:ext cx="4191000" cy="1945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5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-</a:t>
          </a:r>
          <a:r>
            <a:rPr lang="ko-KR" sz="25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스페이스 바  </a:t>
          </a:r>
          <a:r>
            <a:rPr lang="en-US" sz="2500" kern="1200" dirty="0"/>
            <a:t>   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 dirty="0"/>
            <a:t> </a:t>
          </a:r>
          <a:r>
            <a:rPr lang="ko-KR" sz="2100" kern="1200" dirty="0"/>
            <a:t>이동한 방향으로 물풍선을 설치한다</a:t>
          </a:r>
          <a:r>
            <a:rPr lang="en-US" sz="2100" kern="1200" dirty="0"/>
            <a:t>. </a:t>
          </a:r>
        </a:p>
      </dsp:txBody>
      <dsp:txXfrm>
        <a:off x="0" y="1945482"/>
        <a:ext cx="4191000" cy="19454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A8AF92-65C0-4E02-8349-C12C959B5837}">
      <dsp:nvSpPr>
        <dsp:cNvPr id="0" name=""/>
        <dsp:cNvSpPr/>
      </dsp:nvSpPr>
      <dsp:spPr>
        <a:xfrm>
          <a:off x="0" y="0"/>
          <a:ext cx="34798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0CE2586-C64F-49FD-8E6B-338A3EC36264}">
      <dsp:nvSpPr>
        <dsp:cNvPr id="0" name=""/>
        <dsp:cNvSpPr/>
      </dsp:nvSpPr>
      <dsp:spPr>
        <a:xfrm>
          <a:off x="0" y="0"/>
          <a:ext cx="3479800" cy="1638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-</a:t>
          </a:r>
          <a:r>
            <a:rPr lang="ko-KR" altLang="en-US" sz="21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플레이어 </a:t>
          </a:r>
          <a:r>
            <a:rPr lang="en-US" altLang="ko-KR" sz="21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HP</a:t>
          </a:r>
          <a:r>
            <a:rPr lang="ko-KR" altLang="en-US" sz="21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 </a:t>
          </a:r>
          <a:r>
            <a:rPr lang="en-US" altLang="ko-KR" sz="2100" kern="1200" dirty="0"/>
            <a:t>  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 </a:t>
          </a:r>
          <a:r>
            <a:rPr lang="ko-KR" altLang="ko-KR" sz="1700" kern="1200" dirty="0"/>
            <a:t>♥</a:t>
          </a:r>
          <a:r>
            <a:rPr lang="en-US" altLang="ko-KR" sz="1700" kern="1200" dirty="0"/>
            <a:t> </a:t>
          </a:r>
          <a:r>
            <a:rPr lang="ko-KR" altLang="en-US" sz="1700" kern="1200" dirty="0"/>
            <a:t>아이템을 먹으면 </a:t>
          </a:r>
          <a:r>
            <a:rPr lang="en-US" altLang="ko-KR" sz="1700" kern="1200" dirty="0"/>
            <a:t>HP</a:t>
          </a:r>
          <a:r>
            <a:rPr lang="ko-KR" altLang="en-US" sz="1700" kern="1200" dirty="0"/>
            <a:t>가 늘어난다</a:t>
          </a:r>
          <a:r>
            <a:rPr lang="en-US" altLang="ko-KR" sz="1700" kern="1200" dirty="0"/>
            <a:t>. (</a:t>
          </a:r>
          <a:r>
            <a:rPr lang="ko-KR" altLang="en-US" sz="1700" kern="1200" dirty="0"/>
            <a:t>기본 </a:t>
          </a:r>
          <a:r>
            <a:rPr lang="en-US" altLang="ko-KR" sz="1700" kern="1200" dirty="0"/>
            <a:t>3</a:t>
          </a:r>
          <a:r>
            <a:rPr lang="ko-KR" altLang="en-US" sz="1700" kern="1200" dirty="0"/>
            <a:t>개</a:t>
          </a:r>
          <a:r>
            <a:rPr lang="en-US" altLang="ko-KR" sz="1700" kern="1200" dirty="0"/>
            <a:t>)(</a:t>
          </a:r>
          <a:r>
            <a:rPr lang="ko-KR" altLang="en-US" sz="1700" kern="1200" dirty="0"/>
            <a:t>최대 </a:t>
          </a:r>
          <a:r>
            <a:rPr lang="en-US" altLang="ko-KR" sz="1700" kern="1200" dirty="0"/>
            <a:t>6</a:t>
          </a:r>
          <a:r>
            <a:rPr lang="ko-KR" altLang="en-US" sz="1700" kern="1200" dirty="0"/>
            <a:t>개</a:t>
          </a:r>
          <a:r>
            <a:rPr lang="en-US" altLang="ko-KR" sz="1700" kern="1200" dirty="0"/>
            <a:t>)</a:t>
          </a:r>
          <a:endParaRPr lang="en-US" sz="1700" kern="1200" dirty="0"/>
        </a:p>
      </dsp:txBody>
      <dsp:txXfrm>
        <a:off x="0" y="0"/>
        <a:ext cx="3479800" cy="1638298"/>
      </dsp:txXfrm>
    </dsp:sp>
    <dsp:sp modelId="{E4BBE756-77AA-4B12-9BE4-1B454EE5A415}">
      <dsp:nvSpPr>
        <dsp:cNvPr id="0" name=""/>
        <dsp:cNvSpPr/>
      </dsp:nvSpPr>
      <dsp:spPr>
        <a:xfrm>
          <a:off x="0" y="1638298"/>
          <a:ext cx="34798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748559E-9D6D-41F0-836B-65EBF9A1AF27}">
      <dsp:nvSpPr>
        <dsp:cNvPr id="0" name=""/>
        <dsp:cNvSpPr/>
      </dsp:nvSpPr>
      <dsp:spPr>
        <a:xfrm>
          <a:off x="0" y="1638298"/>
          <a:ext cx="3479800" cy="1638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-</a:t>
          </a:r>
          <a:r>
            <a:rPr lang="ko-KR" altLang="en-US" sz="21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물풍선</a:t>
          </a:r>
          <a:r>
            <a:rPr lang="ko-KR" altLang="en-US" sz="21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화력 </a:t>
          </a:r>
          <a:endParaRPr lang="en-US" altLang="ko-KR" sz="21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ko-KR" altLang="en-US" sz="1700" kern="1200" dirty="0"/>
            <a:t>♨  아이템을 먹으면 </a:t>
          </a:r>
          <a:r>
            <a:rPr lang="ko-KR" altLang="en-US" sz="1700" kern="1200" dirty="0" err="1"/>
            <a:t>물풍선</a:t>
          </a:r>
          <a:r>
            <a:rPr lang="ko-KR" altLang="en-US" sz="1700" kern="1200" dirty="0"/>
            <a:t> 줄기의 길이가 늘어난다</a:t>
          </a:r>
          <a:r>
            <a:rPr lang="en-US" altLang="ko-KR" sz="1700" kern="1200" dirty="0"/>
            <a:t>.  (</a:t>
          </a:r>
          <a:r>
            <a:rPr lang="ko-KR" altLang="en-US" sz="1700" kern="1200" dirty="0"/>
            <a:t>기본 상하좌우 </a:t>
          </a:r>
          <a:r>
            <a:rPr lang="en-US" altLang="ko-KR" sz="1700" kern="1200" dirty="0"/>
            <a:t>1</a:t>
          </a:r>
          <a:r>
            <a:rPr lang="ko-KR" altLang="en-US" sz="1700" kern="1200" dirty="0"/>
            <a:t>칸</a:t>
          </a:r>
          <a:r>
            <a:rPr lang="en-US" altLang="ko-KR" sz="1700" kern="1200" dirty="0"/>
            <a:t>)</a:t>
          </a:r>
          <a:r>
            <a:rPr lang="en-US" sz="1700" kern="1200" dirty="0"/>
            <a:t>. </a:t>
          </a:r>
        </a:p>
      </dsp:txBody>
      <dsp:txXfrm>
        <a:off x="0" y="1638298"/>
        <a:ext cx="3479800" cy="16382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A8AF92-65C0-4E02-8349-C12C959B5837}">
      <dsp:nvSpPr>
        <dsp:cNvPr id="0" name=""/>
        <dsp:cNvSpPr/>
      </dsp:nvSpPr>
      <dsp:spPr>
        <a:xfrm>
          <a:off x="0" y="1682"/>
          <a:ext cx="34798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0CE2586-C64F-49FD-8E6B-338A3EC36264}">
      <dsp:nvSpPr>
        <dsp:cNvPr id="0" name=""/>
        <dsp:cNvSpPr/>
      </dsp:nvSpPr>
      <dsp:spPr>
        <a:xfrm>
          <a:off x="0" y="1682"/>
          <a:ext cx="3476401" cy="1688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-</a:t>
          </a:r>
          <a:r>
            <a:rPr lang="ko-KR" altLang="en-US" sz="21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물풍선</a:t>
          </a:r>
          <a:r>
            <a:rPr lang="ko-KR" altLang="en-US" sz="21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개수  </a:t>
          </a:r>
          <a:endParaRPr lang="en-US" altLang="ko-KR" sz="21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@  </a:t>
          </a:r>
          <a:r>
            <a:rPr lang="ko-KR" altLang="en-US" sz="1700" kern="1200" dirty="0"/>
            <a:t>아이템을 먹으면 물풍선을 한번에 놓을 수 있는 최대 개수가 늘어난다</a:t>
          </a:r>
          <a:r>
            <a:rPr lang="en-US" altLang="ko-KR" sz="1700" kern="1200" dirty="0"/>
            <a:t>. (</a:t>
          </a:r>
          <a:r>
            <a:rPr lang="ko-KR" altLang="en-US" sz="1700" kern="1200" dirty="0"/>
            <a:t>기본 </a:t>
          </a:r>
          <a:r>
            <a:rPr lang="en-US" altLang="ko-KR" sz="1700" kern="1200" dirty="0"/>
            <a:t>3</a:t>
          </a:r>
          <a:r>
            <a:rPr lang="ko-KR" altLang="en-US" sz="1700" kern="1200" dirty="0"/>
            <a:t>개</a:t>
          </a:r>
          <a:r>
            <a:rPr lang="en-US" altLang="ko-KR" sz="1700" kern="1200" dirty="0"/>
            <a:t>)</a:t>
          </a:r>
          <a:endParaRPr lang="en-US" sz="1700" kern="1200" dirty="0"/>
        </a:p>
      </dsp:txBody>
      <dsp:txXfrm>
        <a:off x="0" y="1682"/>
        <a:ext cx="3476401" cy="1688949"/>
      </dsp:txXfrm>
    </dsp:sp>
    <dsp:sp modelId="{E4BBE756-77AA-4B12-9BE4-1B454EE5A415}">
      <dsp:nvSpPr>
        <dsp:cNvPr id="0" name=""/>
        <dsp:cNvSpPr/>
      </dsp:nvSpPr>
      <dsp:spPr>
        <a:xfrm>
          <a:off x="0" y="1690632"/>
          <a:ext cx="34798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748559E-9D6D-41F0-836B-65EBF9A1AF27}">
      <dsp:nvSpPr>
        <dsp:cNvPr id="0" name=""/>
        <dsp:cNvSpPr/>
      </dsp:nvSpPr>
      <dsp:spPr>
        <a:xfrm>
          <a:off x="0" y="1692314"/>
          <a:ext cx="3479800" cy="758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 dirty="0"/>
        </a:p>
      </dsp:txBody>
      <dsp:txXfrm>
        <a:off x="0" y="1692314"/>
        <a:ext cx="3479800" cy="7587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A58AC5-1B40-C3E2-41D9-ED34A45AF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3E6EF6-AF5D-38B5-E25B-9E2B99D03F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873102-A949-735C-5985-D99484C21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53E38-3154-49CC-9146-29E250A98132}" type="datetimeFigureOut">
              <a:rPr lang="ko-KR" altLang="en-US" smtClean="0"/>
              <a:t>2023. 6. 5.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18C28C-1E62-5089-701E-242078976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9E4BE2-855E-2D59-194A-C68EA642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8241F-3CDA-43A3-928C-3B73E0305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849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29587-B535-9F01-A1DF-8ECFFB549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01BCAA-7980-B196-487D-7FB45206C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9E9C05-0836-9245-41EF-B9D428B52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53E38-3154-49CC-9146-29E250A98132}" type="datetimeFigureOut">
              <a:rPr lang="ko-KR" altLang="en-US" smtClean="0"/>
              <a:t>2023. 6. 5.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0499FC-BB59-36D3-80A6-861BD9A0E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838A38-8F6E-B43E-137F-3F7AAA2C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8241F-3CDA-43A3-928C-3B73E0305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499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8FEAFEC-AC3A-42D9-1E42-A2BB36CE37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4EBC51-2B30-64CC-9AD0-2E80755BC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5B5077-3315-2AA9-2F6D-A8F6F2B70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53E38-3154-49CC-9146-29E250A98132}" type="datetimeFigureOut">
              <a:rPr lang="ko-KR" altLang="en-US" smtClean="0"/>
              <a:t>2023. 6. 5.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DC7669-B602-B5C6-A1A7-23E5367F1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9DE120-2199-0271-3265-642469B57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8241F-3CDA-43A3-928C-3B73E0305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561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EB73F0-9115-9A9C-1A68-FC88F6032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335708-6D17-7A16-61ED-225FE9285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36E168-6DEE-1B69-AD54-6CEA34774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53E38-3154-49CC-9146-29E250A98132}" type="datetimeFigureOut">
              <a:rPr lang="ko-KR" altLang="en-US" smtClean="0"/>
              <a:t>2023. 6. 5.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9A351B-3A0B-0ED9-9B94-827AAC675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A48412-6C0F-BDAD-11BE-26FDB1AA7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8241F-3CDA-43A3-928C-3B73E0305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873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C1843B-37AC-A582-D156-BB93581C4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012611-079E-38E1-615F-89BDA0C40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B9126C-89AC-F058-CB23-B2C89B6B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53E38-3154-49CC-9146-29E250A98132}" type="datetimeFigureOut">
              <a:rPr lang="ko-KR" altLang="en-US" smtClean="0"/>
              <a:t>2023. 6. 5.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1057BD-76ED-37A2-70AE-867F88629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3DBE61-F3B5-D14E-D5B8-A2F2F2FF8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8241F-3CDA-43A3-928C-3B73E0305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342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40CE94-29E9-B9AE-4373-44A71DD1C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2A0E62-967B-DE54-147A-6C5C6D9291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1CE894-39BB-6170-9A3A-7A0927E35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A8B3D9-0CDF-CEE6-ADD8-11A950F77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53E38-3154-49CC-9146-29E250A98132}" type="datetimeFigureOut">
              <a:rPr lang="ko-KR" altLang="en-US" smtClean="0"/>
              <a:t>2023. 6. 5.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0129A6-3F18-0944-7324-F32FFBB68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87C56D-D849-E1A3-D298-38E7A03CD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8241F-3CDA-43A3-928C-3B73E0305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577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7E0B3C-6692-C3EB-54DA-24E42094C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158F4D-6A9D-AC1D-B5C6-9D0A8FCB3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4CED4A-0899-4019-D217-50141D451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A1EFE8F-5929-84F9-2233-8A94DECFAE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82D14BC-78FE-F04B-7DD3-46CB677337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11F793E-7667-87BE-EC59-268E4F7DA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53E38-3154-49CC-9146-29E250A98132}" type="datetimeFigureOut">
              <a:rPr lang="ko-KR" altLang="en-US" smtClean="0"/>
              <a:t>2023. 6. 5.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082E66-24DF-7495-A609-B43410C93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B8FD301-40B2-6E52-4A7F-4F73EB173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8241F-3CDA-43A3-928C-3B73E0305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7A925-9EB8-5675-DEB3-2C6F11D13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BFCCF2-5A04-BF4C-6D1F-CCA599D71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53E38-3154-49CC-9146-29E250A98132}" type="datetimeFigureOut">
              <a:rPr lang="ko-KR" altLang="en-US" smtClean="0"/>
              <a:t>2023. 6. 5.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2D4D24-CAF0-4C69-13A6-D6FDA8D70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79DC9A-D591-8C00-B39D-8236A5228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8241F-3CDA-43A3-928C-3B73E0305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009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EA186A-69B8-2D81-4E13-121257896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53E38-3154-49CC-9146-29E250A98132}" type="datetimeFigureOut">
              <a:rPr lang="ko-KR" altLang="en-US" smtClean="0"/>
              <a:t>2023. 6. 5.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BCF82C-3B0F-2060-2EFB-F760E164D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103E54-DC28-7676-1BA7-0CB0AA915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8241F-3CDA-43A3-928C-3B73E0305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950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C39B01-D940-F5ED-FFF5-904FDF70D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8841CA-788E-C4C1-B156-648913866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F19DE6-39FF-B3F2-F280-3A2BD97EA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7D3BAD-B370-754B-C9C9-A8EFBE9A6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53E38-3154-49CC-9146-29E250A98132}" type="datetimeFigureOut">
              <a:rPr lang="ko-KR" altLang="en-US" smtClean="0"/>
              <a:t>2023. 6. 5.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476D4A-04C7-2F3C-9C62-DE8CA87A0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0E4162-03BE-B45B-AB6E-7E0768001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8241F-3CDA-43A3-928C-3B73E0305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786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071A7-8C6D-DD46-57AD-344AF25F7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2A2294-D36F-23F9-E269-7776A6871A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83153B-13F5-0ACB-1849-03026AB36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551D5C-D574-9F7C-9AD8-410A7D169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53E38-3154-49CC-9146-29E250A98132}" type="datetimeFigureOut">
              <a:rPr lang="ko-KR" altLang="en-US" smtClean="0"/>
              <a:t>2023. 6. 5.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87F88E-46C5-C8C3-549F-80C6224EE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36156A-FF12-C428-40F3-97F538AB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8241F-3CDA-43A3-928C-3B73E0305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125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A5B49D-592C-BAEF-18A9-8E18E0C49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83F67A-EFB8-937A-CB44-57400EFC3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E5B815-D0A1-FD80-0182-1BD7113A06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53E38-3154-49CC-9146-29E250A98132}" type="datetimeFigureOut">
              <a:rPr lang="ko-KR" altLang="en-US" smtClean="0"/>
              <a:t>2023. 6. 5.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B37717-8C88-66F6-B960-F4A17BAA3F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87D6C0-7A3B-0C18-7391-EE7E20F4A7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8241F-3CDA-43A3-928C-3B73E0305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19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image" Target="../media/image6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E91C0F-E4AC-11D7-09E1-2E54788E0018}"/>
              </a:ext>
            </a:extLst>
          </p:cNvPr>
          <p:cNvSpPr txBox="1"/>
          <p:nvPr/>
        </p:nvSpPr>
        <p:spPr>
          <a:xfrm>
            <a:off x="4965430" y="629268"/>
            <a:ext cx="6586491" cy="128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4400">
                <a:latin typeface="+mj-lt"/>
                <a:ea typeface="+mj-ea"/>
                <a:cs typeface="+mj-cs"/>
              </a:rPr>
              <a:t>게임 컨셉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D8FEF7-C72E-7157-D44B-5A26E861A5F1}"/>
              </a:ext>
            </a:extLst>
          </p:cNvPr>
          <p:cNvSpPr txBox="1"/>
          <p:nvPr/>
        </p:nvSpPr>
        <p:spPr>
          <a:xfrm>
            <a:off x="4965431" y="2438400"/>
            <a:ext cx="658648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300" b="0" i="0">
                <a:effectLst/>
              </a:rPr>
              <a:t>게임의 핵심 특징</a:t>
            </a:r>
            <a:endParaRPr lang="en-US" altLang="ko-KR" sz="1300" b="0" i="0">
              <a:effectLst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300" b="0" i="0">
              <a:effectLst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300" b="0" i="0">
                <a:effectLst/>
              </a:rPr>
              <a:t>1. </a:t>
            </a:r>
            <a:r>
              <a:rPr lang="ko-KR" altLang="en-US" sz="1300" b="0" i="0">
                <a:effectLst/>
              </a:rPr>
              <a:t>전투 아케이드 게임</a:t>
            </a:r>
            <a:endParaRPr lang="en-US" altLang="ko-KR" sz="130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300" b="0" i="0">
                <a:effectLst/>
              </a:rPr>
              <a:t>2. </a:t>
            </a:r>
            <a:r>
              <a:rPr lang="ko-KR" altLang="en-US" sz="1300" b="0" i="0">
                <a:effectLst/>
              </a:rPr>
              <a:t>물폭탄</a:t>
            </a:r>
            <a:r>
              <a:rPr lang="en-US" altLang="ko-KR" sz="1300" b="0" i="0">
                <a:effectLst/>
              </a:rPr>
              <a:t> </a:t>
            </a:r>
            <a:r>
              <a:rPr lang="ko-KR" altLang="en-US" sz="1300" b="0" i="0">
                <a:effectLst/>
              </a:rPr>
              <a:t>설치</a:t>
            </a:r>
            <a:r>
              <a:rPr lang="en-US" altLang="ko-KR" sz="1300" b="0" i="0">
                <a:effectLst/>
              </a:rPr>
              <a:t>, </a:t>
            </a:r>
            <a:r>
              <a:rPr lang="ko-KR" altLang="en-US" sz="1300" b="0" i="0">
                <a:effectLst/>
              </a:rPr>
              <a:t>아이템 수집</a:t>
            </a:r>
            <a:endParaRPr lang="en-US" altLang="ko-KR" sz="130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300" b="0" i="0">
                <a:effectLst/>
              </a:rPr>
              <a:t>3. </a:t>
            </a:r>
            <a:r>
              <a:rPr lang="ko-KR" altLang="en-US" sz="1300" b="0" i="0">
                <a:effectLst/>
              </a:rPr>
              <a:t>아이템이 변수요소로써 작용해서 재미를 더한다</a:t>
            </a:r>
            <a:endParaRPr lang="en-US" altLang="ko-KR" sz="130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300" b="0" i="0">
                <a:effectLst/>
              </a:rPr>
              <a:t>4. </a:t>
            </a:r>
            <a:r>
              <a:rPr lang="ko-KR" altLang="en-US" sz="1300" b="0" i="0">
                <a:effectLst/>
              </a:rPr>
              <a:t>물풍선의 배치에 따른 전략설정</a:t>
            </a:r>
            <a:endParaRPr lang="en-US" altLang="ko-KR" sz="1300" b="0" i="0">
              <a:effectLst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300"/>
              <a:t>5. </a:t>
            </a:r>
            <a:r>
              <a:rPr lang="ko-KR" altLang="en-US" sz="1300" b="0" i="0">
                <a:effectLst/>
              </a:rPr>
              <a:t>물풍선이터지는</a:t>
            </a:r>
            <a:r>
              <a:rPr lang="en-US" altLang="ko-KR" sz="1300" b="0" i="0">
                <a:effectLst/>
              </a:rPr>
              <a:t> </a:t>
            </a:r>
            <a:r>
              <a:rPr lang="ko-KR" altLang="en-US" sz="1300" b="0" i="0">
                <a:effectLst/>
              </a:rPr>
              <a:t>걸 예측하며 전략을 짜야하는</a:t>
            </a:r>
            <a:r>
              <a:rPr lang="en-US" altLang="ko-KR" sz="1300" b="0" i="0">
                <a:effectLst/>
              </a:rPr>
              <a:t> </a:t>
            </a:r>
            <a:r>
              <a:rPr lang="ko-KR" altLang="en-US" sz="1300" b="0" i="0">
                <a:effectLst/>
              </a:rPr>
              <a:t>점이 전략 게임으로써 재밌다</a:t>
            </a:r>
            <a:r>
              <a:rPr lang="en-US" altLang="ko-KR" sz="1300" b="0" i="0">
                <a:effectLst/>
              </a:rPr>
              <a:t>. </a:t>
            </a:r>
            <a:endParaRPr lang="en-US" altLang="ko-KR" sz="130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30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300" b="0" i="0">
                <a:effectLst/>
              </a:rPr>
              <a:t>게임의 규칙</a:t>
            </a:r>
            <a:endParaRPr lang="en-US" altLang="ko-KR" sz="1300" b="0" i="0">
              <a:effectLst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300" b="0" i="0">
              <a:effectLst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300" b="0" i="0">
                <a:effectLst/>
              </a:rPr>
              <a:t>1. </a:t>
            </a:r>
            <a:r>
              <a:rPr lang="ko-KR" altLang="en-US" sz="1300" b="0" i="0">
                <a:effectLst/>
              </a:rPr>
              <a:t>아이템을 수집하며 강해진다음</a:t>
            </a:r>
            <a:r>
              <a:rPr lang="en-US" altLang="ko-KR" sz="1300" b="0" i="0">
                <a:effectLst/>
              </a:rPr>
              <a:t> </a:t>
            </a:r>
            <a:r>
              <a:rPr lang="ko-KR" altLang="en-US" sz="1300" b="0" i="0">
                <a:effectLst/>
              </a:rPr>
              <a:t>상대를 무너트린다</a:t>
            </a:r>
            <a:r>
              <a:rPr lang="en-US" altLang="ko-KR" sz="1300" b="0" i="0">
                <a:effectLst/>
              </a:rPr>
              <a:t>.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300" b="0" i="0">
                <a:effectLst/>
              </a:rPr>
              <a:t>2. </a:t>
            </a:r>
            <a:r>
              <a:rPr lang="ko-KR" altLang="en-US" sz="1300" b="0" i="0">
                <a:effectLst/>
              </a:rPr>
              <a:t>아이템을 이용하여 본인을 강화시키거나</a:t>
            </a:r>
            <a:r>
              <a:rPr lang="en-US" altLang="ko-KR" sz="1300" b="0" i="0">
                <a:effectLst/>
              </a:rPr>
              <a:t>, </a:t>
            </a:r>
            <a:r>
              <a:rPr lang="ko-KR" altLang="en-US" sz="1300" b="0" i="0">
                <a:effectLst/>
              </a:rPr>
              <a:t>상대를 무력시켜서</a:t>
            </a:r>
            <a:r>
              <a:rPr lang="en-US" altLang="ko-KR" sz="1300" b="0" i="0">
                <a:effectLst/>
              </a:rPr>
              <a:t>, </a:t>
            </a:r>
            <a:r>
              <a:rPr lang="ko-KR" altLang="en-US" sz="1300" b="0" i="0">
                <a:effectLst/>
              </a:rPr>
              <a:t>게임을 이기는게임</a:t>
            </a:r>
            <a:endParaRPr lang="en-US" altLang="ko-KR" sz="1300" b="0" i="0">
              <a:effectLst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300" b="0" i="0">
                <a:effectLst/>
              </a:rPr>
              <a:t>3. </a:t>
            </a:r>
            <a:r>
              <a:rPr lang="ko-KR" altLang="en-US" sz="1300" b="0" i="0">
                <a:effectLst/>
              </a:rPr>
              <a:t>상대를 물풍선</a:t>
            </a:r>
            <a:r>
              <a:rPr lang="en-US" altLang="ko-KR" sz="1300" b="0" i="0">
                <a:effectLst/>
              </a:rPr>
              <a:t> </a:t>
            </a:r>
            <a:r>
              <a:rPr lang="ko-KR" altLang="en-US" sz="1300" b="0" i="0">
                <a:effectLst/>
              </a:rPr>
              <a:t>줄기에 맞춰서 물풍선으로 때린다</a:t>
            </a:r>
            <a:r>
              <a:rPr lang="en-US" altLang="ko-KR" sz="1300" b="0" i="0">
                <a:effectLst/>
              </a:rPr>
              <a:t>.</a:t>
            </a:r>
            <a:endParaRPr lang="en-US" altLang="ko-KR" sz="1300"/>
          </a:p>
        </p:txBody>
      </p:sp>
      <p:pic>
        <p:nvPicPr>
          <p:cNvPr id="7" name="Picture 6" descr="실로 연결된 다채로운 핀">
            <a:extLst>
              <a:ext uri="{FF2B5EF4-FFF2-40B4-BE49-F238E27FC236}">
                <a16:creationId xmlns:a16="http://schemas.microsoft.com/office/drawing/2014/main" id="{7B79E06E-C289-9F57-FA4A-7D01D9F13D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43" r="24508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D763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314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B626DDC-C820-8195-8833-9028862BDD49}"/>
              </a:ext>
            </a:extLst>
          </p:cNvPr>
          <p:cNvGraphicFramePr>
            <a:graphicFrameLocks noGrp="1"/>
          </p:cNvGraphicFramePr>
          <p:nvPr/>
        </p:nvGraphicFramePr>
        <p:xfrm>
          <a:off x="879901" y="933662"/>
          <a:ext cx="9238399" cy="45260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3915">
                  <a:extLst>
                    <a:ext uri="{9D8B030D-6E8A-4147-A177-3AD203B41FA5}">
                      <a16:colId xmlns:a16="http://schemas.microsoft.com/office/drawing/2014/main" val="4184558207"/>
                    </a:ext>
                  </a:extLst>
                </a:gridCol>
                <a:gridCol w="21756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29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77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80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7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모듈명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함수명</a:t>
                      </a:r>
                      <a:r>
                        <a:rPr lang="ko-KR" altLang="en-US" sz="1200" b="1" dirty="0"/>
                        <a:t> 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기능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인수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반환값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0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PC</a:t>
                      </a:r>
                      <a:r>
                        <a:rPr lang="ko-KR" altLang="en-US" sz="1600" dirty="0"/>
                        <a:t>의 움직임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setpc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Pc</a:t>
                      </a:r>
                      <a:r>
                        <a:rPr lang="ko-KR" altLang="en-US" sz="1600" dirty="0"/>
                        <a:t>의 </a:t>
                      </a:r>
                      <a:r>
                        <a:rPr lang="ko-KR" altLang="en-US" sz="1600" dirty="0" err="1"/>
                        <a:t>시작위치랑</a:t>
                      </a:r>
                      <a:r>
                        <a:rPr lang="ko-KR" altLang="en-US" sz="1600" dirty="0"/>
                        <a:t> 동적할당을 해준다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플레이어의 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현재 위치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4523"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latin typeface="+mn-ea"/>
                          <a:ea typeface="+mn-ea"/>
                        </a:rPr>
                        <a:t>Setnpc_pattern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npc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시작위치를 설정해준다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Npc</a:t>
                      </a:r>
                      <a:r>
                        <a:rPr lang="ko-KR" altLang="en-US" sz="1600" dirty="0"/>
                        <a:t>의 번호</a:t>
                      </a:r>
                      <a:r>
                        <a:rPr lang="en-US" altLang="ko-KR" sz="1600" dirty="0"/>
                        <a:t>,</a:t>
                      </a:r>
                      <a:r>
                        <a:rPr lang="en-US" altLang="ko-KR" sz="1600" dirty="0" err="1"/>
                        <a:t>npc</a:t>
                      </a:r>
                      <a:r>
                        <a:rPr lang="ko-KR" altLang="en-US" sz="1600" dirty="0"/>
                        <a:t>의 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현재 위치</a:t>
                      </a:r>
                    </a:p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4523"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Setnpc_nopattern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npc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시작위치를 설정해준다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Npc</a:t>
                      </a:r>
                      <a:r>
                        <a:rPr lang="ko-KR" altLang="en-US" sz="1600" dirty="0"/>
                        <a:t>의 번호</a:t>
                      </a:r>
                      <a:r>
                        <a:rPr lang="en-US" altLang="ko-KR" sz="1600" dirty="0"/>
                        <a:t>,</a:t>
                      </a:r>
                      <a:r>
                        <a:rPr lang="en-US" altLang="ko-KR" sz="1600" dirty="0" err="1"/>
                        <a:t>npc</a:t>
                      </a:r>
                      <a:r>
                        <a:rPr lang="ko-KR" altLang="en-US" sz="1600" dirty="0"/>
                        <a:t>의 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현재 위치</a:t>
                      </a:r>
                    </a:p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4523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DetectpcCollision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Pc</a:t>
                      </a:r>
                      <a:r>
                        <a:rPr lang="ko-KR" altLang="en-US" sz="1600" dirty="0"/>
                        <a:t>의 다음 위치가 어떤 블록인지 판단해준다</a:t>
                      </a:r>
                      <a:r>
                        <a:rPr lang="en-US" altLang="ko-KR" sz="1600" dirty="0"/>
                        <a:t>..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Pc</a:t>
                      </a:r>
                      <a:r>
                        <a:rPr lang="ko-KR" altLang="en-US" sz="1600" dirty="0"/>
                        <a:t>의 다음 위치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블록에 따른 다른 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303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DCF5683-9179-0B3A-5EA8-4CCD1C25D537}"/>
              </a:ext>
            </a:extLst>
          </p:cNvPr>
          <p:cNvGraphicFramePr>
            <a:graphicFrameLocks noGrp="1"/>
          </p:cNvGraphicFramePr>
          <p:nvPr/>
        </p:nvGraphicFramePr>
        <p:xfrm>
          <a:off x="1476800" y="990600"/>
          <a:ext cx="9238399" cy="44982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3915">
                  <a:extLst>
                    <a:ext uri="{9D8B030D-6E8A-4147-A177-3AD203B41FA5}">
                      <a16:colId xmlns:a16="http://schemas.microsoft.com/office/drawing/2014/main" val="4184558207"/>
                    </a:ext>
                  </a:extLst>
                </a:gridCol>
                <a:gridCol w="21756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29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77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80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모듈명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함수명</a:t>
                      </a:r>
                      <a:r>
                        <a:rPr lang="ko-KR" altLang="en-US" sz="1200" b="1" dirty="0"/>
                        <a:t> 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기능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인수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반환값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0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PC</a:t>
                      </a:r>
                      <a:r>
                        <a:rPr lang="ko-KR" altLang="en-US" sz="1600" dirty="0"/>
                        <a:t>의 움직임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DetectnpcCollision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Npc</a:t>
                      </a:r>
                      <a:r>
                        <a:rPr lang="ko-KR" altLang="en-US" sz="1600" dirty="0"/>
                        <a:t>의 다음 위치의 블록을 알려준다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Npc</a:t>
                      </a:r>
                      <a:r>
                        <a:rPr lang="ko-KR" altLang="en-US" sz="1600" dirty="0"/>
                        <a:t>의 다음 위치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블록에 따른 다른 값들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4523"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move_pc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x,y</a:t>
                      </a:r>
                      <a:r>
                        <a:rPr lang="ko-KR" altLang="en-US" sz="1600" dirty="0"/>
                        <a:t>좌표를 받아 그 방향으로 이동해준다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이동할 </a:t>
                      </a:r>
                      <a:r>
                        <a:rPr lang="en-US" altLang="ko-KR" sz="1600" dirty="0" err="1"/>
                        <a:t>x,y</a:t>
                      </a:r>
                      <a:r>
                        <a:rPr lang="ko-KR" altLang="en-US" sz="1600" dirty="0"/>
                        <a:t>좌표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4523"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move_pattern_npc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Npc</a:t>
                      </a:r>
                      <a:r>
                        <a:rPr lang="ko-KR" altLang="en-US" sz="1600" dirty="0"/>
                        <a:t>를  패턴 </a:t>
                      </a:r>
                      <a:r>
                        <a:rPr lang="ko-KR" altLang="en-US" sz="1600" dirty="0" err="1"/>
                        <a:t>무빙으로</a:t>
                      </a:r>
                      <a:r>
                        <a:rPr lang="ko-KR" altLang="en-US" sz="1600" dirty="0"/>
                        <a:t> 움직인다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4523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move_nopattern_npc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Npc</a:t>
                      </a:r>
                      <a:r>
                        <a:rPr lang="ko-KR" altLang="en-US" sz="1600" dirty="0"/>
                        <a:t>를 </a:t>
                      </a:r>
                      <a:r>
                        <a:rPr lang="ko-KR" altLang="en-US" sz="1600" dirty="0" err="1"/>
                        <a:t>노패턴</a:t>
                      </a: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무빙으로</a:t>
                      </a:r>
                      <a:r>
                        <a:rPr lang="ko-KR" altLang="en-US" sz="1600" dirty="0"/>
                        <a:t> 움직인다</a:t>
                      </a:r>
                      <a:r>
                        <a:rPr lang="en-US" altLang="ko-KR" sz="1600" dirty="0"/>
                        <a:t>...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5262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F536C1C-DA01-C4FC-E5B1-FE3A826ED31F}"/>
              </a:ext>
            </a:extLst>
          </p:cNvPr>
          <p:cNvGraphicFramePr>
            <a:graphicFrameLocks noGrp="1"/>
          </p:cNvGraphicFramePr>
          <p:nvPr/>
        </p:nvGraphicFramePr>
        <p:xfrm>
          <a:off x="1476800" y="990600"/>
          <a:ext cx="9238399" cy="44982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3915">
                  <a:extLst>
                    <a:ext uri="{9D8B030D-6E8A-4147-A177-3AD203B41FA5}">
                      <a16:colId xmlns:a16="http://schemas.microsoft.com/office/drawing/2014/main" val="4184558207"/>
                    </a:ext>
                  </a:extLst>
                </a:gridCol>
                <a:gridCol w="21756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29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77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80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모듈명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함수명</a:t>
                      </a:r>
                      <a:r>
                        <a:rPr lang="ko-KR" altLang="en-US" sz="1200" b="1" dirty="0"/>
                        <a:t> 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기능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인수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반환값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06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게임 플레이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npc_alldiecheck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Npc</a:t>
                      </a:r>
                      <a:r>
                        <a:rPr lang="ko-KR" altLang="en-US" sz="1600" dirty="0"/>
                        <a:t>가 모두 죽었는지 체크해준다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45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보스공격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addspawnnpc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Npc</a:t>
                      </a:r>
                      <a:r>
                        <a:rPr lang="ko-KR" altLang="en-US" sz="1600" dirty="0"/>
                        <a:t>를 추가 소환해준다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소환할 </a:t>
                      </a:r>
                      <a:r>
                        <a:rPr lang="ko-KR" altLang="en-US" sz="1600" dirty="0" err="1"/>
                        <a:t>몹의</a:t>
                      </a: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갯수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4523"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spawnbomb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물풍선을 </a:t>
                      </a:r>
                      <a:r>
                        <a:rPr lang="ko-KR" altLang="en-US" sz="1600" dirty="0" err="1"/>
                        <a:t>랜덤한</a:t>
                      </a:r>
                      <a:r>
                        <a:rPr lang="ko-KR" altLang="en-US" sz="1600" dirty="0"/>
                        <a:t> 위치에 소환해준다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소환할 물풍선의 </a:t>
                      </a:r>
                      <a:r>
                        <a:rPr lang="ko-KR" altLang="en-US" sz="1600" dirty="0" err="1"/>
                        <a:t>갯수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4523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spawnbossweak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보스의 약점 블록을 </a:t>
                      </a:r>
                      <a:r>
                        <a:rPr lang="ko-KR" altLang="en-US" sz="1600" dirty="0" err="1"/>
                        <a:t>랜덤한</a:t>
                      </a:r>
                      <a:r>
                        <a:rPr lang="ko-KR" altLang="en-US" sz="1600" dirty="0"/>
                        <a:t> 위치에 소환해준다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소환할 약점 </a:t>
                      </a:r>
                      <a:r>
                        <a:rPr lang="ko-KR" altLang="en-US" sz="1600" dirty="0" err="1"/>
                        <a:t>갯수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5450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3118D82-DD9B-EC51-43E7-E6ADB56F467F}"/>
              </a:ext>
            </a:extLst>
          </p:cNvPr>
          <p:cNvGraphicFramePr>
            <a:graphicFrameLocks noGrp="1"/>
          </p:cNvGraphicFramePr>
          <p:nvPr/>
        </p:nvGraphicFramePr>
        <p:xfrm>
          <a:off x="1476800" y="990600"/>
          <a:ext cx="9238399" cy="44982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3915">
                  <a:extLst>
                    <a:ext uri="{9D8B030D-6E8A-4147-A177-3AD203B41FA5}">
                      <a16:colId xmlns:a16="http://schemas.microsoft.com/office/drawing/2014/main" val="4184558207"/>
                    </a:ext>
                  </a:extLst>
                </a:gridCol>
                <a:gridCol w="21756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29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77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80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모듈명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함수명</a:t>
                      </a:r>
                      <a:r>
                        <a:rPr lang="ko-KR" altLang="en-US" sz="1200" b="1" dirty="0"/>
                        <a:t> 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기능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인수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반환값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06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보스공격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deletebossweak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약점블럭을</a:t>
                      </a:r>
                      <a:r>
                        <a:rPr lang="ko-KR" altLang="en-US" sz="1600" dirty="0"/>
                        <a:t> 지워준다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4523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npcspeedup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Npc</a:t>
                      </a:r>
                      <a:r>
                        <a:rPr lang="ko-KR" altLang="en-US" sz="1600" dirty="0"/>
                        <a:t>의 속도를 빠르게 해준다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4523"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ProcessKeyInput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Pc</a:t>
                      </a:r>
                      <a:r>
                        <a:rPr lang="ko-KR" altLang="en-US" sz="1600" dirty="0"/>
                        <a:t>의 </a:t>
                      </a:r>
                      <a:r>
                        <a:rPr lang="ko-KR" altLang="en-US" sz="1600" dirty="0" err="1"/>
                        <a:t>무빙과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 err="1"/>
                        <a:t>npc</a:t>
                      </a:r>
                      <a:r>
                        <a:rPr lang="ko-KR" altLang="en-US" sz="1600" dirty="0"/>
                        <a:t>의 </a:t>
                      </a:r>
                      <a:r>
                        <a:rPr lang="ko-KR" altLang="en-US" sz="1600" dirty="0" err="1"/>
                        <a:t>무빙을</a:t>
                      </a:r>
                      <a:r>
                        <a:rPr lang="ko-KR" altLang="en-US" sz="1600" dirty="0"/>
                        <a:t> 관여하고 </a:t>
                      </a:r>
                      <a:r>
                        <a:rPr lang="ko-KR" altLang="en-US" sz="1600" dirty="0" err="1"/>
                        <a:t>보스맵일때</a:t>
                      </a:r>
                      <a:r>
                        <a:rPr lang="ko-KR" altLang="en-US" sz="1600" dirty="0"/>
                        <a:t> 공격을 관장한다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4523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7164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041BAC-A88F-C95F-4696-08A241C26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82" y="1010653"/>
            <a:ext cx="11762071" cy="4668252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69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3" descr="조각그림 퍼즐">
            <a:extLst>
              <a:ext uri="{FF2B5EF4-FFF2-40B4-BE49-F238E27FC236}">
                <a16:creationId xmlns:a16="http://schemas.microsoft.com/office/drawing/2014/main" id="{33C189A1-0C89-4662-FC2E-1AB2850E1F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5273" b="13518"/>
          <a:stretch/>
        </p:blipFill>
        <p:spPr>
          <a:xfrm>
            <a:off x="20" y="0"/>
            <a:ext cx="12191980" cy="6856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2AD8EFA-05F5-1191-2A21-ECF47164C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2211977"/>
            <a:ext cx="3535679" cy="1802975"/>
          </a:xfrm>
        </p:spPr>
        <p:txBody>
          <a:bodyPr anchor="b">
            <a:noAutofit/>
          </a:bodyPr>
          <a:lstStyle/>
          <a:p>
            <a:pPr algn="l"/>
            <a:r>
              <a:rPr lang="en-US" altLang="ko-KR" sz="6600" b="1" dirty="0">
                <a:solidFill>
                  <a:schemeClr val="bg1"/>
                </a:solidFill>
              </a:rPr>
              <a:t>WATER BOMB</a:t>
            </a:r>
            <a:endParaRPr lang="ko-KR" altLang="en-US" sz="6600" b="1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8CBED0-F3B5-79A7-9297-24F03A427C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0159" y="4558105"/>
            <a:ext cx="3880421" cy="877585"/>
          </a:xfrm>
        </p:spPr>
        <p:txBody>
          <a:bodyPr>
            <a:normAutofit/>
          </a:bodyPr>
          <a:lstStyle/>
          <a:p>
            <a:pPr algn="l"/>
            <a:r>
              <a:rPr lang="en-US" altLang="ko-KR" b="1" dirty="0"/>
              <a:t>Manual for Game Starter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71107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내용 개체 틀 2">
            <a:extLst>
              <a:ext uri="{FF2B5EF4-FFF2-40B4-BE49-F238E27FC236}">
                <a16:creationId xmlns:a16="http://schemas.microsoft.com/office/drawing/2014/main" id="{D1B8BE3B-3A69-B06A-1B88-C9724455524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5929" y="2242454"/>
          <a:ext cx="4191000" cy="4267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30D19FA2-5ABA-EE0A-1349-577C74D3155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6250" r="20776" b="-1"/>
          <a:stretch/>
        </p:blipFill>
        <p:spPr>
          <a:xfrm>
            <a:off x="5143500" y="0"/>
            <a:ext cx="7340600" cy="6858000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61C43647-AFFB-8141-4F17-08C413B3C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388" y="707572"/>
            <a:ext cx="4326082" cy="990600"/>
          </a:xfrm>
        </p:spPr>
        <p:txBody>
          <a:bodyPr>
            <a:normAutofit/>
          </a:bodyPr>
          <a:lstStyle/>
          <a:p>
            <a:r>
              <a:rPr lang="ko-KR" altLang="en-US" b="1" dirty="0"/>
              <a:t>시작 메뉴</a:t>
            </a:r>
          </a:p>
        </p:txBody>
      </p:sp>
    </p:spTree>
    <p:extLst>
      <p:ext uri="{BB962C8B-B14F-4D97-AF65-F5344CB8AC3E}">
        <p14:creationId xmlns:p14="http://schemas.microsoft.com/office/powerpoint/2010/main" val="23198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6627F-C8F8-24B3-53EF-BB2D19CFE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418" y="681038"/>
            <a:ext cx="4326082" cy="990600"/>
          </a:xfrm>
        </p:spPr>
        <p:txBody>
          <a:bodyPr>
            <a:normAutofit/>
          </a:bodyPr>
          <a:lstStyle/>
          <a:p>
            <a:r>
              <a:rPr lang="ko-KR" altLang="en-US" sz="4000" b="1" dirty="0">
                <a:latin typeface="+mj-ea"/>
              </a:rPr>
              <a:t>사용자 입력 키</a:t>
            </a:r>
          </a:p>
        </p:txBody>
      </p:sp>
      <p:graphicFrame>
        <p:nvGraphicFramePr>
          <p:cNvPr id="17" name="내용 개체 틀 2">
            <a:extLst>
              <a:ext uri="{FF2B5EF4-FFF2-40B4-BE49-F238E27FC236}">
                <a16:creationId xmlns:a16="http://schemas.microsoft.com/office/drawing/2014/main" id="{D1B8BE3B-3A69-B06A-1B88-C9724455524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17418" y="2198912"/>
          <a:ext cx="4191000" cy="3890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61792BDE-8693-BBFA-B312-B40F0495833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217" t="-169" r="-1217" b="-24904"/>
          <a:stretch/>
        </p:blipFill>
        <p:spPr>
          <a:xfrm>
            <a:off x="5473700" y="-11536"/>
            <a:ext cx="6718300" cy="863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806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6627F-C8F8-24B3-53EF-BB2D19CFE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292" y="370115"/>
            <a:ext cx="6950529" cy="990600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사용자 상태 </a:t>
            </a:r>
            <a:r>
              <a:rPr lang="ko-KR" altLang="en-US" b="1" dirty="0" err="1"/>
              <a:t>스텟</a:t>
            </a:r>
            <a:r>
              <a:rPr lang="ko-KR" altLang="en-US" b="1" dirty="0"/>
              <a:t> 및 아이템</a:t>
            </a:r>
          </a:p>
        </p:txBody>
      </p:sp>
      <p:graphicFrame>
        <p:nvGraphicFramePr>
          <p:cNvPr id="17" name="내용 개체 틀 2">
            <a:extLst>
              <a:ext uri="{FF2B5EF4-FFF2-40B4-BE49-F238E27FC236}">
                <a16:creationId xmlns:a16="http://schemas.microsoft.com/office/drawing/2014/main" id="{D1B8BE3B-3A69-B06A-1B88-C9724455524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52500" y="1360716"/>
          <a:ext cx="3479800" cy="32765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내용 개체 틀 2">
            <a:extLst>
              <a:ext uri="{FF2B5EF4-FFF2-40B4-BE49-F238E27FC236}">
                <a16:creationId xmlns:a16="http://schemas.microsoft.com/office/drawing/2014/main" id="{05F0781F-DD6B-E1CD-1074-AC1DC03E9C32}"/>
              </a:ext>
            </a:extLst>
          </p:cNvPr>
          <p:cNvGraphicFramePr>
            <a:graphicFrameLocks/>
          </p:cNvGraphicFramePr>
          <p:nvPr/>
        </p:nvGraphicFramePr>
        <p:xfrm>
          <a:off x="952500" y="4737100"/>
          <a:ext cx="3479800" cy="24511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47F79997-0CB6-A095-627D-ACAE4C32060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30425" y="2632527"/>
            <a:ext cx="5907331" cy="245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94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6627F-C8F8-24B3-53EF-BB2D19CFE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23900"/>
            <a:ext cx="4417522" cy="1181100"/>
          </a:xfrm>
        </p:spPr>
        <p:txBody>
          <a:bodyPr>
            <a:normAutofit/>
          </a:bodyPr>
          <a:lstStyle/>
          <a:p>
            <a:r>
              <a:rPr lang="ko-KR" altLang="en-US" b="1" dirty="0"/>
              <a:t>게임 플레이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F80D1B-90F0-770B-0F61-790BFB21E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728" y="1905000"/>
            <a:ext cx="4191000" cy="389096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2000" dirty="0"/>
              <a:t>게임을 플레이 하면 </a:t>
            </a:r>
            <a:r>
              <a:rPr lang="ko-KR" altLang="en-US" sz="2000" dirty="0" err="1"/>
              <a:t>몬스터들이</a:t>
            </a:r>
            <a:r>
              <a:rPr lang="ko-KR" altLang="en-US" sz="2000" dirty="0"/>
              <a:t> 출몰한다</a:t>
            </a:r>
            <a:r>
              <a:rPr lang="en-US" altLang="ko-KR" sz="2000" dirty="0"/>
              <a:t>. </a:t>
            </a:r>
          </a:p>
          <a:p>
            <a:pPr>
              <a:lnSpc>
                <a:spcPct val="110000"/>
              </a:lnSpc>
            </a:pPr>
            <a:r>
              <a:rPr lang="ko-KR" altLang="en-US" sz="2000" dirty="0"/>
              <a:t>일반 스테이지에서는 </a:t>
            </a:r>
            <a:r>
              <a:rPr lang="ko-KR" altLang="en-US" sz="2000" dirty="0" err="1"/>
              <a:t>몬스터들을</a:t>
            </a:r>
            <a:r>
              <a:rPr lang="ko-KR" altLang="en-US" sz="2000" dirty="0"/>
              <a:t> 다 죽이면 다음 스테이지로 넘어갈 수 있다</a:t>
            </a:r>
            <a:r>
              <a:rPr lang="en-US" altLang="ko-KR" sz="2000" dirty="0"/>
              <a:t>. </a:t>
            </a:r>
          </a:p>
          <a:p>
            <a:pPr>
              <a:lnSpc>
                <a:spcPct val="110000"/>
              </a:lnSpc>
            </a:pPr>
            <a:r>
              <a:rPr lang="ko-KR" altLang="en-US" sz="2000" dirty="0"/>
              <a:t>▦ 블록은 물풍선으로 부실 수 있는데 부시면 일정 확률로 아이템이 </a:t>
            </a:r>
            <a:r>
              <a:rPr lang="ko-KR" altLang="en-US" sz="2000" dirty="0" err="1"/>
              <a:t>드랍되어</a:t>
            </a:r>
            <a:r>
              <a:rPr lang="en-US" altLang="ko-KR" sz="2000" dirty="0"/>
              <a:t> </a:t>
            </a:r>
            <a:r>
              <a:rPr lang="ko-KR" altLang="en-US" sz="2000" dirty="0"/>
              <a:t>먹을 수 있다</a:t>
            </a:r>
            <a:r>
              <a:rPr lang="en-US" altLang="ko-KR" sz="2000" dirty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sz="2000" dirty="0"/>
              <a:t>생명이 </a:t>
            </a:r>
            <a:r>
              <a:rPr lang="en-US" altLang="ko-KR" sz="2000" dirty="0"/>
              <a:t>0</a:t>
            </a:r>
            <a:r>
              <a:rPr lang="ko-KR" altLang="en-US" sz="2000" dirty="0"/>
              <a:t>이 되면 죽는다</a:t>
            </a:r>
            <a:r>
              <a:rPr lang="en-US" altLang="ko-KR" sz="2000" dirty="0"/>
              <a:t>..</a:t>
            </a:r>
            <a:r>
              <a:rPr lang="ko-KR" altLang="en-US" sz="2000" dirty="0"/>
              <a:t> </a:t>
            </a:r>
          </a:p>
        </p:txBody>
      </p:sp>
      <p:pic>
        <p:nvPicPr>
          <p:cNvPr id="7" name="그림 6" descr="텍스트, 낱말맞추기게임이(가) 표시된 사진&#10;&#10;자동 생성된 설명">
            <a:extLst>
              <a:ext uri="{FF2B5EF4-FFF2-40B4-BE49-F238E27FC236}">
                <a16:creationId xmlns:a16="http://schemas.microsoft.com/office/drawing/2014/main" id="{82918AFC-E6F9-5647-4383-C9B6463E1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992" y="1520079"/>
            <a:ext cx="6896522" cy="413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529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리스트 양식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1EFA1-C9CF-4CA0-A343-A427177469CB}" type="slidenum">
              <a:rPr lang="en-US" altLang="ko-KR" smtClean="0"/>
              <a:pPr/>
              <a:t>2</a:t>
            </a:fld>
            <a:endParaRPr lang="en-US" altLang="ko-KR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608702"/>
              </p:ext>
            </p:extLst>
          </p:nvPr>
        </p:nvGraphicFramePr>
        <p:xfrm>
          <a:off x="1535214" y="1239543"/>
          <a:ext cx="9238399" cy="45014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3915">
                  <a:extLst>
                    <a:ext uri="{9D8B030D-6E8A-4147-A177-3AD203B41FA5}">
                      <a16:colId xmlns:a16="http://schemas.microsoft.com/office/drawing/2014/main" val="4184558207"/>
                    </a:ext>
                  </a:extLst>
                </a:gridCol>
                <a:gridCol w="21756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29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77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80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7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모듈명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함수명</a:t>
                      </a:r>
                      <a:r>
                        <a:rPr lang="ko-KR" altLang="en-US" sz="1200" b="1" dirty="0"/>
                        <a:t> 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기능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인수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반환값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06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UI </a:t>
                      </a:r>
                      <a:r>
                        <a:rPr lang="ko-KR" altLang="en-US" dirty="0"/>
                        <a:t>메뉴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drawingGameMenu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메뉴를 그려준다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없음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없음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45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UI </a:t>
                      </a:r>
                      <a:r>
                        <a:rPr lang="ko-KR" altLang="en-US" dirty="0"/>
                        <a:t>메뉴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menuUp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메뉴 선택위치를 위로 </a:t>
                      </a:r>
                      <a:r>
                        <a:rPr lang="ko-KR" altLang="en-US" dirty="0" err="1"/>
                        <a:t>한칸</a:t>
                      </a:r>
                      <a:r>
                        <a:rPr lang="ko-KR" altLang="en-US" dirty="0"/>
                        <a:t> 올린다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없음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없음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45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UI </a:t>
                      </a:r>
                      <a:r>
                        <a:rPr lang="ko-KR" altLang="en-US" dirty="0"/>
                        <a:t>메뉴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menuDown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게임 메뉴 선택위치를 아래로 </a:t>
                      </a:r>
                      <a:r>
                        <a:rPr lang="ko-KR" altLang="en-US" dirty="0" err="1"/>
                        <a:t>한칸</a:t>
                      </a:r>
                      <a:r>
                        <a:rPr lang="ko-KR" altLang="en-US" dirty="0"/>
                        <a:t> 내린다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없음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없음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45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UI </a:t>
                      </a:r>
                      <a:r>
                        <a:rPr lang="ko-KR" altLang="en-US" dirty="0"/>
                        <a:t>메뉴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drawBombNumUI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주인공의 파워를 출력한다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없음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없음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9156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724CB5-7C60-B7D9-7BD3-7B368F748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812042"/>
            <a:ext cx="4264686" cy="1092958"/>
          </a:xfrm>
        </p:spPr>
        <p:txBody>
          <a:bodyPr>
            <a:normAutofit/>
          </a:bodyPr>
          <a:lstStyle/>
          <a:p>
            <a:r>
              <a:rPr lang="ko-KR" altLang="en-US" b="1" dirty="0"/>
              <a:t>보스스테이지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FD10D3-2F95-9F53-EFCE-3FB552930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285997"/>
            <a:ext cx="4191000" cy="389096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1700" dirty="0"/>
              <a:t>마지막 스테이지는 문어대왕이 나온다</a:t>
            </a:r>
            <a:r>
              <a:rPr lang="en-US" altLang="ko-KR" sz="1700" dirty="0"/>
              <a:t>. </a:t>
            </a:r>
          </a:p>
          <a:p>
            <a:pPr>
              <a:lnSpc>
                <a:spcPct val="110000"/>
              </a:lnSpc>
            </a:pPr>
            <a:r>
              <a:rPr lang="ko-KR" altLang="en-US" sz="1700" dirty="0"/>
              <a:t>문어대왕은 </a:t>
            </a:r>
            <a:r>
              <a:rPr lang="ko-KR" altLang="en-US" sz="1700" dirty="0" err="1"/>
              <a:t>몬스터들을</a:t>
            </a:r>
            <a:r>
              <a:rPr lang="ko-KR" altLang="en-US" sz="1700" dirty="0"/>
              <a:t> 소환하면서 공격한다</a:t>
            </a:r>
            <a:r>
              <a:rPr lang="en-US" altLang="ko-KR" sz="1700" dirty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sz="1700" dirty="0"/>
              <a:t>문어대왕의 약점 블록이 </a:t>
            </a:r>
            <a:r>
              <a:rPr lang="ko-KR" altLang="en-US" sz="1700" dirty="0" err="1"/>
              <a:t>맵에</a:t>
            </a:r>
            <a:r>
              <a:rPr lang="ko-KR" altLang="en-US" sz="1700" dirty="0"/>
              <a:t> 랜덤으로 소환되는데 이 블록을</a:t>
            </a:r>
            <a:r>
              <a:rPr lang="en-US" altLang="ko-KR" sz="1700" dirty="0"/>
              <a:t> </a:t>
            </a:r>
            <a:r>
              <a:rPr lang="ko-KR" altLang="en-US" sz="1700" dirty="0"/>
              <a:t>물풍선으로 공격하면 보스에게 공격을 할 수 있다</a:t>
            </a:r>
            <a:r>
              <a:rPr lang="en-US" altLang="ko-KR" sz="1700" dirty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sz="1700" dirty="0"/>
              <a:t>일정 시간이 지나면 </a:t>
            </a:r>
            <a:r>
              <a:rPr lang="ko-KR" altLang="en-US" sz="1700" dirty="0" err="1"/>
              <a:t>몬스터들의</a:t>
            </a:r>
            <a:r>
              <a:rPr lang="ko-KR" altLang="en-US" sz="1700" dirty="0"/>
              <a:t> 스피드가 빨라진다</a:t>
            </a:r>
            <a:r>
              <a:rPr lang="en-US" altLang="ko-KR" sz="1700" dirty="0"/>
              <a:t>.  </a:t>
            </a:r>
          </a:p>
          <a:p>
            <a:pPr>
              <a:lnSpc>
                <a:spcPct val="110000"/>
              </a:lnSpc>
            </a:pPr>
            <a:r>
              <a:rPr lang="ko-KR" altLang="en-US" sz="1700" dirty="0"/>
              <a:t>문어대왕을 처치 하면 이 게임을 클리어했다</a:t>
            </a:r>
            <a:r>
              <a:rPr lang="en-US" altLang="ko-KR" sz="1700" dirty="0"/>
              <a:t>!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659080-2383-866C-8EE4-21C4A14B26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50" r="3266" b="-2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106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리스트 양식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1EFA1-C9CF-4CA0-A343-A427177469CB}" type="slidenum">
              <a:rPr lang="en-US" altLang="ko-KR" smtClean="0"/>
              <a:pPr/>
              <a:t>3</a:t>
            </a:fld>
            <a:endParaRPr lang="en-US" altLang="ko-KR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103316"/>
              </p:ext>
            </p:extLst>
          </p:nvPr>
        </p:nvGraphicFramePr>
        <p:xfrm>
          <a:off x="1535214" y="1239543"/>
          <a:ext cx="9238399" cy="45014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3915">
                  <a:extLst>
                    <a:ext uri="{9D8B030D-6E8A-4147-A177-3AD203B41FA5}">
                      <a16:colId xmlns:a16="http://schemas.microsoft.com/office/drawing/2014/main" val="4184558207"/>
                    </a:ext>
                  </a:extLst>
                </a:gridCol>
                <a:gridCol w="21756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29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77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80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7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모듈명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함수명</a:t>
                      </a:r>
                      <a:r>
                        <a:rPr lang="ko-KR" altLang="en-US" sz="1200" b="1" dirty="0"/>
                        <a:t> 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기능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인수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반환값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06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UI </a:t>
                      </a:r>
                      <a:r>
                        <a:rPr lang="ko-KR" altLang="en-US" dirty="0"/>
                        <a:t>맵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erazeWindow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창을 깨끗하게 지워준다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없음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없음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45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UI </a:t>
                      </a:r>
                      <a:r>
                        <a:rPr lang="ko-KR" altLang="en-US" dirty="0"/>
                        <a:t>메뉴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drawingTotalMap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</a:t>
                      </a:r>
                      <a:r>
                        <a:rPr lang="ko-KR" altLang="en-US" dirty="0" err="1"/>
                        <a:t>맵을</a:t>
                      </a:r>
                      <a:r>
                        <a:rPr lang="ko-KR" altLang="en-US" dirty="0"/>
                        <a:t> 그려준다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없음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없음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45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UI </a:t>
                      </a:r>
                      <a:r>
                        <a:rPr lang="ko-KR" altLang="en-US" dirty="0"/>
                        <a:t>맵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printHeroHP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주인공의 체력을 출력한다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없음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없음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45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UI </a:t>
                      </a:r>
                      <a:r>
                        <a:rPr lang="ko-KR" altLang="en-US" dirty="0"/>
                        <a:t>맵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출력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printGameBoard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보드를 출력한다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없음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없음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732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리스트 양식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1EFA1-C9CF-4CA0-A343-A427177469CB}" type="slidenum">
              <a:rPr lang="en-US" altLang="ko-KR" smtClean="0"/>
              <a:pPr/>
              <a:t>4</a:t>
            </a:fld>
            <a:endParaRPr lang="en-US" altLang="ko-KR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005422"/>
              </p:ext>
            </p:extLst>
          </p:nvPr>
        </p:nvGraphicFramePr>
        <p:xfrm>
          <a:off x="1535214" y="1239543"/>
          <a:ext cx="9238399" cy="45110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3915">
                  <a:extLst>
                    <a:ext uri="{9D8B030D-6E8A-4147-A177-3AD203B41FA5}">
                      <a16:colId xmlns:a16="http://schemas.microsoft.com/office/drawing/2014/main" val="4184558207"/>
                    </a:ext>
                  </a:extLst>
                </a:gridCol>
                <a:gridCol w="21756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29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77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80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7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모듈명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함수명</a:t>
                      </a:r>
                      <a:r>
                        <a:rPr lang="ko-KR" altLang="en-US" sz="1200" b="1" dirty="0"/>
                        <a:t> 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기능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인수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반환값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06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UI </a:t>
                      </a:r>
                      <a:r>
                        <a:rPr lang="ko-KR" altLang="en-US" dirty="0"/>
                        <a:t>맵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출력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drawItemUI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아이템 정보를 출력한다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없음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없음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41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UI </a:t>
                      </a:r>
                      <a:r>
                        <a:rPr lang="ko-KR" altLang="en-US" dirty="0"/>
                        <a:t>맵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출력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drawNpcHP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Npc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체력 정보를 출력한다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없음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없음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45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UI </a:t>
                      </a:r>
                      <a:r>
                        <a:rPr lang="ko-KR" altLang="en-US" dirty="0"/>
                        <a:t>맵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출력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drawPowerUI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Npc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파워 정보를 출력한다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없음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없음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452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1231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-1040524"/>
            <a:ext cx="9906000" cy="612775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함수 리스트 양식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1EFA1-C9CF-4CA0-A343-A427177469CB}" type="slidenum">
              <a:rPr lang="en-US" altLang="ko-KR" smtClean="0"/>
              <a:pPr/>
              <a:t>5</a:t>
            </a:fld>
            <a:endParaRPr lang="en-US" altLang="ko-KR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398579" y="3900"/>
          <a:ext cx="9238399" cy="66102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3915">
                  <a:extLst>
                    <a:ext uri="{9D8B030D-6E8A-4147-A177-3AD203B41FA5}">
                      <a16:colId xmlns:a16="http://schemas.microsoft.com/office/drawing/2014/main" val="4184558207"/>
                    </a:ext>
                  </a:extLst>
                </a:gridCol>
                <a:gridCol w="21756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29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77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80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73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모듈명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함수명</a:t>
                      </a:r>
                      <a:r>
                        <a:rPr lang="ko-KR" altLang="en-US" sz="1200" b="1" dirty="0"/>
                        <a:t> 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기능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인수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반환값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6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물폭탄</a:t>
                      </a:r>
                      <a:r>
                        <a:rPr lang="ko-KR" altLang="en-US" sz="1600" dirty="0"/>
                        <a:t> 설치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PutBomb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스페이스바를 누르면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해당하는 위치가 놓을 수 있는 위치이면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 물풍선에 해당하는 값을  </a:t>
                      </a:r>
                      <a:r>
                        <a:rPr lang="en-US" altLang="ko-KR" sz="1600" dirty="0" err="1"/>
                        <a:t>GameBoardInfo</a:t>
                      </a:r>
                      <a:r>
                        <a:rPr lang="ko-KR" altLang="en-US" sz="1600" dirty="0"/>
                        <a:t>에 저장함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놓일 물풍선의 위치</a:t>
                      </a:r>
                      <a:r>
                        <a:rPr lang="en-US" altLang="ko-KR" sz="1600" dirty="0"/>
                        <a:t>(</a:t>
                      </a:r>
                      <a:r>
                        <a:rPr lang="en-US" altLang="ko-KR" sz="1600" dirty="0" err="1"/>
                        <a:t>x,y</a:t>
                      </a:r>
                      <a:r>
                        <a:rPr lang="ko-KR" altLang="en-US" sz="1600" dirty="0"/>
                        <a:t>좌표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832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IsBombNum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캐릭터가 물풍선을 더 놓을 수 있으면 </a:t>
                      </a:r>
                      <a:r>
                        <a:rPr lang="en-US" altLang="ko-KR" sz="1600" dirty="0"/>
                        <a:t>1,</a:t>
                      </a:r>
                      <a:r>
                        <a:rPr lang="ko-KR" altLang="en-US" sz="1600" dirty="0"/>
                        <a:t>더 놓을 수 없으면 </a:t>
                      </a:r>
                      <a:r>
                        <a:rPr lang="en-US" altLang="ko-KR" sz="1600" dirty="0"/>
                        <a:t>0</a:t>
                      </a:r>
                      <a:r>
                        <a:rPr lang="ko-KR" altLang="en-US" sz="1600" dirty="0"/>
                        <a:t>을 반환</a:t>
                      </a:r>
                      <a:r>
                        <a:rPr lang="en-US" altLang="ko-KR" sz="1600" dirty="0"/>
                        <a:t>.</a:t>
                      </a:r>
                      <a:r>
                        <a:rPr lang="ko-KR" altLang="en-US" sz="1600" dirty="0" err="1"/>
                        <a:t>충돌검사또한</a:t>
                      </a: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이안에서</a:t>
                      </a: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진행해야함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놓일 물풍선의 위치</a:t>
                      </a:r>
                      <a:r>
                        <a:rPr lang="en-US" altLang="ko-KR" sz="1600" dirty="0"/>
                        <a:t>(</a:t>
                      </a:r>
                      <a:r>
                        <a:rPr lang="en-US" altLang="ko-KR" sz="1600" dirty="0" err="1"/>
                        <a:t>x,y</a:t>
                      </a:r>
                      <a:r>
                        <a:rPr lang="ko-KR" altLang="en-US" sz="1600" dirty="0"/>
                        <a:t>좌표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물풍선을 더 </a:t>
                      </a:r>
                      <a:r>
                        <a:rPr lang="ko-KR" altLang="en-US" sz="1600" dirty="0" err="1"/>
                        <a:t>놓을수</a:t>
                      </a:r>
                      <a:r>
                        <a:rPr lang="ko-KR" altLang="en-US" sz="1600" dirty="0"/>
                        <a:t> 있는지 여부를 나타내는 </a:t>
                      </a:r>
                      <a:r>
                        <a:rPr lang="en-US" altLang="ko-KR" sz="1600" dirty="0"/>
                        <a:t>1,0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832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findChangingBomb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맵 전체에서 </a:t>
                      </a:r>
                      <a:r>
                        <a:rPr lang="en-US" altLang="ko-KR" sz="1600" dirty="0" err="1"/>
                        <a:t>FindMiddleBomb</a:t>
                      </a:r>
                      <a:r>
                        <a:rPr lang="ko-KR" altLang="en-US" sz="1600" dirty="0"/>
                        <a:t>를 이용해서 중간 물풍선의 좌표를 반환하고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이 좌표에 해당하는 </a:t>
                      </a:r>
                      <a:r>
                        <a:rPr lang="en-US" altLang="ko-KR" sz="1600" dirty="0" err="1"/>
                        <a:t>timeBoardInfo</a:t>
                      </a:r>
                      <a:r>
                        <a:rPr lang="ko-KR" altLang="en-US" sz="1600" dirty="0"/>
                        <a:t>에 들어있는 </a:t>
                      </a:r>
                      <a:r>
                        <a:rPr lang="en-US" altLang="ko-KR" sz="1600" dirty="0"/>
                        <a:t>time</a:t>
                      </a:r>
                      <a:r>
                        <a:rPr lang="ko-KR" altLang="en-US" sz="1600" dirty="0"/>
                        <a:t>정보와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현재측정한 </a:t>
                      </a:r>
                      <a:r>
                        <a:rPr lang="en-US" altLang="ko-KR" sz="1600" dirty="0"/>
                        <a:t>time</a:t>
                      </a:r>
                      <a:r>
                        <a:rPr lang="ko-KR" altLang="en-US" sz="1600" dirty="0"/>
                        <a:t>과 빼서 이 시간이 기준시간을 초과시에 좌표에 해당하는 </a:t>
                      </a:r>
                      <a:r>
                        <a:rPr lang="en-US" altLang="ko-KR" sz="1600" dirty="0" err="1"/>
                        <a:t>GameBoardInfo</a:t>
                      </a:r>
                      <a:r>
                        <a:rPr lang="ko-KR" altLang="en-US" sz="1600" dirty="0"/>
                        <a:t>에 해당하는 값을 변경시켜준다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현재 시간에 해당하는 </a:t>
                      </a:r>
                      <a:r>
                        <a:rPr lang="en-US" altLang="ko-KR" sz="1600" dirty="0"/>
                        <a:t>double </a:t>
                      </a:r>
                      <a:r>
                        <a:rPr lang="ko-KR" altLang="en-US" sz="1600" dirty="0"/>
                        <a:t>형 변수 </a:t>
                      </a:r>
                      <a:r>
                        <a:rPr lang="en-US" altLang="ko-KR" sz="1600" dirty="0"/>
                        <a:t>time 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4832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isMiddleBomb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해당하는 좌표에 있는 것이 중간 </a:t>
                      </a:r>
                      <a:r>
                        <a:rPr lang="ko-KR" altLang="en-US" sz="1600" dirty="0" err="1"/>
                        <a:t>물풍선인지</a:t>
                      </a:r>
                      <a:r>
                        <a:rPr lang="ko-KR" altLang="en-US" sz="1600" dirty="0"/>
                        <a:t> 반환한다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중간물풍선인지를</a:t>
                      </a:r>
                      <a:r>
                        <a:rPr lang="ko-KR" altLang="en-US" sz="1600" dirty="0"/>
                        <a:t> 나타내는 </a:t>
                      </a:r>
                      <a:r>
                        <a:rPr lang="en-US" altLang="ko-KR" sz="1600" dirty="0"/>
                        <a:t>1,0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ECCD718-B25E-561C-9CDC-D6F3B7F8C2CC}"/>
              </a:ext>
            </a:extLst>
          </p:cNvPr>
          <p:cNvSpPr txBox="1"/>
          <p:nvPr/>
        </p:nvSpPr>
        <p:spPr>
          <a:xfrm>
            <a:off x="-3857297" y="220718"/>
            <a:ext cx="34158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전역변수</a:t>
            </a:r>
            <a:endParaRPr lang="en-US" altLang="ko-KR" dirty="0"/>
          </a:p>
          <a:p>
            <a:r>
              <a:rPr lang="ko-KR" altLang="en-US" dirty="0"/>
              <a:t>구조체</a:t>
            </a:r>
            <a:r>
              <a:rPr lang="en-US" altLang="ko-KR" dirty="0"/>
              <a:t>:</a:t>
            </a:r>
            <a:r>
              <a:rPr lang="en-US" altLang="ko-KR" dirty="0" err="1"/>
              <a:t>MainCharacterInfo</a:t>
            </a:r>
            <a:endParaRPr lang="en-US" altLang="ko-KR" dirty="0"/>
          </a:p>
          <a:p>
            <a:r>
              <a:rPr lang="ko-KR" altLang="en-US" dirty="0"/>
              <a:t>정수형 배열 </a:t>
            </a:r>
            <a:r>
              <a:rPr lang="en-US" altLang="ko-KR" dirty="0" err="1"/>
              <a:t>GameBoardInfo</a:t>
            </a:r>
            <a:endParaRPr lang="en-US" altLang="ko-KR" dirty="0"/>
          </a:p>
          <a:p>
            <a:r>
              <a:rPr lang="en-US" altLang="ko-KR" dirty="0" err="1"/>
              <a:t>timeBoardInfo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9535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1EFA1-C9CF-4CA0-A343-A427177469CB}" type="slidenum">
              <a:rPr lang="en-US" altLang="ko-KR" smtClean="0"/>
              <a:pPr/>
              <a:t>6</a:t>
            </a:fld>
            <a:endParaRPr lang="en-US" altLang="ko-KR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577256" y="244914"/>
          <a:ext cx="9238399" cy="34469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3915">
                  <a:extLst>
                    <a:ext uri="{9D8B030D-6E8A-4147-A177-3AD203B41FA5}">
                      <a16:colId xmlns:a16="http://schemas.microsoft.com/office/drawing/2014/main" val="4184558207"/>
                    </a:ext>
                  </a:extLst>
                </a:gridCol>
                <a:gridCol w="21756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29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77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80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7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모듈명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함수명</a:t>
                      </a:r>
                      <a:r>
                        <a:rPr lang="ko-KR" altLang="en-US" sz="1200" b="1" dirty="0"/>
                        <a:t> 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기능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인수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반환값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0653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+mn-ea"/>
                          <a:ea typeface="+mn-ea"/>
                        </a:rPr>
                        <a:t>firstTimeBoardInfo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맨 처음 폭탄을 설치 하면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600" dirty="0" err="1">
                          <a:latin typeface="+mn-ea"/>
                          <a:ea typeface="+mn-ea"/>
                        </a:rPr>
                        <a:t>timeBoardInfo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을 </a:t>
                      </a:r>
                      <a:r>
                        <a:rPr lang="ko-KR" altLang="en-US" sz="1600" dirty="0" err="1">
                          <a:latin typeface="+mn-ea"/>
                          <a:ea typeface="+mn-ea"/>
                        </a:rPr>
                        <a:t>갱신헤줌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4523"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4523"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7276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1EFA1-C9CF-4CA0-A343-A427177469CB}" type="slidenum">
              <a:rPr lang="en-US" altLang="ko-KR" smtClean="0"/>
              <a:pPr/>
              <a:t>7</a:t>
            </a:fld>
            <a:endParaRPr lang="en-US" altLang="ko-KR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203836"/>
              </p:ext>
            </p:extLst>
          </p:nvPr>
        </p:nvGraphicFramePr>
        <p:xfrm>
          <a:off x="1476801" y="612776"/>
          <a:ext cx="9238399" cy="65328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3915">
                  <a:extLst>
                    <a:ext uri="{9D8B030D-6E8A-4147-A177-3AD203B41FA5}">
                      <a16:colId xmlns:a16="http://schemas.microsoft.com/office/drawing/2014/main" val="4184558207"/>
                    </a:ext>
                  </a:extLst>
                </a:gridCol>
                <a:gridCol w="21756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29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77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80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7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모듈명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함수명</a:t>
                      </a:r>
                      <a:r>
                        <a:rPr lang="ko-KR" altLang="en-US" sz="1200" b="1" dirty="0"/>
                        <a:t> 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기능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인수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반환값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06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물폭탄</a:t>
                      </a:r>
                      <a:r>
                        <a:rPr lang="ko-KR" altLang="en-US" sz="1600" dirty="0"/>
                        <a:t> 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폭발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Explosion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맵 전체에서 </a:t>
                      </a:r>
                      <a:r>
                        <a:rPr lang="en-US" altLang="ko-KR" sz="1600" dirty="0" err="1"/>
                        <a:t>FindFinalBomb</a:t>
                      </a:r>
                      <a:r>
                        <a:rPr lang="ko-KR" altLang="en-US" sz="1600" dirty="0"/>
                        <a:t>를</a:t>
                      </a:r>
                      <a:endParaRPr lang="en-US" altLang="ko-KR" sz="1600" dirty="0"/>
                    </a:p>
                    <a:p>
                      <a:pPr algn="l" latinLnBrk="1"/>
                      <a:r>
                        <a:rPr lang="ko-KR" altLang="en-US" sz="1600" dirty="0"/>
                        <a:t>이용해서 최종 물풍선을 찾고 있으면 반환하고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이 좌표에서 </a:t>
                      </a:r>
                      <a:endParaRPr lang="en-US" altLang="ko-KR" sz="1600" dirty="0"/>
                    </a:p>
                    <a:p>
                      <a:pPr algn="l" latinLnBrk="1"/>
                      <a:r>
                        <a:rPr lang="ko-KR" altLang="en-US" sz="1600" dirty="0"/>
                        <a:t>상하좌우 </a:t>
                      </a:r>
                      <a:r>
                        <a:rPr lang="en-US" altLang="ko-KR" sz="1600" dirty="0"/>
                        <a:t>Power</a:t>
                      </a:r>
                      <a:r>
                        <a:rPr lang="ko-KR" altLang="en-US" sz="1600" dirty="0"/>
                        <a:t>에 해당하는  </a:t>
                      </a:r>
                      <a:r>
                        <a:rPr lang="en-US" altLang="ko-KR" sz="1600" dirty="0" err="1"/>
                        <a:t>GameboardInfo</a:t>
                      </a:r>
                      <a:r>
                        <a:rPr lang="ko-KR" altLang="en-US" sz="1600" dirty="0"/>
                        <a:t>를 변화시킨다</a:t>
                      </a:r>
                      <a:r>
                        <a:rPr lang="en-US" altLang="ko-KR" sz="1600" dirty="0"/>
                        <a:t>.</a:t>
                      </a:r>
                    </a:p>
                    <a:p>
                      <a:pPr algn="l" latinLnBrk="1"/>
                      <a:r>
                        <a:rPr lang="ko-KR" altLang="en-US" sz="1600" dirty="0"/>
                        <a:t>이 물줄기는 일정 </a:t>
                      </a:r>
                      <a:r>
                        <a:rPr lang="en-US" altLang="ko-KR" sz="1600" dirty="0"/>
                        <a:t>time</a:t>
                      </a:r>
                      <a:r>
                        <a:rPr lang="ko-KR" altLang="en-US" sz="1600" dirty="0"/>
                        <a:t>으로 보여준다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4523"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+mn-ea"/>
                          <a:ea typeface="+mn-ea"/>
                        </a:rPr>
                        <a:t>isFinalBomb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해당 좌표의 </a:t>
                      </a:r>
                      <a:r>
                        <a:rPr lang="en-US" altLang="ko-KR" sz="1600" dirty="0"/>
                        <a:t>bomb</a:t>
                      </a:r>
                      <a:r>
                        <a:rPr lang="ko-KR" altLang="en-US" sz="1600" dirty="0"/>
                        <a:t>이 </a:t>
                      </a:r>
                      <a:r>
                        <a:rPr lang="ko-KR" altLang="en-US" sz="1600" dirty="0" err="1"/>
                        <a:t>최종물풍선인지</a:t>
                      </a:r>
                      <a:r>
                        <a:rPr lang="ko-KR" altLang="en-US" sz="1600" dirty="0"/>
                        <a:t> 확인하기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최종 </a:t>
                      </a:r>
                      <a:r>
                        <a:rPr lang="ko-KR" altLang="en-US" sz="1600" dirty="0" err="1"/>
                        <a:t>물풍선인지</a:t>
                      </a:r>
                      <a:r>
                        <a:rPr lang="ko-KR" altLang="en-US" sz="1600" dirty="0"/>
                        <a:t> 여부를 알려주는 </a:t>
                      </a:r>
                      <a:r>
                        <a:rPr lang="en-US" altLang="ko-KR" sz="1600" dirty="0"/>
                        <a:t>1,0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4523"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IsBombPower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캐릭터가 먹은 화력아이템에 따라서 물줄기의 크기를 반환한다</a:t>
                      </a:r>
                      <a:r>
                        <a:rPr lang="en-US" altLang="ko-KR" sz="1600" dirty="0"/>
                        <a:t>.</a:t>
                      </a:r>
                      <a:r>
                        <a:rPr lang="en-US" altLang="ko-KR" sz="1600" dirty="0" err="1"/>
                        <a:t>mainCharacterInfo</a:t>
                      </a:r>
                      <a:r>
                        <a:rPr lang="ko-KR" altLang="en-US" sz="1600" dirty="0"/>
                        <a:t>를 이용한다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물줄기의 크기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정수형 변수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4523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DetectCharacter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물줄기가 지나갈 때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해당 좌표에 </a:t>
                      </a:r>
                      <a:r>
                        <a:rPr lang="ko-KR" altLang="en-US" sz="1600" dirty="0" err="1"/>
                        <a:t>매인캐릭터가</a:t>
                      </a:r>
                      <a:r>
                        <a:rPr lang="ko-KR" altLang="en-US" sz="1600" dirty="0"/>
                        <a:t> 있는 지 확인 후 있으면 캐릭터의 </a:t>
                      </a:r>
                      <a:r>
                        <a:rPr lang="en-US" altLang="ko-KR" sz="1600" dirty="0"/>
                        <a:t>hp</a:t>
                      </a:r>
                      <a:r>
                        <a:rPr lang="ko-KR" altLang="en-US" sz="1600" dirty="0"/>
                        <a:t>를 하나 </a:t>
                      </a:r>
                      <a:r>
                        <a:rPr lang="en-US" altLang="ko-KR" sz="1600" dirty="0"/>
                        <a:t>–</a:t>
                      </a:r>
                      <a:r>
                        <a:rPr lang="ko-KR" altLang="en-US" sz="1600" dirty="0"/>
                        <a:t>하고</a:t>
                      </a:r>
                      <a:r>
                        <a:rPr lang="en-US" altLang="ko-KR" sz="1600" dirty="0"/>
                        <a:t>, </a:t>
                      </a:r>
                      <a:r>
                        <a:rPr lang="en-US" altLang="ko-KR" sz="1600" dirty="0" err="1"/>
                        <a:t>GameBoardInfo</a:t>
                      </a:r>
                      <a:r>
                        <a:rPr lang="ko-KR" altLang="en-US" sz="1600" dirty="0"/>
                        <a:t>를 변화시킴</a:t>
                      </a:r>
                      <a:r>
                        <a:rPr lang="en-US" altLang="ko-KR" sz="1600" dirty="0"/>
                        <a:t>.</a:t>
                      </a:r>
                      <a:r>
                        <a:rPr lang="ko-KR" altLang="en-US" sz="1600" dirty="0"/>
                        <a:t>또한 이 안에서 물줄기와 </a:t>
                      </a:r>
                      <a:r>
                        <a:rPr lang="en-US" altLang="ko-KR" sz="1600" dirty="0" err="1"/>
                        <a:t>npc</a:t>
                      </a:r>
                      <a:r>
                        <a:rPr lang="ko-KR" altLang="en-US" sz="1600" dirty="0"/>
                        <a:t>의 충돌검사를 진행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물줄기에 해당하는 좌표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8183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972545"/>
              </p:ext>
            </p:extLst>
          </p:nvPr>
        </p:nvGraphicFramePr>
        <p:xfrm>
          <a:off x="1577256" y="244914"/>
          <a:ext cx="9238399" cy="52099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3915">
                  <a:extLst>
                    <a:ext uri="{9D8B030D-6E8A-4147-A177-3AD203B41FA5}">
                      <a16:colId xmlns:a16="http://schemas.microsoft.com/office/drawing/2014/main" val="4184558207"/>
                    </a:ext>
                  </a:extLst>
                </a:gridCol>
                <a:gridCol w="21756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29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77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80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7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모듈명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함수명</a:t>
                      </a:r>
                      <a:r>
                        <a:rPr lang="ko-KR" altLang="en-US" sz="1200" b="1" dirty="0"/>
                        <a:t> 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기능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인수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반환값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0653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+mn-ea"/>
                          <a:ea typeface="+mn-ea"/>
                        </a:rPr>
                        <a:t>DetectBlock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Explosion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안에서 물줄기의 정보를 </a:t>
                      </a:r>
                      <a:r>
                        <a:rPr lang="en-US" altLang="ko-KR" sz="1600" dirty="0" err="1">
                          <a:latin typeface="+mn-ea"/>
                          <a:ea typeface="+mn-ea"/>
                        </a:rPr>
                        <a:t>GameBoardInfo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에 저장하기 전에 해당하는 위치에 깨지는 블록이 있으면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블록을 없애고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algn="l" latinLnBrk="1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해당하는 위치에 일정확률로</a:t>
                      </a:r>
                      <a:r>
                        <a:rPr lang="en-US" altLang="ko-KR" sz="1600" dirty="0" err="1">
                          <a:latin typeface="+mn-ea"/>
                          <a:ea typeface="+mn-ea"/>
                        </a:rPr>
                        <a:t>MakeRandomItem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으로 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Info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에 넣거나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아니면 그냥 물줄기를 넣는다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또한 해당하는 위치에 깨지지 않는 블록이 있으면 변화시키지 않는다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물줄기에 해당하는 좌표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4523"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+mn-ea"/>
                          <a:ea typeface="+mn-ea"/>
                        </a:rPr>
                        <a:t>MakeRandomItem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아이템의 값을 랜덤으로 반환 한다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랜덤 아이템의 값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4523"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8538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1EFA1-C9CF-4CA0-A343-A427177469CB}" type="slidenum">
              <a:rPr lang="en-US" altLang="ko-KR" smtClean="0"/>
              <a:pPr/>
              <a:t>9</a:t>
            </a:fld>
            <a:endParaRPr lang="en-US" altLang="ko-KR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232750"/>
              </p:ext>
            </p:extLst>
          </p:nvPr>
        </p:nvGraphicFramePr>
        <p:xfrm>
          <a:off x="1577256" y="315311"/>
          <a:ext cx="9238399" cy="33940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3915">
                  <a:extLst>
                    <a:ext uri="{9D8B030D-6E8A-4147-A177-3AD203B41FA5}">
                      <a16:colId xmlns:a16="http://schemas.microsoft.com/office/drawing/2014/main" val="4184558207"/>
                    </a:ext>
                  </a:extLst>
                </a:gridCol>
                <a:gridCol w="21756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29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77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80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6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모듈명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함수명</a:t>
                      </a:r>
                      <a:r>
                        <a:rPr lang="ko-KR" altLang="en-US" sz="1200" b="1" dirty="0"/>
                        <a:t> 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기능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인수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반환값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0653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isWaterLine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물줄기에 해당하는 값을 가지는 위치를 비게 만듦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물줄기가 있는지 확인하려는 위치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4523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detectBossWeakBlock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물줄기와 블록의 약점블록과의 출동검사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물줄기의 위치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4523"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9065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963</Words>
  <Application>Microsoft Macintosh PowerPoint</Application>
  <PresentationFormat>와이드스크린</PresentationFormat>
  <Paragraphs>277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PowerPoint 프레젠테이션</vt:lpstr>
      <vt:lpstr>함수 리스트 양식</vt:lpstr>
      <vt:lpstr>함수 리스트 양식</vt:lpstr>
      <vt:lpstr>함수 리스트 양식</vt:lpstr>
      <vt:lpstr>함수 리스트 양식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WATER BOMB</vt:lpstr>
      <vt:lpstr>시작 메뉴</vt:lpstr>
      <vt:lpstr>사용자 입력 키</vt:lpstr>
      <vt:lpstr>사용자 상태 스텟 및 아이템</vt:lpstr>
      <vt:lpstr>게임 플레이</vt:lpstr>
      <vt:lpstr>보스스테이지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문 한결</dc:creator>
  <cp:lastModifiedBy>송재민</cp:lastModifiedBy>
  <cp:revision>73</cp:revision>
  <dcterms:created xsi:type="dcterms:W3CDTF">2022-11-16T04:16:07Z</dcterms:created>
  <dcterms:modified xsi:type="dcterms:W3CDTF">2023-06-05T07:13:45Z</dcterms:modified>
</cp:coreProperties>
</file>