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31.12.2017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271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31.12.2017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730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31.12.2017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0084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31.12.2017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9407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31.12.2017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344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31.12.2017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1838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31.12.2017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2580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31.12.2017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09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31.12.2017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6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31.12.2017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4563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31.12.2017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31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31.12.2017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1927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31.12.2017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84135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31.12.2017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0488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31.12.2017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130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31.12.2017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115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31.12.2017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014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31.12.2017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31.12.2017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1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31.12.2017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908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31.12.2017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230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31.12.2017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347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46881B-CE2C-49BC-A3B2-4F432198D310}" type="datetimeFigureOut">
              <a:rPr lang="cs-CZ" smtClean="0"/>
              <a:t>31.12.2017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888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46881B-CE2C-49BC-A3B2-4F432198D310}" type="datetimeFigureOut">
              <a:rPr lang="cs-CZ" smtClean="0"/>
              <a:t>31.12.2017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373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bril/bobx" TargetMode="External"/><Relationship Id="rId2" Type="http://schemas.openxmlformats.org/officeDocument/2006/relationships/hyperlink" Target="http://bobril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eema" TargetMode="External"/><Relationship Id="rId2" Type="http://schemas.openxmlformats.org/officeDocument/2006/relationships/hyperlink" Target="mailto:trut.cz@gmail.com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36145E-B66B-4EFA-8C7F-2D15FF6E8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/>
          <a:lstStyle/>
          <a:p>
            <a:r>
              <a:rPr lang="cs-CZ" dirty="0" err="1"/>
              <a:t>Bobril</a:t>
            </a:r>
            <a:r>
              <a:rPr lang="cs-CZ" dirty="0"/>
              <a:t> – </a:t>
            </a:r>
            <a:r>
              <a:rPr lang="cs-CZ" dirty="0" err="1"/>
              <a:t>Todo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BobX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5F44353-2304-41FE-83F3-C45EDA285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http://bobril.com</a:t>
            </a:r>
            <a:endParaRPr lang="cs-CZ" dirty="0"/>
          </a:p>
          <a:p>
            <a:r>
              <a:rPr lang="cs-CZ" dirty="0">
                <a:hlinkClick r:id="rId3"/>
              </a:rPr>
              <a:t>https://github.com/bobril/bobx</a:t>
            </a:r>
            <a:endParaRPr lang="cs-CZ" dirty="0"/>
          </a:p>
          <a:p>
            <a:r>
              <a:rPr lang="cs-CZ" dirty="0"/>
              <a:t>Tomáš Růt | Team Leader &amp; Software Developer | </a:t>
            </a:r>
            <a:r>
              <a:rPr lang="cs-CZ" dirty="0" err="1"/>
              <a:t>Quadient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49F3C6F-2753-4D2E-88CF-A838AFDB0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12" y="-1126380"/>
            <a:ext cx="52863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5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CD575B-C779-4633-A566-264BD519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err="1"/>
              <a:t>BobX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47D0737-803A-42F4-AB91-BB81D3A2E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8" name="Rectangle: Rounded Corners 1">
            <a:extLst>
              <a:ext uri="{FF2B5EF4-FFF2-40B4-BE49-F238E27FC236}">
                <a16:creationId xmlns:a16="http://schemas.microsoft.com/office/drawing/2014/main" id="{40767781-0B08-4F0F-B7C4-C6ADD7B37EF9}"/>
              </a:ext>
            </a:extLst>
          </p:cNvPr>
          <p:cNvSpPr/>
          <p:nvPr/>
        </p:nvSpPr>
        <p:spPr>
          <a:xfrm>
            <a:off x="5329610" y="1684659"/>
            <a:ext cx="1571348" cy="70840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  <a:p>
            <a:pPr algn="ctr"/>
            <a:r>
              <a:rPr lang="en-US" sz="1400" dirty="0"/>
              <a:t>&lt;observable&gt;</a:t>
            </a:r>
          </a:p>
        </p:txBody>
      </p:sp>
      <p:sp>
        <p:nvSpPr>
          <p:cNvPr id="49" name="Rectangle: Rounded Corners 4">
            <a:extLst>
              <a:ext uri="{FF2B5EF4-FFF2-40B4-BE49-F238E27FC236}">
                <a16:creationId xmlns:a16="http://schemas.microsoft.com/office/drawing/2014/main" id="{7D602DBB-8F65-4F1D-BB93-B432AA3BA7F6}"/>
              </a:ext>
            </a:extLst>
          </p:cNvPr>
          <p:cNvSpPr/>
          <p:nvPr/>
        </p:nvSpPr>
        <p:spPr>
          <a:xfrm>
            <a:off x="5325480" y="3953853"/>
            <a:ext cx="1571348" cy="70840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 </a:t>
            </a:r>
          </a:p>
          <a:p>
            <a:pPr algn="ctr"/>
            <a:r>
              <a:rPr lang="en-US" sz="1050" dirty="0" err="1"/>
              <a:t>bobril</a:t>
            </a:r>
            <a:r>
              <a:rPr lang="en-US" sz="1050" dirty="0"/>
              <a:t> component node</a:t>
            </a:r>
          </a:p>
          <a:p>
            <a:pPr algn="ctr"/>
            <a:r>
              <a:rPr lang="en-US" sz="1400" dirty="0"/>
              <a:t>&lt;observer&gt;</a:t>
            </a:r>
          </a:p>
        </p:txBody>
      </p:sp>
      <p:cxnSp>
        <p:nvCxnSpPr>
          <p:cNvPr id="50" name="Straight Arrow Connector 3">
            <a:extLst>
              <a:ext uri="{FF2B5EF4-FFF2-40B4-BE49-F238E27FC236}">
                <a16:creationId xmlns:a16="http://schemas.microsoft.com/office/drawing/2014/main" id="{283B6F27-20D1-4277-B47B-93BB12788C3B}"/>
              </a:ext>
            </a:extLst>
          </p:cNvPr>
          <p:cNvCxnSpPr>
            <a:cxnSpLocks/>
          </p:cNvCxnSpPr>
          <p:nvPr/>
        </p:nvCxnSpPr>
        <p:spPr>
          <a:xfrm>
            <a:off x="6420119" y="2599369"/>
            <a:ext cx="0" cy="917404"/>
          </a:xfrm>
          <a:prstGeom prst="straightConnector1">
            <a:avLst/>
          </a:prstGeom>
          <a:ln w="6350" cap="flat">
            <a:solidFill>
              <a:schemeClr val="accent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9">
            <a:extLst>
              <a:ext uri="{FF2B5EF4-FFF2-40B4-BE49-F238E27FC236}">
                <a16:creationId xmlns:a16="http://schemas.microsoft.com/office/drawing/2014/main" id="{8263661D-62C7-49B7-B7A4-AE340200E983}"/>
              </a:ext>
            </a:extLst>
          </p:cNvPr>
          <p:cNvCxnSpPr>
            <a:cxnSpLocks/>
          </p:cNvCxnSpPr>
          <p:nvPr/>
        </p:nvCxnSpPr>
        <p:spPr>
          <a:xfrm flipV="1">
            <a:off x="5796437" y="2599369"/>
            <a:ext cx="0" cy="937702"/>
          </a:xfrm>
          <a:prstGeom prst="straightConnector1">
            <a:avLst/>
          </a:prstGeom>
          <a:ln w="6350" cap="flat">
            <a:solidFill>
              <a:schemeClr val="accent3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29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77B6DD-21F9-4202-BAA5-F5B25DB3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err="1"/>
              <a:t>Thank</a:t>
            </a:r>
            <a:r>
              <a:rPr lang="cs-CZ" dirty="0"/>
              <a:t> </a:t>
            </a:r>
            <a:r>
              <a:rPr lang="cs-CZ" dirty="0" err="1"/>
              <a:t>you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FBCC216-2861-4B31-98F8-3FEC54955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Tomáš Růt</a:t>
            </a:r>
          </a:p>
          <a:p>
            <a:pPr marL="0" indent="0">
              <a:buNone/>
            </a:pPr>
            <a:r>
              <a:rPr lang="cs-CZ" sz="2000" dirty="0"/>
              <a:t>Team Leader and Software Developer in </a:t>
            </a:r>
            <a:r>
              <a:rPr lang="cs-CZ" sz="2000" dirty="0" err="1"/>
              <a:t>Quadient</a:t>
            </a:r>
            <a:endParaRPr lang="cs-CZ" sz="2000" dirty="0"/>
          </a:p>
          <a:p>
            <a:pPr marL="0" indent="0">
              <a:buNone/>
            </a:pPr>
            <a:r>
              <a:rPr lang="cs-CZ" sz="2000" dirty="0">
                <a:hlinkClick r:id="rId2"/>
              </a:rPr>
              <a:t>trut.cz@gmail.com</a:t>
            </a:r>
            <a:endParaRPr lang="cs-CZ" sz="2000" dirty="0"/>
          </a:p>
          <a:p>
            <a:pPr marL="0" indent="0">
              <a:buNone/>
            </a:pPr>
            <a:r>
              <a:rPr lang="cs-CZ" sz="2000" dirty="0"/>
              <a:t>@</a:t>
            </a:r>
            <a:r>
              <a:rPr lang="cs-CZ" sz="2000" dirty="0" err="1"/>
              <a:t>keeema</a:t>
            </a:r>
            <a:r>
              <a:rPr lang="cs-CZ" sz="2000" dirty="0"/>
              <a:t>_</a:t>
            </a:r>
          </a:p>
          <a:p>
            <a:pPr marL="0" indent="0">
              <a:buNone/>
            </a:pPr>
            <a:r>
              <a:rPr lang="cs-CZ" sz="2000" dirty="0">
                <a:hlinkClick r:id="rId3"/>
              </a:rPr>
              <a:t>https://github.com/keeema</a:t>
            </a:r>
            <a:endParaRPr lang="cs-CZ" sz="2000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4204738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TM02900722[[fn=Zasedací místnost Ion]]</Template>
  <TotalTime>69</TotalTime>
  <Words>69</Words>
  <Application>Microsoft Office PowerPoint</Application>
  <PresentationFormat>Širokoúhlá obrazovka</PresentationFormat>
  <Paragraphs>16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Wingdings 2</vt:lpstr>
      <vt:lpstr>HDOfficeLightV0</vt:lpstr>
      <vt:lpstr>1_HDOfficeLightV0</vt:lpstr>
      <vt:lpstr>Bobril – Todo with BobX</vt:lpstr>
      <vt:lpstr>BobX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Bobril</dc:title>
  <dc:creator>Tomáš Růt</dc:creator>
  <cp:lastModifiedBy>Tomáš Růt</cp:lastModifiedBy>
  <cp:revision>11</cp:revision>
  <dcterms:created xsi:type="dcterms:W3CDTF">2017-12-23T17:02:28Z</dcterms:created>
  <dcterms:modified xsi:type="dcterms:W3CDTF">2017-12-31T12:56:33Z</dcterms:modified>
</cp:coreProperties>
</file>