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271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3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008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940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3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183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5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09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6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56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1927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84135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488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3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15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014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1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08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230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347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888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46881B-CE2C-49BC-A3B2-4F432198D310}" type="datetimeFigureOut">
              <a:rPr lang="cs-CZ" smtClean="0"/>
              <a:t>07.01.2018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2017-01F1-4444-8E96-C417F78679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73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obrilstrap.com/" TargetMode="External"/><Relationship Id="rId2" Type="http://schemas.openxmlformats.org/officeDocument/2006/relationships/hyperlink" Target="http://bobril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etbootstrap.com/docs/3.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eema" TargetMode="External"/><Relationship Id="rId2" Type="http://schemas.openxmlformats.org/officeDocument/2006/relationships/hyperlink" Target="mailto:trut.cz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6145E-B66B-4EFA-8C7F-2D15FF6E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02" y="1124530"/>
            <a:ext cx="10133900" cy="2387600"/>
          </a:xfrm>
        </p:spPr>
        <p:txBody>
          <a:bodyPr/>
          <a:lstStyle/>
          <a:p>
            <a:r>
              <a:rPr lang="cs-CZ" dirty="0" err="1"/>
              <a:t>Bobril</a:t>
            </a:r>
            <a:r>
              <a:rPr lang="cs-CZ" dirty="0"/>
              <a:t> – </a:t>
            </a:r>
            <a:r>
              <a:rPr lang="cs-CZ" dirty="0" err="1"/>
              <a:t>Todo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Bobrilstrap</a:t>
            </a:r>
            <a:r>
              <a:rPr lang="cs-CZ" dirty="0"/>
              <a:t> UI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5F44353-2304-41FE-83F3-C45EDA285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>
                <a:hlinkClick r:id="rId2"/>
              </a:rPr>
              <a:t>http://bobril.com</a:t>
            </a:r>
            <a:endParaRPr lang="cs-CZ" dirty="0"/>
          </a:p>
          <a:p>
            <a:r>
              <a:rPr lang="cs-CZ" dirty="0">
                <a:hlinkClick r:id="rId3"/>
              </a:rPr>
              <a:t>http://bobrilstrap.com</a:t>
            </a:r>
            <a:endParaRPr lang="cs-CZ" dirty="0"/>
          </a:p>
          <a:p>
            <a:r>
              <a:rPr lang="cs-CZ" dirty="0">
                <a:hlinkClick r:id="rId4"/>
              </a:rPr>
              <a:t>https://getbootstrap.com/docs/3.3</a:t>
            </a:r>
            <a:endParaRPr lang="cs-CZ" dirty="0"/>
          </a:p>
          <a:p>
            <a:r>
              <a:rPr lang="cs-CZ" dirty="0"/>
              <a:t>Tomáš Růt | Team Leader &amp; Software Developer | </a:t>
            </a:r>
            <a:r>
              <a:rPr lang="cs-CZ" dirty="0" err="1"/>
              <a:t>Quadient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9F3C6F-2753-4D2E-88CF-A838AFDB0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2" y="-1126380"/>
            <a:ext cx="5286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7B6DD-21F9-4202-BAA5-F5B25DB3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FBCC216-2861-4B31-98F8-3FEC5495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Tomáš Růt</a:t>
            </a:r>
          </a:p>
          <a:p>
            <a:pPr marL="0" indent="0">
              <a:buNone/>
            </a:pPr>
            <a:r>
              <a:rPr lang="cs-CZ" sz="2000" dirty="0"/>
              <a:t>Team Leader and Software Developer in </a:t>
            </a:r>
            <a:r>
              <a:rPr lang="cs-CZ" sz="2000" dirty="0" err="1"/>
              <a:t>Quadient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trut.cz@gmail.com</a:t>
            </a:r>
            <a:endParaRPr lang="cs-CZ" sz="2000" dirty="0"/>
          </a:p>
          <a:p>
            <a:pPr marL="0" indent="0">
              <a:buNone/>
            </a:pPr>
            <a:r>
              <a:rPr lang="cs-CZ" sz="2000" dirty="0"/>
              <a:t>@</a:t>
            </a:r>
            <a:r>
              <a:rPr lang="cs-CZ" sz="2000" dirty="0" err="1"/>
              <a:t>keeema</a:t>
            </a:r>
            <a:r>
              <a:rPr lang="cs-CZ" sz="2000" dirty="0"/>
              <a:t>_</a:t>
            </a:r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https://github.com/keeema</a:t>
            </a:r>
            <a:endParaRPr lang="cs-CZ" sz="20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20473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TM02900722[[fn=Zasedací místnost Ion]]</Template>
  <TotalTime>70</TotalTime>
  <Words>63</Words>
  <Application>Microsoft Office PowerPoint</Application>
  <PresentationFormat>Širokoúhlá obrazovka</PresentationFormat>
  <Paragraphs>11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Wingdings 2</vt:lpstr>
      <vt:lpstr>HDOfficeLightV0</vt:lpstr>
      <vt:lpstr>1_HDOfficeLightV0</vt:lpstr>
      <vt:lpstr>Bobril – Todo with Bobrilstrap UI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Bobril</dc:title>
  <dc:creator>Tomáš Růt</dc:creator>
  <cp:lastModifiedBy>Tomáš Růt</cp:lastModifiedBy>
  <cp:revision>13</cp:revision>
  <dcterms:created xsi:type="dcterms:W3CDTF">2017-12-23T17:02:28Z</dcterms:created>
  <dcterms:modified xsi:type="dcterms:W3CDTF">2018-01-07T10:52:32Z</dcterms:modified>
</cp:coreProperties>
</file>