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5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7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4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0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F1E6-D1F2-1943-9DE9-0443F5DFBDFB}" type="datetimeFigureOut">
              <a:rPr lang="en-US" smtClean="0"/>
              <a:t>Jul/30/14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2C5F-5F56-874D-A4AB-676DC769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Aspect="1" noChangeShapeType="1"/>
          </p:cNvSpPr>
          <p:nvPr/>
        </p:nvSpPr>
        <p:spPr bwMode="auto">
          <a:xfrm>
            <a:off x="1724203" y="3914330"/>
            <a:ext cx="1984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6"/>
          <p:cNvSpPr>
            <a:spLocks noChangeAspect="1" noChangeShapeType="1"/>
          </p:cNvSpPr>
          <p:nvPr/>
        </p:nvSpPr>
        <p:spPr bwMode="auto">
          <a:xfrm flipV="1">
            <a:off x="1889303" y="3915918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7"/>
          <p:cNvSpPr>
            <a:spLocks noChangeAspect="1" noChangeShapeType="1"/>
          </p:cNvSpPr>
          <p:nvPr/>
        </p:nvSpPr>
        <p:spPr bwMode="auto">
          <a:xfrm flipV="1">
            <a:off x="1889303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/>
          <p:cNvSpPr>
            <a:spLocks noChangeAspect="1" noChangeShapeType="1"/>
          </p:cNvSpPr>
          <p:nvPr/>
        </p:nvSpPr>
        <p:spPr bwMode="auto">
          <a:xfrm flipV="1">
            <a:off x="2182991" y="3915918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Aspect="1" noChangeShapeType="1"/>
          </p:cNvSpPr>
          <p:nvPr/>
        </p:nvSpPr>
        <p:spPr bwMode="auto">
          <a:xfrm flipV="1">
            <a:off x="2182991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Aspect="1" noChangeShapeType="1"/>
          </p:cNvSpPr>
          <p:nvPr/>
        </p:nvSpPr>
        <p:spPr bwMode="auto">
          <a:xfrm flipV="1">
            <a:off x="2476678" y="3915918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1"/>
          <p:cNvSpPr>
            <a:spLocks noChangeAspect="1" noChangeShapeType="1"/>
          </p:cNvSpPr>
          <p:nvPr/>
        </p:nvSpPr>
        <p:spPr bwMode="auto">
          <a:xfrm flipV="1">
            <a:off x="2476678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Aspect="1" noChangeShapeType="1"/>
          </p:cNvSpPr>
          <p:nvPr/>
        </p:nvSpPr>
        <p:spPr bwMode="auto">
          <a:xfrm flipV="1">
            <a:off x="2771953" y="3915918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"/>
          <p:cNvSpPr>
            <a:spLocks noChangeAspect="1" noChangeShapeType="1"/>
          </p:cNvSpPr>
          <p:nvPr/>
        </p:nvSpPr>
        <p:spPr bwMode="auto">
          <a:xfrm flipV="1">
            <a:off x="2771953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Aspect="1" noChangeShapeType="1"/>
          </p:cNvSpPr>
          <p:nvPr/>
        </p:nvSpPr>
        <p:spPr bwMode="auto">
          <a:xfrm flipV="1">
            <a:off x="3064053" y="3915918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/>
          <p:cNvSpPr>
            <a:spLocks noChangeAspect="1" noChangeShapeType="1"/>
          </p:cNvSpPr>
          <p:nvPr/>
        </p:nvSpPr>
        <p:spPr bwMode="auto">
          <a:xfrm flipV="1">
            <a:off x="3064053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0"/>
          <p:cNvSpPr>
            <a:spLocks noChangeAspect="1" noChangeShapeType="1"/>
          </p:cNvSpPr>
          <p:nvPr/>
        </p:nvSpPr>
        <p:spPr bwMode="auto">
          <a:xfrm flipV="1">
            <a:off x="3359328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5"/>
          <p:cNvSpPr>
            <a:spLocks noChangeAspect="1" noChangeShapeType="1"/>
          </p:cNvSpPr>
          <p:nvPr/>
        </p:nvSpPr>
        <p:spPr bwMode="auto">
          <a:xfrm>
            <a:off x="3631039" y="3914330"/>
            <a:ext cx="1984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6"/>
          <p:cNvSpPr>
            <a:spLocks noChangeAspect="1" noChangeShapeType="1"/>
          </p:cNvSpPr>
          <p:nvPr/>
        </p:nvSpPr>
        <p:spPr bwMode="auto">
          <a:xfrm flipV="1">
            <a:off x="3796139" y="3915918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/>
          <p:cNvSpPr>
            <a:spLocks noChangeAspect="1" noChangeShapeType="1"/>
          </p:cNvSpPr>
          <p:nvPr/>
        </p:nvSpPr>
        <p:spPr bwMode="auto">
          <a:xfrm flipV="1">
            <a:off x="3796139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Aspect="1" noChangeShapeType="1"/>
          </p:cNvSpPr>
          <p:nvPr/>
        </p:nvSpPr>
        <p:spPr bwMode="auto">
          <a:xfrm flipV="1">
            <a:off x="4089827" y="3915918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9"/>
          <p:cNvSpPr>
            <a:spLocks noChangeAspect="1" noChangeShapeType="1"/>
          </p:cNvSpPr>
          <p:nvPr/>
        </p:nvSpPr>
        <p:spPr bwMode="auto">
          <a:xfrm flipV="1">
            <a:off x="4089827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0"/>
          <p:cNvSpPr>
            <a:spLocks noChangeAspect="1" noChangeShapeType="1"/>
          </p:cNvSpPr>
          <p:nvPr/>
        </p:nvSpPr>
        <p:spPr bwMode="auto">
          <a:xfrm flipV="1">
            <a:off x="4383514" y="3915918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1"/>
          <p:cNvSpPr>
            <a:spLocks noChangeAspect="1" noChangeShapeType="1"/>
          </p:cNvSpPr>
          <p:nvPr/>
        </p:nvSpPr>
        <p:spPr bwMode="auto">
          <a:xfrm flipV="1">
            <a:off x="4383514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2"/>
          <p:cNvSpPr>
            <a:spLocks noChangeAspect="1" noChangeShapeType="1"/>
          </p:cNvSpPr>
          <p:nvPr/>
        </p:nvSpPr>
        <p:spPr bwMode="auto">
          <a:xfrm flipV="1">
            <a:off x="4678789" y="3915918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3"/>
          <p:cNvSpPr>
            <a:spLocks noChangeAspect="1" noChangeShapeType="1"/>
          </p:cNvSpPr>
          <p:nvPr/>
        </p:nvSpPr>
        <p:spPr bwMode="auto">
          <a:xfrm flipV="1">
            <a:off x="4678789" y="3915918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2101284" y="1995421"/>
            <a:ext cx="5195771" cy="1878597"/>
          </a:xfrm>
          <a:prstGeom prst="triangle">
            <a:avLst>
              <a:gd name="adj" fmla="val 14695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ne 5"/>
          <p:cNvSpPr>
            <a:spLocks noChangeAspect="1" noChangeShapeType="1"/>
          </p:cNvSpPr>
          <p:nvPr/>
        </p:nvSpPr>
        <p:spPr bwMode="auto">
          <a:xfrm>
            <a:off x="5483438" y="3912742"/>
            <a:ext cx="1984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8"/>
          <p:cNvSpPr>
            <a:spLocks noChangeAspect="1" noChangeShapeType="1"/>
          </p:cNvSpPr>
          <p:nvPr/>
        </p:nvSpPr>
        <p:spPr bwMode="auto">
          <a:xfrm flipV="1">
            <a:off x="5942226" y="3914330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9"/>
          <p:cNvSpPr>
            <a:spLocks noChangeAspect="1" noChangeShapeType="1"/>
          </p:cNvSpPr>
          <p:nvPr/>
        </p:nvSpPr>
        <p:spPr bwMode="auto">
          <a:xfrm flipV="1">
            <a:off x="5942226" y="3914330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Aspect="1" noChangeShapeType="1"/>
          </p:cNvSpPr>
          <p:nvPr/>
        </p:nvSpPr>
        <p:spPr bwMode="auto">
          <a:xfrm flipV="1">
            <a:off x="6235913" y="3914330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1"/>
          <p:cNvSpPr>
            <a:spLocks noChangeAspect="1" noChangeShapeType="1"/>
          </p:cNvSpPr>
          <p:nvPr/>
        </p:nvSpPr>
        <p:spPr bwMode="auto">
          <a:xfrm flipV="1">
            <a:off x="6235913" y="3914330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2"/>
          <p:cNvSpPr>
            <a:spLocks noChangeAspect="1" noChangeShapeType="1"/>
          </p:cNvSpPr>
          <p:nvPr/>
        </p:nvSpPr>
        <p:spPr bwMode="auto">
          <a:xfrm flipV="1">
            <a:off x="6531188" y="3914330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3"/>
          <p:cNvSpPr>
            <a:spLocks noChangeAspect="1" noChangeShapeType="1"/>
          </p:cNvSpPr>
          <p:nvPr/>
        </p:nvSpPr>
        <p:spPr bwMode="auto">
          <a:xfrm flipV="1">
            <a:off x="6531188" y="3914330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4"/>
          <p:cNvSpPr>
            <a:spLocks noChangeAspect="1" noChangeShapeType="1"/>
          </p:cNvSpPr>
          <p:nvPr/>
        </p:nvSpPr>
        <p:spPr bwMode="auto">
          <a:xfrm flipV="1">
            <a:off x="6823288" y="3914330"/>
            <a:ext cx="220663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9"/>
          <p:cNvSpPr>
            <a:spLocks noChangeAspect="1" noChangeShapeType="1"/>
          </p:cNvSpPr>
          <p:nvPr/>
        </p:nvSpPr>
        <p:spPr bwMode="auto">
          <a:xfrm flipV="1">
            <a:off x="6823288" y="3914330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20"/>
          <p:cNvSpPr>
            <a:spLocks noChangeAspect="1" noChangeShapeType="1"/>
          </p:cNvSpPr>
          <p:nvPr/>
        </p:nvSpPr>
        <p:spPr bwMode="auto">
          <a:xfrm flipV="1">
            <a:off x="7118563" y="3914330"/>
            <a:ext cx="220663" cy="220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921054" y="1048100"/>
            <a:ext cx="1317874" cy="9473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0" idx="0"/>
          </p:cNvCxnSpPr>
          <p:nvPr/>
        </p:nvCxnSpPr>
        <p:spPr>
          <a:xfrm flipH="1" flipV="1">
            <a:off x="2182991" y="1200501"/>
            <a:ext cx="681812" cy="79492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28"/>
          <p:cNvGrpSpPr>
            <a:grpSpLocks noChangeAspect="1"/>
          </p:cNvGrpSpPr>
          <p:nvPr/>
        </p:nvGrpSpPr>
        <p:grpSpPr bwMode="auto">
          <a:xfrm rot="18694971">
            <a:off x="3448173" y="2862120"/>
            <a:ext cx="695932" cy="688447"/>
            <a:chOff x="2653" y="2251"/>
            <a:chExt cx="157" cy="157"/>
          </a:xfrm>
        </p:grpSpPr>
        <p:sp>
          <p:nvSpPr>
            <p:cNvPr id="96" name="Oval 29"/>
            <p:cNvSpPr>
              <a:spLocks noChangeAspect="1" noChangeArrowheads="1"/>
            </p:cNvSpPr>
            <p:nvPr/>
          </p:nvSpPr>
          <p:spPr bwMode="auto">
            <a:xfrm>
              <a:off x="2653" y="2251"/>
              <a:ext cx="157" cy="1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rc 30"/>
            <p:cNvSpPr>
              <a:spLocks noChangeAspect="1"/>
            </p:cNvSpPr>
            <p:nvPr/>
          </p:nvSpPr>
          <p:spPr bwMode="auto">
            <a:xfrm flipV="1">
              <a:off x="2729" y="2327"/>
              <a:ext cx="70" cy="70"/>
            </a:xfrm>
            <a:custGeom>
              <a:avLst/>
              <a:gdLst>
                <a:gd name="T0" fmla="*/ 0 w 21600"/>
                <a:gd name="T1" fmla="*/ 0 h 21600"/>
                <a:gd name="T2" fmla="*/ 70 w 21600"/>
                <a:gd name="T3" fmla="*/ 70 h 21600"/>
                <a:gd name="T4" fmla="*/ 0 w 21600"/>
                <a:gd name="T5" fmla="*/ 7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rc 31"/>
            <p:cNvSpPr>
              <a:spLocks noChangeAspect="1"/>
            </p:cNvSpPr>
            <p:nvPr/>
          </p:nvSpPr>
          <p:spPr bwMode="auto">
            <a:xfrm rot="5400000" flipH="1" flipV="1">
              <a:off x="2664" y="2261"/>
              <a:ext cx="70" cy="70"/>
            </a:xfrm>
            <a:custGeom>
              <a:avLst/>
              <a:gdLst>
                <a:gd name="T0" fmla="*/ 0 w 21600"/>
                <a:gd name="T1" fmla="*/ 0 h 21600"/>
                <a:gd name="T2" fmla="*/ 70 w 21600"/>
                <a:gd name="T3" fmla="*/ 70 h 21600"/>
                <a:gd name="T4" fmla="*/ 0 w 21600"/>
                <a:gd name="T5" fmla="*/ 7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>
            <a:off x="5342777" y="3914331"/>
            <a:ext cx="1113799" cy="721496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991047" y="3894174"/>
            <a:ext cx="376111" cy="882743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56" y="1122909"/>
            <a:ext cx="381000" cy="4318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01" y="4546675"/>
            <a:ext cx="368300" cy="4318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56" y="4799569"/>
            <a:ext cx="431800" cy="3175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89" y="1677921"/>
            <a:ext cx="444500" cy="317500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 rot="1217117">
            <a:off x="4898551" y="2996589"/>
            <a:ext cx="1084263" cy="99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71" y="2423400"/>
            <a:ext cx="368300" cy="393700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>
            <a:off x="3801074" y="3194422"/>
            <a:ext cx="7341" cy="679596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64" y="3395015"/>
            <a:ext cx="609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6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1471405" y="1229429"/>
            <a:ext cx="5886210" cy="3253392"/>
          </a:xfrm>
          <a:custGeom>
            <a:avLst/>
            <a:gdLst>
              <a:gd name="connsiteX0" fmla="*/ 1431292 w 5886210"/>
              <a:gd name="connsiteY0" fmla="*/ 786148 h 3253392"/>
              <a:gd name="connsiteX1" fmla="*/ 101 w 5886210"/>
              <a:gd name="connsiteY1" fmla="*/ 2035805 h 3253392"/>
              <a:gd name="connsiteX2" fmla="*/ 1491765 w 5886210"/>
              <a:gd name="connsiteY2" fmla="*/ 3245151 h 3253392"/>
              <a:gd name="connsiteX3" fmla="*/ 4273516 w 5886210"/>
              <a:gd name="connsiteY3" fmla="*/ 2479232 h 3253392"/>
              <a:gd name="connsiteX4" fmla="*/ 5886126 w 5886210"/>
              <a:gd name="connsiteY4" fmla="*/ 826459 h 3253392"/>
              <a:gd name="connsiteX5" fmla="*/ 4213044 w 5886210"/>
              <a:gd name="connsiteY5" fmla="*/ 73 h 3253392"/>
              <a:gd name="connsiteX6" fmla="*/ 1431292 w 5886210"/>
              <a:gd name="connsiteY6" fmla="*/ 786148 h 325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6210" h="3253392">
                <a:moveTo>
                  <a:pt x="1431292" y="786148"/>
                </a:moveTo>
                <a:cubicBezTo>
                  <a:pt x="729135" y="1125437"/>
                  <a:pt x="-9978" y="1625971"/>
                  <a:pt x="101" y="2035805"/>
                </a:cubicBezTo>
                <a:cubicBezTo>
                  <a:pt x="10180" y="2445639"/>
                  <a:pt x="779529" y="3171247"/>
                  <a:pt x="1491765" y="3245151"/>
                </a:cubicBezTo>
                <a:cubicBezTo>
                  <a:pt x="2204001" y="3319055"/>
                  <a:pt x="3541123" y="2882347"/>
                  <a:pt x="4273516" y="2479232"/>
                </a:cubicBezTo>
                <a:cubicBezTo>
                  <a:pt x="5005910" y="2076117"/>
                  <a:pt x="5896205" y="1239652"/>
                  <a:pt x="5886126" y="826459"/>
                </a:cubicBezTo>
                <a:cubicBezTo>
                  <a:pt x="5876047" y="413266"/>
                  <a:pt x="4952157" y="6791"/>
                  <a:pt x="4213044" y="73"/>
                </a:cubicBezTo>
                <a:cubicBezTo>
                  <a:pt x="3473931" y="-6645"/>
                  <a:pt x="2133449" y="446859"/>
                  <a:pt x="1431292" y="786148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921054" y="1048100"/>
            <a:ext cx="1317874" cy="9473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2182991" y="1200501"/>
            <a:ext cx="681812" cy="79492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28"/>
          <p:cNvGrpSpPr>
            <a:grpSpLocks noChangeAspect="1"/>
          </p:cNvGrpSpPr>
          <p:nvPr/>
        </p:nvGrpSpPr>
        <p:grpSpPr bwMode="auto">
          <a:xfrm rot="18694971">
            <a:off x="3448173" y="2862120"/>
            <a:ext cx="695932" cy="688447"/>
            <a:chOff x="2653" y="2251"/>
            <a:chExt cx="157" cy="157"/>
          </a:xfrm>
        </p:grpSpPr>
        <p:sp>
          <p:nvSpPr>
            <p:cNvPr id="96" name="Oval 29"/>
            <p:cNvSpPr>
              <a:spLocks noChangeAspect="1" noChangeArrowheads="1"/>
            </p:cNvSpPr>
            <p:nvPr/>
          </p:nvSpPr>
          <p:spPr bwMode="auto">
            <a:xfrm>
              <a:off x="2653" y="2251"/>
              <a:ext cx="157" cy="1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rc 30"/>
            <p:cNvSpPr>
              <a:spLocks noChangeAspect="1"/>
            </p:cNvSpPr>
            <p:nvPr/>
          </p:nvSpPr>
          <p:spPr bwMode="auto">
            <a:xfrm flipV="1">
              <a:off x="2729" y="2327"/>
              <a:ext cx="70" cy="70"/>
            </a:xfrm>
            <a:custGeom>
              <a:avLst/>
              <a:gdLst>
                <a:gd name="T0" fmla="*/ 0 w 21600"/>
                <a:gd name="T1" fmla="*/ 0 h 21600"/>
                <a:gd name="T2" fmla="*/ 70 w 21600"/>
                <a:gd name="T3" fmla="*/ 70 h 21600"/>
                <a:gd name="T4" fmla="*/ 0 w 21600"/>
                <a:gd name="T5" fmla="*/ 7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rc 31"/>
            <p:cNvSpPr>
              <a:spLocks noChangeAspect="1"/>
            </p:cNvSpPr>
            <p:nvPr/>
          </p:nvSpPr>
          <p:spPr bwMode="auto">
            <a:xfrm rot="5400000" flipH="1" flipV="1">
              <a:off x="2664" y="2261"/>
              <a:ext cx="70" cy="70"/>
            </a:xfrm>
            <a:custGeom>
              <a:avLst/>
              <a:gdLst>
                <a:gd name="T0" fmla="*/ 0 w 21600"/>
                <a:gd name="T1" fmla="*/ 0 h 21600"/>
                <a:gd name="T2" fmla="*/ 70 w 21600"/>
                <a:gd name="T3" fmla="*/ 70 h 21600"/>
                <a:gd name="T4" fmla="*/ 0 w 21600"/>
                <a:gd name="T5" fmla="*/ 7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>
            <a:off x="5342777" y="3914331"/>
            <a:ext cx="1113799" cy="721496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991047" y="3894174"/>
            <a:ext cx="376111" cy="882743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56" y="1122909"/>
            <a:ext cx="381000" cy="4318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701" y="4546675"/>
            <a:ext cx="368300" cy="4318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56" y="4799569"/>
            <a:ext cx="431800" cy="3175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89" y="1677921"/>
            <a:ext cx="444500" cy="317500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 rot="1217117">
            <a:off x="4898551" y="2996589"/>
            <a:ext cx="1084263" cy="99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71" y="2423400"/>
            <a:ext cx="368300" cy="393700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>
            <a:off x="3801074" y="3194422"/>
            <a:ext cx="7341" cy="679596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64" y="3395015"/>
            <a:ext cx="609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0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Istituto Italiano di Tecnologia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Nori</dc:creator>
  <cp:lastModifiedBy>Francesco Nori</cp:lastModifiedBy>
  <cp:revision>3</cp:revision>
  <dcterms:created xsi:type="dcterms:W3CDTF">2014-07-30T14:04:27Z</dcterms:created>
  <dcterms:modified xsi:type="dcterms:W3CDTF">2014-07-30T14:25:57Z</dcterms:modified>
</cp:coreProperties>
</file>