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43F"/>
    <a:srgbClr val="00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45287-E290-41C4-B338-7C352E842E09}" v="53" dt="2023-06-20T10:26:34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ka Stojanov (Psychology)" userId="e61b9082-ec50-436a-b087-f9cc23f5f1fd" providerId="ADAL" clId="{70F45287-E290-41C4-B338-7C352E842E09}"/>
    <pc:docChg chg="undo custSel addSld modSld">
      <pc:chgData name="Jelka Stojanov (Psychology)" userId="e61b9082-ec50-436a-b087-f9cc23f5f1fd" providerId="ADAL" clId="{70F45287-E290-41C4-B338-7C352E842E09}" dt="2023-06-20T10:27:03.323" v="525" actId="1076"/>
      <pc:docMkLst>
        <pc:docMk/>
      </pc:docMkLst>
      <pc:sldChg chg="addSp delSp modSp mod">
        <pc:chgData name="Jelka Stojanov (Psychology)" userId="e61b9082-ec50-436a-b087-f9cc23f5f1fd" providerId="ADAL" clId="{70F45287-E290-41C4-B338-7C352E842E09}" dt="2023-06-19T17:04:37.147" v="208" actId="1076"/>
        <pc:sldMkLst>
          <pc:docMk/>
          <pc:sldMk cId="1543556949" sldId="256"/>
        </pc:sldMkLst>
        <pc:spChg chg="add mod">
          <ac:chgData name="Jelka Stojanov (Psychology)" userId="e61b9082-ec50-436a-b087-f9cc23f5f1fd" providerId="ADAL" clId="{70F45287-E290-41C4-B338-7C352E842E09}" dt="2023-06-19T16:38:02.130" v="19" actId="1076"/>
          <ac:spMkLst>
            <pc:docMk/>
            <pc:sldMk cId="1543556949" sldId="256"/>
            <ac:spMk id="4" creationId="{E7CF92E8-595B-7BC3-F6D9-17C81D879604}"/>
          </ac:spMkLst>
        </pc:spChg>
        <pc:spChg chg="add mod">
          <ac:chgData name="Jelka Stojanov (Psychology)" userId="e61b9082-ec50-436a-b087-f9cc23f5f1fd" providerId="ADAL" clId="{70F45287-E290-41C4-B338-7C352E842E09}" dt="2023-06-19T16:38:19.221" v="45" actId="20577"/>
          <ac:spMkLst>
            <pc:docMk/>
            <pc:sldMk cId="1543556949" sldId="256"/>
            <ac:spMk id="6" creationId="{C11B96B6-F77E-8AC2-648F-2E9AA03550E8}"/>
          </ac:spMkLst>
        </pc:spChg>
        <pc:grpChg chg="add del mod">
          <ac:chgData name="Jelka Stojanov (Psychology)" userId="e61b9082-ec50-436a-b087-f9cc23f5f1fd" providerId="ADAL" clId="{70F45287-E290-41C4-B338-7C352E842E09}" dt="2023-06-19T17:02:55.266" v="190" actId="165"/>
          <ac:grpSpMkLst>
            <pc:docMk/>
            <pc:sldMk cId="1543556949" sldId="256"/>
            <ac:grpSpMk id="11" creationId="{D01CE782-2608-DC4A-9AB1-5AC0D6EF8BDC}"/>
          </ac:grpSpMkLst>
        </pc:grpChg>
        <pc:grpChg chg="add mod">
          <ac:chgData name="Jelka Stojanov (Psychology)" userId="e61b9082-ec50-436a-b087-f9cc23f5f1fd" providerId="ADAL" clId="{70F45287-E290-41C4-B338-7C352E842E09}" dt="2023-06-19T17:04:09.746" v="204" actId="164"/>
          <ac:grpSpMkLst>
            <pc:docMk/>
            <pc:sldMk cId="1543556949" sldId="256"/>
            <ac:grpSpMk id="12" creationId="{46DBF3E8-143C-D661-0DA1-1649E2E1BDD9}"/>
          </ac:grpSpMkLst>
        </pc:grpChg>
        <pc:picChg chg="add mod">
          <ac:chgData name="Jelka Stojanov (Psychology)" userId="e61b9082-ec50-436a-b087-f9cc23f5f1fd" providerId="ADAL" clId="{70F45287-E290-41C4-B338-7C352E842E09}" dt="2023-06-19T16:38:05.557" v="20" actId="1076"/>
          <ac:picMkLst>
            <pc:docMk/>
            <pc:sldMk cId="1543556949" sldId="256"/>
            <ac:picMk id="3" creationId="{CE76184E-D4D7-EC51-6446-E6D3E987C396}"/>
          </ac:picMkLst>
        </pc:picChg>
        <pc:picChg chg="add del mod topLvl modCrop">
          <ac:chgData name="Jelka Stojanov (Psychology)" userId="e61b9082-ec50-436a-b087-f9cc23f5f1fd" providerId="ADAL" clId="{70F45287-E290-41C4-B338-7C352E842E09}" dt="2023-06-19T17:04:37.147" v="208" actId="1076"/>
          <ac:picMkLst>
            <pc:docMk/>
            <pc:sldMk cId="1543556949" sldId="256"/>
            <ac:picMk id="5" creationId="{AABD680F-FC6F-BAD4-3279-D58B4D0CF22E}"/>
          </ac:picMkLst>
        </pc:picChg>
        <pc:picChg chg="add mod topLvl modCrop">
          <ac:chgData name="Jelka Stojanov (Psychology)" userId="e61b9082-ec50-436a-b087-f9cc23f5f1fd" providerId="ADAL" clId="{70F45287-E290-41C4-B338-7C352E842E09}" dt="2023-06-19T17:04:09.746" v="204" actId="164"/>
          <ac:picMkLst>
            <pc:docMk/>
            <pc:sldMk cId="1543556949" sldId="256"/>
            <ac:picMk id="8" creationId="{13337D4B-F6EC-A6AD-6473-D4959D2A348B}"/>
          </ac:picMkLst>
        </pc:picChg>
        <pc:picChg chg="add mod topLvl modCrop">
          <ac:chgData name="Jelka Stojanov (Psychology)" userId="e61b9082-ec50-436a-b087-f9cc23f5f1fd" providerId="ADAL" clId="{70F45287-E290-41C4-B338-7C352E842E09}" dt="2023-06-19T17:04:09.746" v="204" actId="164"/>
          <ac:picMkLst>
            <pc:docMk/>
            <pc:sldMk cId="1543556949" sldId="256"/>
            <ac:picMk id="10" creationId="{177AF78F-DECD-221C-FC51-BC115E0924CC}"/>
          </ac:picMkLst>
        </pc:picChg>
      </pc:sldChg>
      <pc:sldChg chg="addSp delSp modSp new mod">
        <pc:chgData name="Jelka Stojanov (Psychology)" userId="e61b9082-ec50-436a-b087-f9cc23f5f1fd" providerId="ADAL" clId="{70F45287-E290-41C4-B338-7C352E842E09}" dt="2023-06-19T17:08:24.303" v="216" actId="478"/>
        <pc:sldMkLst>
          <pc:docMk/>
          <pc:sldMk cId="2123253801" sldId="257"/>
        </pc:sldMkLst>
        <pc:spChg chg="del">
          <ac:chgData name="Jelka Stojanov (Psychology)" userId="e61b9082-ec50-436a-b087-f9cc23f5f1fd" providerId="ADAL" clId="{70F45287-E290-41C4-B338-7C352E842E09}" dt="2023-06-19T16:57:00.294" v="106" actId="478"/>
          <ac:spMkLst>
            <pc:docMk/>
            <pc:sldMk cId="2123253801" sldId="257"/>
            <ac:spMk id="2" creationId="{560E9DA2-226D-E6FE-F4A7-5DE928FD5EE6}"/>
          </ac:spMkLst>
        </pc:spChg>
        <pc:spChg chg="del">
          <ac:chgData name="Jelka Stojanov (Psychology)" userId="e61b9082-ec50-436a-b087-f9cc23f5f1fd" providerId="ADAL" clId="{70F45287-E290-41C4-B338-7C352E842E09}" dt="2023-06-19T16:56:59.393" v="105" actId="478"/>
          <ac:spMkLst>
            <pc:docMk/>
            <pc:sldMk cId="2123253801" sldId="257"/>
            <ac:spMk id="3" creationId="{ED26D16C-FA07-BAA9-0591-FEA22AF00AD2}"/>
          </ac:spMkLst>
        </pc:spChg>
        <pc:spChg chg="add mod">
          <ac:chgData name="Jelka Stojanov (Psychology)" userId="e61b9082-ec50-436a-b087-f9cc23f5f1fd" providerId="ADAL" clId="{70F45287-E290-41C4-B338-7C352E842E09}" dt="2023-06-19T16:57:17.090" v="107"/>
          <ac:spMkLst>
            <pc:docMk/>
            <pc:sldMk cId="2123253801" sldId="257"/>
            <ac:spMk id="4" creationId="{B7271CBA-78BF-1BF8-3EB8-DB67949B2E1D}"/>
          </ac:spMkLst>
        </pc:spChg>
        <pc:spChg chg="add mod">
          <ac:chgData name="Jelka Stojanov (Psychology)" userId="e61b9082-ec50-436a-b087-f9cc23f5f1fd" providerId="ADAL" clId="{70F45287-E290-41C4-B338-7C352E842E09}" dt="2023-06-19T16:57:17.090" v="107"/>
          <ac:spMkLst>
            <pc:docMk/>
            <pc:sldMk cId="2123253801" sldId="257"/>
            <ac:spMk id="5" creationId="{821EF83B-7A1F-42CE-4C29-6B036D64D5C6}"/>
          </ac:spMkLst>
        </pc:spChg>
        <pc:spChg chg="add mod">
          <ac:chgData name="Jelka Stojanov (Psychology)" userId="e61b9082-ec50-436a-b087-f9cc23f5f1fd" providerId="ADAL" clId="{70F45287-E290-41C4-B338-7C352E842E09}" dt="2023-06-19T17:06:15.626" v="211" actId="207"/>
          <ac:spMkLst>
            <pc:docMk/>
            <pc:sldMk cId="2123253801" sldId="257"/>
            <ac:spMk id="15" creationId="{4D0D8DB3-2ED6-65D3-BDF8-8ED6158074F5}"/>
          </ac:spMkLst>
        </pc:spChg>
        <pc:spChg chg="add mod">
          <ac:chgData name="Jelka Stojanov (Psychology)" userId="e61b9082-ec50-436a-b087-f9cc23f5f1fd" providerId="ADAL" clId="{70F45287-E290-41C4-B338-7C352E842E09}" dt="2023-06-19T17:08:21.646" v="215" actId="207"/>
          <ac:spMkLst>
            <pc:docMk/>
            <pc:sldMk cId="2123253801" sldId="257"/>
            <ac:spMk id="17" creationId="{9BFE3CA0-CB0E-EF91-FE31-62A4E9B642B7}"/>
          </ac:spMkLst>
        </pc:spChg>
        <pc:grpChg chg="add mod">
          <ac:chgData name="Jelka Stojanov (Psychology)" userId="e61b9082-ec50-436a-b087-f9cc23f5f1fd" providerId="ADAL" clId="{70F45287-E290-41C4-B338-7C352E842E09}" dt="2023-06-19T17:01:09.654" v="175" actId="164"/>
          <ac:grpSpMkLst>
            <pc:docMk/>
            <pc:sldMk cId="2123253801" sldId="257"/>
            <ac:grpSpMk id="16" creationId="{023F2750-32AD-FD01-53F9-EB4740410D5E}"/>
          </ac:grpSpMkLst>
        </pc:grpChg>
        <pc:grpChg chg="add mod">
          <ac:chgData name="Jelka Stojanov (Psychology)" userId="e61b9082-ec50-436a-b087-f9cc23f5f1fd" providerId="ADAL" clId="{70F45287-E290-41C4-B338-7C352E842E09}" dt="2023-06-19T17:01:09.654" v="175" actId="164"/>
          <ac:grpSpMkLst>
            <pc:docMk/>
            <pc:sldMk cId="2123253801" sldId="257"/>
            <ac:grpSpMk id="18" creationId="{5D5E5FE1-98C3-E41D-8456-D91CE89F0C31}"/>
          </ac:grpSpMkLst>
        </pc:grpChg>
        <pc:picChg chg="add mod">
          <ac:chgData name="Jelka Stojanov (Psychology)" userId="e61b9082-ec50-436a-b087-f9cc23f5f1fd" providerId="ADAL" clId="{70F45287-E290-41C4-B338-7C352E842E09}" dt="2023-06-19T16:57:45.073" v="111" actId="1076"/>
          <ac:picMkLst>
            <pc:docMk/>
            <pc:sldMk cId="2123253801" sldId="257"/>
            <ac:picMk id="7" creationId="{63E03EE9-BAF6-4332-7300-882165AE8E7C}"/>
          </ac:picMkLst>
        </pc:picChg>
        <pc:picChg chg="add mod">
          <ac:chgData name="Jelka Stojanov (Psychology)" userId="e61b9082-ec50-436a-b087-f9cc23f5f1fd" providerId="ADAL" clId="{70F45287-E290-41C4-B338-7C352E842E09}" dt="2023-06-19T16:59:18.887" v="153" actId="164"/>
          <ac:picMkLst>
            <pc:docMk/>
            <pc:sldMk cId="2123253801" sldId="257"/>
            <ac:picMk id="9" creationId="{972C5646-75CE-F8FE-9E09-0C86CC1A3457}"/>
          </ac:picMkLst>
        </pc:picChg>
        <pc:picChg chg="add mod">
          <ac:chgData name="Jelka Stojanov (Psychology)" userId="e61b9082-ec50-436a-b087-f9cc23f5f1fd" providerId="ADAL" clId="{70F45287-E290-41C4-B338-7C352E842E09}" dt="2023-06-19T17:01:09.654" v="175" actId="164"/>
          <ac:picMkLst>
            <pc:docMk/>
            <pc:sldMk cId="2123253801" sldId="257"/>
            <ac:picMk id="11" creationId="{6756F8A0-13FB-365E-AC8C-FDBB1392AE54}"/>
          </ac:picMkLst>
        </pc:picChg>
        <pc:picChg chg="add mod">
          <ac:chgData name="Jelka Stojanov (Psychology)" userId="e61b9082-ec50-436a-b087-f9cc23f5f1fd" providerId="ADAL" clId="{70F45287-E290-41C4-B338-7C352E842E09}" dt="2023-06-19T17:01:09.654" v="175" actId="164"/>
          <ac:picMkLst>
            <pc:docMk/>
            <pc:sldMk cId="2123253801" sldId="257"/>
            <ac:picMk id="13" creationId="{5EBBD2DB-18D5-1476-102F-853142DD4DA4}"/>
          </ac:picMkLst>
        </pc:picChg>
        <pc:picChg chg="add mod">
          <ac:chgData name="Jelka Stojanov (Psychology)" userId="e61b9082-ec50-436a-b087-f9cc23f5f1fd" providerId="ADAL" clId="{70F45287-E290-41C4-B338-7C352E842E09}" dt="2023-06-19T16:59:18.887" v="153" actId="164"/>
          <ac:picMkLst>
            <pc:docMk/>
            <pc:sldMk cId="2123253801" sldId="257"/>
            <ac:picMk id="14" creationId="{3988A3B9-3110-67E1-8B39-A7AAA52A30F8}"/>
          </ac:picMkLst>
        </pc:picChg>
        <pc:picChg chg="add del mod">
          <ac:chgData name="Jelka Stojanov (Psychology)" userId="e61b9082-ec50-436a-b087-f9cc23f5f1fd" providerId="ADAL" clId="{70F45287-E290-41C4-B338-7C352E842E09}" dt="2023-06-19T17:06:29.166" v="212" actId="478"/>
          <ac:picMkLst>
            <pc:docMk/>
            <pc:sldMk cId="2123253801" sldId="257"/>
            <ac:picMk id="20" creationId="{AE20A17C-2420-9BA0-19EE-39F21257D364}"/>
          </ac:picMkLst>
        </pc:picChg>
        <pc:picChg chg="add del mod">
          <ac:chgData name="Jelka Stojanov (Psychology)" userId="e61b9082-ec50-436a-b087-f9cc23f5f1fd" providerId="ADAL" clId="{70F45287-E290-41C4-B338-7C352E842E09}" dt="2023-06-19T17:08:24.303" v="216" actId="478"/>
          <ac:picMkLst>
            <pc:docMk/>
            <pc:sldMk cId="2123253801" sldId="257"/>
            <ac:picMk id="22" creationId="{3F2E7FD3-F3B5-CEB3-B39F-6D088699ADA5}"/>
          </ac:picMkLst>
        </pc:picChg>
      </pc:sldChg>
      <pc:sldChg chg="addSp delSp modSp new mod">
        <pc:chgData name="Jelka Stojanov (Psychology)" userId="e61b9082-ec50-436a-b087-f9cc23f5f1fd" providerId="ADAL" clId="{70F45287-E290-41C4-B338-7C352E842E09}" dt="2023-06-20T10:27:03.323" v="525" actId="1076"/>
        <pc:sldMkLst>
          <pc:docMk/>
          <pc:sldMk cId="3699458635" sldId="258"/>
        </pc:sldMkLst>
        <pc:spChg chg="del">
          <ac:chgData name="Jelka Stojanov (Psychology)" userId="e61b9082-ec50-436a-b087-f9cc23f5f1fd" providerId="ADAL" clId="{70F45287-E290-41C4-B338-7C352E842E09}" dt="2023-06-20T10:04:57.323" v="219" actId="478"/>
          <ac:spMkLst>
            <pc:docMk/>
            <pc:sldMk cId="3699458635" sldId="258"/>
            <ac:spMk id="2" creationId="{BC4CF9BE-FEC7-B32A-3858-289648ED4CAC}"/>
          </ac:spMkLst>
        </pc:spChg>
        <pc:spChg chg="del">
          <ac:chgData name="Jelka Stojanov (Psychology)" userId="e61b9082-ec50-436a-b087-f9cc23f5f1fd" providerId="ADAL" clId="{70F45287-E290-41C4-B338-7C352E842E09}" dt="2023-06-20T10:04:56.077" v="218" actId="478"/>
          <ac:spMkLst>
            <pc:docMk/>
            <pc:sldMk cId="3699458635" sldId="258"/>
            <ac:spMk id="3" creationId="{6FDFF0B2-22A7-98BB-D82A-F72A1DDFED9E}"/>
          </ac:spMkLst>
        </pc:spChg>
        <pc:spChg chg="add mod">
          <ac:chgData name="Jelka Stojanov (Psychology)" userId="e61b9082-ec50-436a-b087-f9cc23f5f1fd" providerId="ADAL" clId="{70F45287-E290-41C4-B338-7C352E842E09}" dt="2023-06-20T10:25:28.044" v="515" actId="164"/>
          <ac:spMkLst>
            <pc:docMk/>
            <pc:sldMk cId="3699458635" sldId="258"/>
            <ac:spMk id="12" creationId="{7BD631D9-0021-624C-6030-F0C9BF81EC04}"/>
          </ac:spMkLst>
        </pc:spChg>
        <pc:spChg chg="add mod">
          <ac:chgData name="Jelka Stojanov (Psychology)" userId="e61b9082-ec50-436a-b087-f9cc23f5f1fd" providerId="ADAL" clId="{70F45287-E290-41C4-B338-7C352E842E09}" dt="2023-06-20T10:25:28.044" v="515" actId="164"/>
          <ac:spMkLst>
            <pc:docMk/>
            <pc:sldMk cId="3699458635" sldId="258"/>
            <ac:spMk id="13" creationId="{CD654E8F-CDE2-17DA-0D1D-62F2048CA4EE}"/>
          </ac:spMkLst>
        </pc:spChg>
        <pc:spChg chg="add mod">
          <ac:chgData name="Jelka Stojanov (Psychology)" userId="e61b9082-ec50-436a-b087-f9cc23f5f1fd" providerId="ADAL" clId="{70F45287-E290-41C4-B338-7C352E842E09}" dt="2023-06-20T10:25:28.044" v="515" actId="164"/>
          <ac:spMkLst>
            <pc:docMk/>
            <pc:sldMk cId="3699458635" sldId="258"/>
            <ac:spMk id="14" creationId="{1F81B2AA-5FE2-97E8-162E-784C1D3976B1}"/>
          </ac:spMkLst>
        </pc:spChg>
        <pc:spChg chg="add del mod">
          <ac:chgData name="Jelka Stojanov (Psychology)" userId="e61b9082-ec50-436a-b087-f9cc23f5f1fd" providerId="ADAL" clId="{70F45287-E290-41C4-B338-7C352E842E09}" dt="2023-06-20T10:14:57.535" v="335" actId="478"/>
          <ac:spMkLst>
            <pc:docMk/>
            <pc:sldMk cId="3699458635" sldId="258"/>
            <ac:spMk id="21" creationId="{78FCE4A2-4DC5-DEBF-8094-23636B5CED8D}"/>
          </ac:spMkLst>
        </pc:spChg>
        <pc:spChg chg="add mod">
          <ac:chgData name="Jelka Stojanov (Psychology)" userId="e61b9082-ec50-436a-b087-f9cc23f5f1fd" providerId="ADAL" clId="{70F45287-E290-41C4-B338-7C352E842E09}" dt="2023-06-20T10:25:28.044" v="515" actId="164"/>
          <ac:spMkLst>
            <pc:docMk/>
            <pc:sldMk cId="3699458635" sldId="258"/>
            <ac:spMk id="25" creationId="{93007E2A-6838-06A0-5D35-D2E5FF8034ED}"/>
          </ac:spMkLst>
        </pc:spChg>
        <pc:spChg chg="add mod">
          <ac:chgData name="Jelka Stojanov (Psychology)" userId="e61b9082-ec50-436a-b087-f9cc23f5f1fd" providerId="ADAL" clId="{70F45287-E290-41C4-B338-7C352E842E09}" dt="2023-06-20T10:25:28.044" v="515" actId="164"/>
          <ac:spMkLst>
            <pc:docMk/>
            <pc:sldMk cId="3699458635" sldId="258"/>
            <ac:spMk id="26" creationId="{E61D4942-7895-F056-F4C8-9DE789A51E7C}"/>
          </ac:spMkLst>
        </pc:spChg>
        <pc:spChg chg="add mod">
          <ac:chgData name="Jelka Stojanov (Psychology)" userId="e61b9082-ec50-436a-b087-f9cc23f5f1fd" providerId="ADAL" clId="{70F45287-E290-41C4-B338-7C352E842E09}" dt="2023-06-20T10:25:28.044" v="515" actId="164"/>
          <ac:spMkLst>
            <pc:docMk/>
            <pc:sldMk cId="3699458635" sldId="258"/>
            <ac:spMk id="27" creationId="{88B58B8C-1D3A-B111-5E98-FAA91E85A573}"/>
          </ac:spMkLst>
        </pc:spChg>
        <pc:spChg chg="add mod">
          <ac:chgData name="Jelka Stojanov (Psychology)" userId="e61b9082-ec50-436a-b087-f9cc23f5f1fd" providerId="ADAL" clId="{70F45287-E290-41C4-B338-7C352E842E09}" dt="2023-06-20T10:25:28.044" v="515" actId="164"/>
          <ac:spMkLst>
            <pc:docMk/>
            <pc:sldMk cId="3699458635" sldId="258"/>
            <ac:spMk id="28" creationId="{1B9C476C-0B98-5EF0-87E1-32D604190C0D}"/>
          </ac:spMkLst>
        </pc:spChg>
        <pc:spChg chg="add mod">
          <ac:chgData name="Jelka Stojanov (Psychology)" userId="e61b9082-ec50-436a-b087-f9cc23f5f1fd" providerId="ADAL" clId="{70F45287-E290-41C4-B338-7C352E842E09}" dt="2023-06-20T10:25:28.044" v="515" actId="164"/>
          <ac:spMkLst>
            <pc:docMk/>
            <pc:sldMk cId="3699458635" sldId="258"/>
            <ac:spMk id="29" creationId="{A11C95B8-64CD-064F-E1E0-991C0B544C4A}"/>
          </ac:spMkLst>
        </pc:spChg>
        <pc:spChg chg="add mod">
          <ac:chgData name="Jelka Stojanov (Psychology)" userId="e61b9082-ec50-436a-b087-f9cc23f5f1fd" providerId="ADAL" clId="{70F45287-E290-41C4-B338-7C352E842E09}" dt="2023-06-20T10:25:28.044" v="515" actId="164"/>
          <ac:spMkLst>
            <pc:docMk/>
            <pc:sldMk cId="3699458635" sldId="258"/>
            <ac:spMk id="36" creationId="{8B65AC0D-021C-462A-9496-4690B2C4B51A}"/>
          </ac:spMkLst>
        </pc:spChg>
        <pc:spChg chg="add del mod">
          <ac:chgData name="Jelka Stojanov (Psychology)" userId="e61b9082-ec50-436a-b087-f9cc23f5f1fd" providerId="ADAL" clId="{70F45287-E290-41C4-B338-7C352E842E09}" dt="2023-06-20T10:26:41.566" v="520" actId="478"/>
          <ac:spMkLst>
            <pc:docMk/>
            <pc:sldMk cId="3699458635" sldId="258"/>
            <ac:spMk id="38" creationId="{EC02D45B-6068-DB6B-784F-6EF598B06234}"/>
          </ac:spMkLst>
        </pc:spChg>
        <pc:grpChg chg="add mod">
          <ac:chgData name="Jelka Stojanov (Psychology)" userId="e61b9082-ec50-436a-b087-f9cc23f5f1fd" providerId="ADAL" clId="{70F45287-E290-41C4-B338-7C352E842E09}" dt="2023-06-20T10:26:58.136" v="524" actId="1076"/>
          <ac:grpSpMkLst>
            <pc:docMk/>
            <pc:sldMk cId="3699458635" sldId="258"/>
            <ac:grpSpMk id="37" creationId="{1D1D2A3E-CBC6-BB4D-C5F9-F0371C98FCF0}"/>
          </ac:grpSpMkLst>
        </pc:grpChg>
        <pc:picChg chg="add mod modCrop">
          <ac:chgData name="Jelka Stojanov (Psychology)" userId="e61b9082-ec50-436a-b087-f9cc23f5f1fd" providerId="ADAL" clId="{70F45287-E290-41C4-B338-7C352E842E09}" dt="2023-06-20T10:25:28.044" v="515" actId="164"/>
          <ac:picMkLst>
            <pc:docMk/>
            <pc:sldMk cId="3699458635" sldId="258"/>
            <ac:picMk id="5" creationId="{BF47055E-0186-2C5A-6B5D-28447FF8F13A}"/>
          </ac:picMkLst>
        </pc:picChg>
        <pc:picChg chg="add mod modCrop">
          <ac:chgData name="Jelka Stojanov (Psychology)" userId="e61b9082-ec50-436a-b087-f9cc23f5f1fd" providerId="ADAL" clId="{70F45287-E290-41C4-B338-7C352E842E09}" dt="2023-06-20T10:25:28.044" v="515" actId="164"/>
          <ac:picMkLst>
            <pc:docMk/>
            <pc:sldMk cId="3699458635" sldId="258"/>
            <ac:picMk id="7" creationId="{7BB56E17-2F95-72C4-086C-63AAC0A88E29}"/>
          </ac:picMkLst>
        </pc:picChg>
        <pc:picChg chg="add mod modCrop">
          <ac:chgData name="Jelka Stojanov (Psychology)" userId="e61b9082-ec50-436a-b087-f9cc23f5f1fd" providerId="ADAL" clId="{70F45287-E290-41C4-B338-7C352E842E09}" dt="2023-06-20T10:25:28.044" v="515" actId="164"/>
          <ac:picMkLst>
            <pc:docMk/>
            <pc:sldMk cId="3699458635" sldId="258"/>
            <ac:picMk id="9" creationId="{961B2ED7-CF65-5005-862D-F77FCA0E2299}"/>
          </ac:picMkLst>
        </pc:picChg>
        <pc:picChg chg="add mod modCrop">
          <ac:chgData name="Jelka Stojanov (Psychology)" userId="e61b9082-ec50-436a-b087-f9cc23f5f1fd" providerId="ADAL" clId="{70F45287-E290-41C4-B338-7C352E842E09}" dt="2023-06-20T10:25:28.044" v="515" actId="164"/>
          <ac:picMkLst>
            <pc:docMk/>
            <pc:sldMk cId="3699458635" sldId="258"/>
            <ac:picMk id="11" creationId="{A9BFADBE-0BD3-1E32-1027-96EAA15A9947}"/>
          </ac:picMkLst>
        </pc:picChg>
        <pc:picChg chg="add mod modCrop">
          <ac:chgData name="Jelka Stojanov (Psychology)" userId="e61b9082-ec50-436a-b087-f9cc23f5f1fd" providerId="ADAL" clId="{70F45287-E290-41C4-B338-7C352E842E09}" dt="2023-06-20T10:27:03.323" v="525" actId="1076"/>
          <ac:picMkLst>
            <pc:docMk/>
            <pc:sldMk cId="3699458635" sldId="258"/>
            <ac:picMk id="16" creationId="{1AF44BAC-5FCC-0D42-7E65-4FD78F988CE3}"/>
          </ac:picMkLst>
        </pc:picChg>
        <pc:picChg chg="add del mod modCrop">
          <ac:chgData name="Jelka Stojanov (Psychology)" userId="e61b9082-ec50-436a-b087-f9cc23f5f1fd" providerId="ADAL" clId="{70F45287-E290-41C4-B338-7C352E842E09}" dt="2023-06-20T10:22:15.714" v="470" actId="478"/>
          <ac:picMkLst>
            <pc:docMk/>
            <pc:sldMk cId="3699458635" sldId="258"/>
            <ac:picMk id="18" creationId="{2B57C8B4-CBCF-AD94-5B72-EBA5CF7E8C1E}"/>
          </ac:picMkLst>
        </pc:picChg>
        <pc:picChg chg="add del mod">
          <ac:chgData name="Jelka Stojanov (Psychology)" userId="e61b9082-ec50-436a-b087-f9cc23f5f1fd" providerId="ADAL" clId="{70F45287-E290-41C4-B338-7C352E842E09}" dt="2023-06-20T10:14:54.205" v="333" actId="478"/>
          <ac:picMkLst>
            <pc:docMk/>
            <pc:sldMk cId="3699458635" sldId="258"/>
            <ac:picMk id="19" creationId="{7A0C3044-CF51-0224-092E-045BD4188714}"/>
          </ac:picMkLst>
        </pc:picChg>
        <pc:picChg chg="add del mod">
          <ac:chgData name="Jelka Stojanov (Psychology)" userId="e61b9082-ec50-436a-b087-f9cc23f5f1fd" providerId="ADAL" clId="{70F45287-E290-41C4-B338-7C352E842E09}" dt="2023-06-20T10:14:55.416" v="334" actId="478"/>
          <ac:picMkLst>
            <pc:docMk/>
            <pc:sldMk cId="3699458635" sldId="258"/>
            <ac:picMk id="20" creationId="{D15DABB6-2CDC-86F5-A37F-245AE282760E}"/>
          </ac:picMkLst>
        </pc:picChg>
        <pc:picChg chg="add mod modCrop">
          <ac:chgData name="Jelka Stojanov (Psychology)" userId="e61b9082-ec50-436a-b087-f9cc23f5f1fd" providerId="ADAL" clId="{70F45287-E290-41C4-B338-7C352E842E09}" dt="2023-06-20T10:25:28.044" v="515" actId="164"/>
          <ac:picMkLst>
            <pc:docMk/>
            <pc:sldMk cId="3699458635" sldId="258"/>
            <ac:picMk id="31" creationId="{ED40793D-B46C-EEE1-6DFA-86326D38691C}"/>
          </ac:picMkLst>
        </pc:picChg>
        <pc:picChg chg="add mod modCrop">
          <ac:chgData name="Jelka Stojanov (Psychology)" userId="e61b9082-ec50-436a-b087-f9cc23f5f1fd" providerId="ADAL" clId="{70F45287-E290-41C4-B338-7C352E842E09}" dt="2023-06-20T10:25:28.044" v="515" actId="164"/>
          <ac:picMkLst>
            <pc:docMk/>
            <pc:sldMk cId="3699458635" sldId="258"/>
            <ac:picMk id="33" creationId="{CE3904C8-9C3D-F32A-0F3B-0267BEF40695}"/>
          </ac:picMkLst>
        </pc:picChg>
        <pc:picChg chg="add mod modCrop">
          <ac:chgData name="Jelka Stojanov (Psychology)" userId="e61b9082-ec50-436a-b087-f9cc23f5f1fd" providerId="ADAL" clId="{70F45287-E290-41C4-B338-7C352E842E09}" dt="2023-06-20T10:25:28.044" v="515" actId="164"/>
          <ac:picMkLst>
            <pc:docMk/>
            <pc:sldMk cId="3699458635" sldId="258"/>
            <ac:picMk id="35" creationId="{E096F6A6-908A-B14A-071C-2873A43BB819}"/>
          </ac:picMkLst>
        </pc:picChg>
        <pc:cxnChg chg="add mod">
          <ac:chgData name="Jelka Stojanov (Psychology)" userId="e61b9082-ec50-436a-b087-f9cc23f5f1fd" providerId="ADAL" clId="{70F45287-E290-41C4-B338-7C352E842E09}" dt="2023-06-20T10:25:28.044" v="515" actId="164"/>
          <ac:cxnSpMkLst>
            <pc:docMk/>
            <pc:sldMk cId="3699458635" sldId="258"/>
            <ac:cxnSpMk id="23" creationId="{F16F9292-D9E1-CFEE-8595-3E56AA73923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0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7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2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8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4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3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4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7844-0301-4D63-AF48-6DAF4C72E94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rrow pointing to a red rectangle&#10;&#10;Description automatically generated with low confidence">
            <a:extLst>
              <a:ext uri="{FF2B5EF4-FFF2-40B4-BE49-F238E27FC236}">
                <a16:creationId xmlns:a16="http://schemas.microsoft.com/office/drawing/2014/main" id="{CE76184E-D4D7-EC51-6446-E6D3E987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75" y="3072830"/>
            <a:ext cx="9332512" cy="1548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CF92E8-595B-7BC3-F6D9-17C81D879604}"/>
              </a:ext>
            </a:extLst>
          </p:cNvPr>
          <p:cNvSpPr txBox="1"/>
          <p:nvPr/>
        </p:nvSpPr>
        <p:spPr>
          <a:xfrm>
            <a:off x="3371056" y="2237582"/>
            <a:ext cx="233134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ELT VERSION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B96B6-F77E-8AC2-648F-2E9AA03550E8}"/>
              </a:ext>
            </a:extLst>
          </p:cNvPr>
          <p:cNvSpPr txBox="1"/>
          <p:nvPr/>
        </p:nvSpPr>
        <p:spPr>
          <a:xfrm>
            <a:off x="3371057" y="5723732"/>
            <a:ext cx="5149615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ELT VERSION 2 (REVISED VERSION):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BF3E8-143C-D661-0DA1-1649E2E1BDD9}"/>
              </a:ext>
            </a:extLst>
          </p:cNvPr>
          <p:cNvGrpSpPr/>
          <p:nvPr/>
        </p:nvGrpSpPr>
        <p:grpSpPr>
          <a:xfrm>
            <a:off x="3621309" y="6558979"/>
            <a:ext cx="10767970" cy="1548953"/>
            <a:chOff x="716978" y="4588097"/>
            <a:chExt cx="10767970" cy="1548953"/>
          </a:xfrm>
        </p:grpSpPr>
        <p:pic>
          <p:nvPicPr>
            <p:cNvPr id="5" name="Picture 4" descr="A green arrow pointing to a red rectangle&#10;&#10;Description automatically generated with low confidence">
              <a:extLst>
                <a:ext uri="{FF2B5EF4-FFF2-40B4-BE49-F238E27FC236}">
                  <a16:creationId xmlns:a16="http://schemas.microsoft.com/office/drawing/2014/main" id="{AABD680F-FC6F-BAD4-3279-D58B4D0CF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28" r="45815"/>
            <a:stretch/>
          </p:blipFill>
          <p:spPr>
            <a:xfrm>
              <a:off x="5711262" y="4588097"/>
              <a:ext cx="779923" cy="1548953"/>
            </a:xfrm>
            <a:prstGeom prst="rect">
              <a:avLst/>
            </a:prstGeom>
          </p:spPr>
        </p:pic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3337D4B-F6EC-A6AD-6473-D4959D2A3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9" t="35241" r="61203" b="34660"/>
            <a:stretch/>
          </p:blipFill>
          <p:spPr>
            <a:xfrm>
              <a:off x="716978" y="4637174"/>
              <a:ext cx="4680521" cy="1450800"/>
            </a:xfrm>
            <a:prstGeom prst="rect">
              <a:avLst/>
            </a:prstGeom>
          </p:spPr>
        </p:pic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77AF78F-DECD-221C-FC51-BC115E0924C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61" t="34490" r="61391" b="35454"/>
            <a:stretch/>
          </p:blipFill>
          <p:spPr>
            <a:xfrm>
              <a:off x="6804948" y="4637174"/>
              <a:ext cx="4680000" cy="145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55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71CBA-78BF-1BF8-3EB8-DB67949B2E1D}"/>
              </a:ext>
            </a:extLst>
          </p:cNvPr>
          <p:cNvSpPr txBox="1"/>
          <p:nvPr/>
        </p:nvSpPr>
        <p:spPr>
          <a:xfrm>
            <a:off x="3371056" y="2237582"/>
            <a:ext cx="233134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ELT VERSION 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EF83B-7A1F-42CE-4C29-6B036D64D5C6}"/>
              </a:ext>
            </a:extLst>
          </p:cNvPr>
          <p:cNvSpPr txBox="1"/>
          <p:nvPr/>
        </p:nvSpPr>
        <p:spPr>
          <a:xfrm>
            <a:off x="3371057" y="5723732"/>
            <a:ext cx="5149615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ELT VERSION 2 (REVISED VERSION):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03EE9-BAF6-4332-7300-882165AE8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57" y="3805322"/>
            <a:ext cx="8262993" cy="720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D5E5FE1-98C3-E41D-8456-D91CE89F0C31}"/>
              </a:ext>
            </a:extLst>
          </p:cNvPr>
          <p:cNvGrpSpPr/>
          <p:nvPr/>
        </p:nvGrpSpPr>
        <p:grpSpPr>
          <a:xfrm>
            <a:off x="5284592" y="6274442"/>
            <a:ext cx="7085374" cy="1950065"/>
            <a:chOff x="2380261" y="4303560"/>
            <a:chExt cx="7085374" cy="1950065"/>
          </a:xfrm>
        </p:grpSpPr>
        <p:pic>
          <p:nvPicPr>
            <p:cNvPr id="11" name="Picture 10" descr="A picture containing circle, cartoon&#10;&#10;Description automatically generated">
              <a:extLst>
                <a:ext uri="{FF2B5EF4-FFF2-40B4-BE49-F238E27FC236}">
                  <a16:creationId xmlns:a16="http://schemas.microsoft.com/office/drawing/2014/main" id="{6756F8A0-13FB-365E-AC8C-FDBB1392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987" y="4845990"/>
              <a:ext cx="1471367" cy="1407635"/>
            </a:xfrm>
            <a:prstGeom prst="rect">
              <a:avLst/>
            </a:prstGeom>
          </p:spPr>
        </p:pic>
        <p:pic>
          <p:nvPicPr>
            <p:cNvPr id="13" name="Picture 12" descr="A green smiley face with black dots&#10;&#10;Description automatically generated with low confidence">
              <a:extLst>
                <a:ext uri="{FF2B5EF4-FFF2-40B4-BE49-F238E27FC236}">
                  <a16:creationId xmlns:a16="http://schemas.microsoft.com/office/drawing/2014/main" id="{5EBBD2DB-18D5-1476-102F-853142DD4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800" y="4846025"/>
              <a:ext cx="1471835" cy="14076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3F2750-32AD-FD01-53F9-EB4740410D5E}"/>
                </a:ext>
              </a:extLst>
            </p:cNvPr>
            <p:cNvGrpSpPr/>
            <p:nvPr/>
          </p:nvGrpSpPr>
          <p:grpSpPr>
            <a:xfrm>
              <a:off x="2493159" y="4845990"/>
              <a:ext cx="3031180" cy="1407635"/>
              <a:chOff x="2493159" y="4845990"/>
              <a:chExt cx="3031180" cy="1407635"/>
            </a:xfrm>
          </p:grpSpPr>
          <p:pic>
            <p:nvPicPr>
              <p:cNvPr id="9" name="Picture 8" descr="A picture containing circle, clipart, emoticon, cartoon&#10;&#10;Description automatically generated">
                <a:extLst>
                  <a:ext uri="{FF2B5EF4-FFF2-40B4-BE49-F238E27FC236}">
                    <a16:creationId xmlns:a16="http://schemas.microsoft.com/office/drawing/2014/main" id="{972C5646-75CE-F8FE-9E09-0C86CC1A3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3159" y="4845990"/>
                <a:ext cx="1471367" cy="1407635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circle, cartoon&#10;&#10;Description automatically generated">
                <a:extLst>
                  <a:ext uri="{FF2B5EF4-FFF2-40B4-BE49-F238E27FC236}">
                    <a16:creationId xmlns:a16="http://schemas.microsoft.com/office/drawing/2014/main" id="{3988A3B9-3110-67E1-8B39-A7AAA52A3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2972" y="4845990"/>
                <a:ext cx="1471367" cy="140763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0D8DB3-2ED6-65D3-BDF8-8ED6158074F5}"/>
                </a:ext>
              </a:extLst>
            </p:cNvPr>
            <p:cNvSpPr txBox="1"/>
            <p:nvPr/>
          </p:nvSpPr>
          <p:spPr>
            <a:xfrm>
              <a:off x="2380261" y="4303560"/>
              <a:ext cx="3113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DA143F"/>
                  </a:solidFill>
                </a:rPr>
                <a:t>WHEN A PLAYER LOSES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FE3CA0-CB0E-EF91-FE31-62A4E9B642B7}"/>
                </a:ext>
              </a:extLst>
            </p:cNvPr>
            <p:cNvSpPr txBox="1"/>
            <p:nvPr/>
          </p:nvSpPr>
          <p:spPr>
            <a:xfrm>
              <a:off x="6380449" y="4303560"/>
              <a:ext cx="304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008100"/>
                  </a:solidFill>
                </a:rPr>
                <a:t>WHEN A PLAYER WINS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25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D1D2A3E-CBC6-BB4D-C5F9-F0371C98FCF0}"/>
              </a:ext>
            </a:extLst>
          </p:cNvPr>
          <p:cNvGrpSpPr/>
          <p:nvPr/>
        </p:nvGrpSpPr>
        <p:grpSpPr>
          <a:xfrm>
            <a:off x="308837" y="2562168"/>
            <a:ext cx="17282677" cy="7545820"/>
            <a:chOff x="277087" y="2390718"/>
            <a:chExt cx="17282677" cy="754582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F47055E-0186-2C5A-6B5D-28447FF8F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50" b="6163"/>
            <a:stretch/>
          </p:blipFill>
          <p:spPr>
            <a:xfrm>
              <a:off x="684571" y="2944716"/>
              <a:ext cx="4036043" cy="1800000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BB56E17-2F95-72C4-086C-63AAC0A88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09" b="6406"/>
            <a:stretch/>
          </p:blipFill>
          <p:spPr>
            <a:xfrm>
              <a:off x="4964288" y="2944716"/>
              <a:ext cx="4036043" cy="1800000"/>
            </a:xfrm>
            <a:prstGeom prst="rect">
              <a:avLst/>
            </a:prstGeom>
          </p:spPr>
        </p:pic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1B2ED7-CF65-5005-862D-F77FCA0E2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27" b="6288"/>
            <a:stretch/>
          </p:blipFill>
          <p:spPr>
            <a:xfrm>
              <a:off x="9244005" y="2944716"/>
              <a:ext cx="4036043" cy="1800000"/>
            </a:xfrm>
            <a:prstGeom prst="rect">
              <a:avLst/>
            </a:prstGeom>
          </p:spPr>
        </p:pic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9BFADBE-0BD3-1E32-1027-96EAA15A9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91" b="6124"/>
            <a:stretch/>
          </p:blipFill>
          <p:spPr>
            <a:xfrm>
              <a:off x="13523721" y="2944716"/>
              <a:ext cx="4036043" cy="1800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D631D9-0021-624C-6030-F0C9BF81EC04}"/>
                </a:ext>
              </a:extLst>
            </p:cNvPr>
            <p:cNvSpPr/>
            <p:nvPr/>
          </p:nvSpPr>
          <p:spPr>
            <a:xfrm>
              <a:off x="10345783" y="3735977"/>
              <a:ext cx="1750423" cy="2481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654E8F-CDE2-17DA-0D1D-62F2048CA4EE}"/>
                </a:ext>
              </a:extLst>
            </p:cNvPr>
            <p:cNvSpPr txBox="1"/>
            <p:nvPr/>
          </p:nvSpPr>
          <p:spPr>
            <a:xfrm>
              <a:off x="277087" y="2390718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rgbClr val="DA143F"/>
                  </a:solidFill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1B2AA-5FE2-97E8-162E-784C1D3976B1}"/>
                </a:ext>
              </a:extLst>
            </p:cNvPr>
            <p:cNvSpPr txBox="1"/>
            <p:nvPr/>
          </p:nvSpPr>
          <p:spPr>
            <a:xfrm>
              <a:off x="289911" y="5298714"/>
              <a:ext cx="394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rgbClr val="DA143F"/>
                  </a:solidFill>
                </a:rPr>
                <a:t>B</a:t>
              </a:r>
            </a:p>
          </p:txBody>
        </p:sp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AF44BAC-5FCC-0D42-7E65-4FD78F988CE3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" t="14613" r="-20" b="5482"/>
            <a:stretch/>
          </p:blipFill>
          <p:spPr>
            <a:xfrm>
              <a:off x="684791" y="5852712"/>
              <a:ext cx="4035600" cy="1800001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6F9292-D9E1-CFEE-8595-3E56AA73923D}"/>
                </a:ext>
              </a:extLst>
            </p:cNvPr>
            <p:cNvCxnSpPr>
              <a:cxnSpLocks/>
            </p:cNvCxnSpPr>
            <p:nvPr/>
          </p:nvCxnSpPr>
          <p:spPr>
            <a:xfrm>
              <a:off x="684571" y="9090156"/>
              <a:ext cx="16875193" cy="0"/>
            </a:xfrm>
            <a:prstGeom prst="straightConnector1">
              <a:avLst/>
            </a:prstGeom>
            <a:ln w="38100">
              <a:solidFill>
                <a:srgbClr val="DA14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007E2A-6838-06A0-5D35-D2E5FF8034ED}"/>
                </a:ext>
              </a:extLst>
            </p:cNvPr>
            <p:cNvSpPr txBox="1"/>
            <p:nvPr/>
          </p:nvSpPr>
          <p:spPr>
            <a:xfrm>
              <a:off x="8764546" y="9382540"/>
              <a:ext cx="9589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rgbClr val="DA143F"/>
                  </a:solidFill>
                </a:rPr>
                <a:t>Time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1D4942-7895-F056-F4C8-9DE789A51E7C}"/>
                </a:ext>
              </a:extLst>
            </p:cNvPr>
            <p:cNvSpPr txBox="1"/>
            <p:nvPr/>
          </p:nvSpPr>
          <p:spPr>
            <a:xfrm>
              <a:off x="1702382" y="8094435"/>
              <a:ext cx="2000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rgbClr val="DA143F"/>
                  </a:solidFill>
                </a:rPr>
                <a:t>Card choice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B58B8C-1D3A-B111-5E98-FAA91E85A573}"/>
                </a:ext>
              </a:extLst>
            </p:cNvPr>
            <p:cNvSpPr txBox="1"/>
            <p:nvPr/>
          </p:nvSpPr>
          <p:spPr>
            <a:xfrm>
              <a:off x="6169362" y="8094435"/>
              <a:ext cx="162589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rgbClr val="DA143F"/>
                  </a:solidFill>
                </a:rPr>
                <a:t>Outcome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B9C476C-0B98-5EF0-87E1-32D604190C0D}"/>
                </a:ext>
              </a:extLst>
            </p:cNvPr>
            <p:cNvSpPr txBox="1"/>
            <p:nvPr/>
          </p:nvSpPr>
          <p:spPr>
            <a:xfrm>
              <a:off x="9941953" y="8094435"/>
              <a:ext cx="26401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rgbClr val="DA143F"/>
                  </a:solidFill>
                </a:rPr>
                <a:t>Reaction choice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1C95B8-64CD-064F-E1E0-991C0B544C4A}"/>
                </a:ext>
              </a:extLst>
            </p:cNvPr>
            <p:cNvSpPr txBox="1"/>
            <p:nvPr/>
          </p:nvSpPr>
          <p:spPr>
            <a:xfrm>
              <a:off x="14710841" y="8094497"/>
              <a:ext cx="16618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rgbClr val="DA143F"/>
                  </a:solidFill>
                </a:rPr>
                <a:t>Feedback</a:t>
              </a:r>
            </a:p>
          </p:txBody>
        </p:sp>
        <p:pic>
          <p:nvPicPr>
            <p:cNvPr id="31" name="Picture 3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D40793D-B46C-EEE1-6DFA-86326D38691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82" b="6504"/>
            <a:stretch/>
          </p:blipFill>
          <p:spPr>
            <a:xfrm>
              <a:off x="13524164" y="5852712"/>
              <a:ext cx="4035600" cy="1800000"/>
            </a:xfrm>
            <a:prstGeom prst="rect">
              <a:avLst/>
            </a:prstGeom>
          </p:spPr>
        </p:pic>
        <p:pic>
          <p:nvPicPr>
            <p:cNvPr id="33" name="Picture 3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E3904C8-9C3D-F32A-0F3B-0267BEF40695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66" b="6266"/>
            <a:stretch/>
          </p:blipFill>
          <p:spPr>
            <a:xfrm>
              <a:off x="4964288" y="5852712"/>
              <a:ext cx="4035600" cy="1800000"/>
            </a:xfrm>
            <a:prstGeom prst="rect">
              <a:avLst/>
            </a:prstGeom>
          </p:spPr>
        </p:pic>
        <p:pic>
          <p:nvPicPr>
            <p:cNvPr id="35" name="Picture 3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096F6A6-908A-B14A-071C-2873A43BB81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02" b="6084"/>
            <a:stretch/>
          </p:blipFill>
          <p:spPr>
            <a:xfrm>
              <a:off x="9244226" y="5852712"/>
              <a:ext cx="4035600" cy="18000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65AC0D-021C-462A-9496-4690B2C4B51A}"/>
                </a:ext>
              </a:extLst>
            </p:cNvPr>
            <p:cNvSpPr/>
            <p:nvPr/>
          </p:nvSpPr>
          <p:spPr>
            <a:xfrm>
              <a:off x="10386814" y="6550910"/>
              <a:ext cx="1750423" cy="319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945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39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Jelka Stojanov (Psychology)</dc:creator>
  <cp:lastModifiedBy>Jelka Stojanov (Psychology)</cp:lastModifiedBy>
  <cp:revision>1</cp:revision>
  <dcterms:created xsi:type="dcterms:W3CDTF">2023-06-19T16:27:54Z</dcterms:created>
  <dcterms:modified xsi:type="dcterms:W3CDTF">2023-06-20T10:27:04Z</dcterms:modified>
</cp:coreProperties>
</file>