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00"/>
    <a:srgbClr val="DA1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45287-E290-41C4-B338-7C352E842E09}" v="21" dt="2023-06-19T17:04:0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ka Stojanov (Psychology)" userId="e61b9082-ec50-436a-b087-f9cc23f5f1fd" providerId="ADAL" clId="{70F45287-E290-41C4-B338-7C352E842E09}"/>
    <pc:docChg chg="undo custSel addSld modSld">
      <pc:chgData name="Jelka Stojanov (Psychology)" userId="e61b9082-ec50-436a-b087-f9cc23f5f1fd" providerId="ADAL" clId="{70F45287-E290-41C4-B338-7C352E842E09}" dt="2023-06-19T17:08:24.303" v="216" actId="478"/>
      <pc:docMkLst>
        <pc:docMk/>
      </pc:docMkLst>
      <pc:sldChg chg="addSp delSp modSp mod">
        <pc:chgData name="Jelka Stojanov (Psychology)" userId="e61b9082-ec50-436a-b087-f9cc23f5f1fd" providerId="ADAL" clId="{70F45287-E290-41C4-B338-7C352E842E09}" dt="2023-06-19T17:04:37.147" v="208" actId="1076"/>
        <pc:sldMkLst>
          <pc:docMk/>
          <pc:sldMk cId="1543556949" sldId="256"/>
        </pc:sldMkLst>
        <pc:spChg chg="add mod">
          <ac:chgData name="Jelka Stojanov (Psychology)" userId="e61b9082-ec50-436a-b087-f9cc23f5f1fd" providerId="ADAL" clId="{70F45287-E290-41C4-B338-7C352E842E09}" dt="2023-06-19T16:38:02.130" v="19" actId="1076"/>
          <ac:spMkLst>
            <pc:docMk/>
            <pc:sldMk cId="1543556949" sldId="256"/>
            <ac:spMk id="4" creationId="{E7CF92E8-595B-7BC3-F6D9-17C81D879604}"/>
          </ac:spMkLst>
        </pc:spChg>
        <pc:spChg chg="add mod">
          <ac:chgData name="Jelka Stojanov (Psychology)" userId="e61b9082-ec50-436a-b087-f9cc23f5f1fd" providerId="ADAL" clId="{70F45287-E290-41C4-B338-7C352E842E09}" dt="2023-06-19T16:38:19.221" v="45" actId="20577"/>
          <ac:spMkLst>
            <pc:docMk/>
            <pc:sldMk cId="1543556949" sldId="256"/>
            <ac:spMk id="6" creationId="{C11B96B6-F77E-8AC2-648F-2E9AA03550E8}"/>
          </ac:spMkLst>
        </pc:spChg>
        <pc:grpChg chg="add del mod">
          <ac:chgData name="Jelka Stojanov (Psychology)" userId="e61b9082-ec50-436a-b087-f9cc23f5f1fd" providerId="ADAL" clId="{70F45287-E290-41C4-B338-7C352E842E09}" dt="2023-06-19T17:02:55.266" v="190" actId="165"/>
          <ac:grpSpMkLst>
            <pc:docMk/>
            <pc:sldMk cId="1543556949" sldId="256"/>
            <ac:grpSpMk id="11" creationId="{D01CE782-2608-DC4A-9AB1-5AC0D6EF8BDC}"/>
          </ac:grpSpMkLst>
        </pc:grpChg>
        <pc:grpChg chg="add mod">
          <ac:chgData name="Jelka Stojanov (Psychology)" userId="e61b9082-ec50-436a-b087-f9cc23f5f1fd" providerId="ADAL" clId="{70F45287-E290-41C4-B338-7C352E842E09}" dt="2023-06-19T17:04:09.746" v="204" actId="164"/>
          <ac:grpSpMkLst>
            <pc:docMk/>
            <pc:sldMk cId="1543556949" sldId="256"/>
            <ac:grpSpMk id="12" creationId="{46DBF3E8-143C-D661-0DA1-1649E2E1BDD9}"/>
          </ac:grpSpMkLst>
        </pc:grpChg>
        <pc:picChg chg="add mod">
          <ac:chgData name="Jelka Stojanov (Psychology)" userId="e61b9082-ec50-436a-b087-f9cc23f5f1fd" providerId="ADAL" clId="{70F45287-E290-41C4-B338-7C352E842E09}" dt="2023-06-19T16:38:05.557" v="20" actId="1076"/>
          <ac:picMkLst>
            <pc:docMk/>
            <pc:sldMk cId="1543556949" sldId="256"/>
            <ac:picMk id="3" creationId="{CE76184E-D4D7-EC51-6446-E6D3E987C396}"/>
          </ac:picMkLst>
        </pc:picChg>
        <pc:picChg chg="add del mod topLvl modCrop">
          <ac:chgData name="Jelka Stojanov (Psychology)" userId="e61b9082-ec50-436a-b087-f9cc23f5f1fd" providerId="ADAL" clId="{70F45287-E290-41C4-B338-7C352E842E09}" dt="2023-06-19T17:04:37.147" v="208" actId="1076"/>
          <ac:picMkLst>
            <pc:docMk/>
            <pc:sldMk cId="1543556949" sldId="256"/>
            <ac:picMk id="5" creationId="{AABD680F-FC6F-BAD4-3279-D58B4D0CF22E}"/>
          </ac:picMkLst>
        </pc:picChg>
        <pc:picChg chg="add mod topLvl modCrop">
          <ac:chgData name="Jelka Stojanov (Psychology)" userId="e61b9082-ec50-436a-b087-f9cc23f5f1fd" providerId="ADAL" clId="{70F45287-E290-41C4-B338-7C352E842E09}" dt="2023-06-19T17:04:09.746" v="204" actId="164"/>
          <ac:picMkLst>
            <pc:docMk/>
            <pc:sldMk cId="1543556949" sldId="256"/>
            <ac:picMk id="8" creationId="{13337D4B-F6EC-A6AD-6473-D4959D2A348B}"/>
          </ac:picMkLst>
        </pc:picChg>
        <pc:picChg chg="add mod topLvl modCrop">
          <ac:chgData name="Jelka Stojanov (Psychology)" userId="e61b9082-ec50-436a-b087-f9cc23f5f1fd" providerId="ADAL" clId="{70F45287-E290-41C4-B338-7C352E842E09}" dt="2023-06-19T17:04:09.746" v="204" actId="164"/>
          <ac:picMkLst>
            <pc:docMk/>
            <pc:sldMk cId="1543556949" sldId="256"/>
            <ac:picMk id="10" creationId="{177AF78F-DECD-221C-FC51-BC115E0924CC}"/>
          </ac:picMkLst>
        </pc:picChg>
      </pc:sldChg>
      <pc:sldChg chg="addSp delSp modSp new mod">
        <pc:chgData name="Jelka Stojanov (Psychology)" userId="e61b9082-ec50-436a-b087-f9cc23f5f1fd" providerId="ADAL" clId="{70F45287-E290-41C4-B338-7C352E842E09}" dt="2023-06-19T17:08:24.303" v="216" actId="478"/>
        <pc:sldMkLst>
          <pc:docMk/>
          <pc:sldMk cId="2123253801" sldId="257"/>
        </pc:sldMkLst>
        <pc:spChg chg="del">
          <ac:chgData name="Jelka Stojanov (Psychology)" userId="e61b9082-ec50-436a-b087-f9cc23f5f1fd" providerId="ADAL" clId="{70F45287-E290-41C4-B338-7C352E842E09}" dt="2023-06-19T16:57:00.294" v="106" actId="478"/>
          <ac:spMkLst>
            <pc:docMk/>
            <pc:sldMk cId="2123253801" sldId="257"/>
            <ac:spMk id="2" creationId="{560E9DA2-226D-E6FE-F4A7-5DE928FD5EE6}"/>
          </ac:spMkLst>
        </pc:spChg>
        <pc:spChg chg="del">
          <ac:chgData name="Jelka Stojanov (Psychology)" userId="e61b9082-ec50-436a-b087-f9cc23f5f1fd" providerId="ADAL" clId="{70F45287-E290-41C4-B338-7C352E842E09}" dt="2023-06-19T16:56:59.393" v="105" actId="478"/>
          <ac:spMkLst>
            <pc:docMk/>
            <pc:sldMk cId="2123253801" sldId="257"/>
            <ac:spMk id="3" creationId="{ED26D16C-FA07-BAA9-0591-FEA22AF00AD2}"/>
          </ac:spMkLst>
        </pc:spChg>
        <pc:spChg chg="add mod">
          <ac:chgData name="Jelka Stojanov (Psychology)" userId="e61b9082-ec50-436a-b087-f9cc23f5f1fd" providerId="ADAL" clId="{70F45287-E290-41C4-B338-7C352E842E09}" dt="2023-06-19T16:57:17.090" v="107"/>
          <ac:spMkLst>
            <pc:docMk/>
            <pc:sldMk cId="2123253801" sldId="257"/>
            <ac:spMk id="4" creationId="{B7271CBA-78BF-1BF8-3EB8-DB67949B2E1D}"/>
          </ac:spMkLst>
        </pc:spChg>
        <pc:spChg chg="add mod">
          <ac:chgData name="Jelka Stojanov (Psychology)" userId="e61b9082-ec50-436a-b087-f9cc23f5f1fd" providerId="ADAL" clId="{70F45287-E290-41C4-B338-7C352E842E09}" dt="2023-06-19T16:57:17.090" v="107"/>
          <ac:spMkLst>
            <pc:docMk/>
            <pc:sldMk cId="2123253801" sldId="257"/>
            <ac:spMk id="5" creationId="{821EF83B-7A1F-42CE-4C29-6B036D64D5C6}"/>
          </ac:spMkLst>
        </pc:spChg>
        <pc:spChg chg="add mod">
          <ac:chgData name="Jelka Stojanov (Psychology)" userId="e61b9082-ec50-436a-b087-f9cc23f5f1fd" providerId="ADAL" clId="{70F45287-E290-41C4-B338-7C352E842E09}" dt="2023-06-19T17:06:15.626" v="211" actId="207"/>
          <ac:spMkLst>
            <pc:docMk/>
            <pc:sldMk cId="2123253801" sldId="257"/>
            <ac:spMk id="15" creationId="{4D0D8DB3-2ED6-65D3-BDF8-8ED6158074F5}"/>
          </ac:spMkLst>
        </pc:spChg>
        <pc:spChg chg="add mod">
          <ac:chgData name="Jelka Stojanov (Psychology)" userId="e61b9082-ec50-436a-b087-f9cc23f5f1fd" providerId="ADAL" clId="{70F45287-E290-41C4-B338-7C352E842E09}" dt="2023-06-19T17:08:21.646" v="215" actId="207"/>
          <ac:spMkLst>
            <pc:docMk/>
            <pc:sldMk cId="2123253801" sldId="257"/>
            <ac:spMk id="17" creationId="{9BFE3CA0-CB0E-EF91-FE31-62A4E9B642B7}"/>
          </ac:spMkLst>
        </pc:spChg>
        <pc:grpChg chg="add mod">
          <ac:chgData name="Jelka Stojanov (Psychology)" userId="e61b9082-ec50-436a-b087-f9cc23f5f1fd" providerId="ADAL" clId="{70F45287-E290-41C4-B338-7C352E842E09}" dt="2023-06-19T17:01:09.654" v="175" actId="164"/>
          <ac:grpSpMkLst>
            <pc:docMk/>
            <pc:sldMk cId="2123253801" sldId="257"/>
            <ac:grpSpMk id="16" creationId="{023F2750-32AD-FD01-53F9-EB4740410D5E}"/>
          </ac:grpSpMkLst>
        </pc:grpChg>
        <pc:grpChg chg="add mod">
          <ac:chgData name="Jelka Stojanov (Psychology)" userId="e61b9082-ec50-436a-b087-f9cc23f5f1fd" providerId="ADAL" clId="{70F45287-E290-41C4-B338-7C352E842E09}" dt="2023-06-19T17:01:09.654" v="175" actId="164"/>
          <ac:grpSpMkLst>
            <pc:docMk/>
            <pc:sldMk cId="2123253801" sldId="257"/>
            <ac:grpSpMk id="18" creationId="{5D5E5FE1-98C3-E41D-8456-D91CE89F0C31}"/>
          </ac:grpSpMkLst>
        </pc:grpChg>
        <pc:picChg chg="add mod">
          <ac:chgData name="Jelka Stojanov (Psychology)" userId="e61b9082-ec50-436a-b087-f9cc23f5f1fd" providerId="ADAL" clId="{70F45287-E290-41C4-B338-7C352E842E09}" dt="2023-06-19T16:57:45.073" v="111" actId="1076"/>
          <ac:picMkLst>
            <pc:docMk/>
            <pc:sldMk cId="2123253801" sldId="257"/>
            <ac:picMk id="7" creationId="{63E03EE9-BAF6-4332-7300-882165AE8E7C}"/>
          </ac:picMkLst>
        </pc:picChg>
        <pc:picChg chg="add mod">
          <ac:chgData name="Jelka Stojanov (Psychology)" userId="e61b9082-ec50-436a-b087-f9cc23f5f1fd" providerId="ADAL" clId="{70F45287-E290-41C4-B338-7C352E842E09}" dt="2023-06-19T16:59:18.887" v="153" actId="164"/>
          <ac:picMkLst>
            <pc:docMk/>
            <pc:sldMk cId="2123253801" sldId="257"/>
            <ac:picMk id="9" creationId="{972C5646-75CE-F8FE-9E09-0C86CC1A3457}"/>
          </ac:picMkLst>
        </pc:picChg>
        <pc:picChg chg="add mod">
          <ac:chgData name="Jelka Stojanov (Psychology)" userId="e61b9082-ec50-436a-b087-f9cc23f5f1fd" providerId="ADAL" clId="{70F45287-E290-41C4-B338-7C352E842E09}" dt="2023-06-19T17:01:09.654" v="175" actId="164"/>
          <ac:picMkLst>
            <pc:docMk/>
            <pc:sldMk cId="2123253801" sldId="257"/>
            <ac:picMk id="11" creationId="{6756F8A0-13FB-365E-AC8C-FDBB1392AE54}"/>
          </ac:picMkLst>
        </pc:picChg>
        <pc:picChg chg="add mod">
          <ac:chgData name="Jelka Stojanov (Psychology)" userId="e61b9082-ec50-436a-b087-f9cc23f5f1fd" providerId="ADAL" clId="{70F45287-E290-41C4-B338-7C352E842E09}" dt="2023-06-19T17:01:09.654" v="175" actId="164"/>
          <ac:picMkLst>
            <pc:docMk/>
            <pc:sldMk cId="2123253801" sldId="257"/>
            <ac:picMk id="13" creationId="{5EBBD2DB-18D5-1476-102F-853142DD4DA4}"/>
          </ac:picMkLst>
        </pc:picChg>
        <pc:picChg chg="add mod">
          <ac:chgData name="Jelka Stojanov (Psychology)" userId="e61b9082-ec50-436a-b087-f9cc23f5f1fd" providerId="ADAL" clId="{70F45287-E290-41C4-B338-7C352E842E09}" dt="2023-06-19T16:59:18.887" v="153" actId="164"/>
          <ac:picMkLst>
            <pc:docMk/>
            <pc:sldMk cId="2123253801" sldId="257"/>
            <ac:picMk id="14" creationId="{3988A3B9-3110-67E1-8B39-A7AAA52A30F8}"/>
          </ac:picMkLst>
        </pc:picChg>
        <pc:picChg chg="add del mod">
          <ac:chgData name="Jelka Stojanov (Psychology)" userId="e61b9082-ec50-436a-b087-f9cc23f5f1fd" providerId="ADAL" clId="{70F45287-E290-41C4-B338-7C352E842E09}" dt="2023-06-19T17:06:29.166" v="212" actId="478"/>
          <ac:picMkLst>
            <pc:docMk/>
            <pc:sldMk cId="2123253801" sldId="257"/>
            <ac:picMk id="20" creationId="{AE20A17C-2420-9BA0-19EE-39F21257D364}"/>
          </ac:picMkLst>
        </pc:picChg>
        <pc:picChg chg="add del mod">
          <ac:chgData name="Jelka Stojanov (Psychology)" userId="e61b9082-ec50-436a-b087-f9cc23f5f1fd" providerId="ADAL" clId="{70F45287-E290-41C4-B338-7C352E842E09}" dt="2023-06-19T17:08:24.303" v="216" actId="478"/>
          <ac:picMkLst>
            <pc:docMk/>
            <pc:sldMk cId="2123253801" sldId="257"/>
            <ac:picMk id="22" creationId="{3F2E7FD3-F3B5-CEB3-B39F-6D088699AD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385D-DA1B-E9F8-1B48-F59510E8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6D207-9F00-FFD3-03AA-71E36E78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37AE-20C7-4656-F1F2-E6F75B12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7A01-1C79-7718-857E-AAAD3A15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88890-2E2E-C622-B83A-CA8E42FC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2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14A4-5F62-6A44-35F1-0C28D2BF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51CE-095D-436E-F537-34B8A1AF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FDCE-8263-4439-BEB9-C112E1B0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6780-A588-DA87-EB4C-CA25E0DB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F4CE-3CEC-BB48-34DC-84E5AF39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68E3B-902C-10C9-B431-D2B320922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69FEE-3C1A-1AD2-DCC4-BD7E04DD1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B332-0BFF-80EC-52A1-EF0FF9BA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EE5E-5D82-DB87-8F3D-4CFBF653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B928-72F6-75C9-375E-D39A8CBC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AF61-C616-CCE9-ACF4-52ACB48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FF25-775E-5E8E-8DF8-F7ADDA27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BDB0-87BC-F60B-A0FB-2C8AF8A4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C415-399C-C63D-C6FF-4432C0DA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CC55C-5BA5-47FD-BBE5-BE443334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18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58B7-27B7-8D33-A7F7-EA60E85F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F7098-31AC-DCFC-6122-E1795E66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58DD-9B84-5F33-EA3C-C5A3F082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1F7E-3ABB-8C27-B8F6-F70B4E5A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C107-D6D2-AE40-CCA0-5A267F58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A79D-805E-D20B-9593-40E3C09D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17B2-FC33-5FAF-F415-05D46E1BD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D356-3ED6-7194-5EDD-23B43639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7D7AA-21B6-F9F5-BB26-71A0570B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2BA2-6036-A2E2-157B-09EC9E4A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D6FBF-0B2E-0157-8751-83BD97EF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9771-FE9E-DCA3-57C3-2BE3E2AD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E5D43-176A-49D2-75BF-E0BAAFF6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7D54A-96E7-202C-6ACA-B5F250C6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496A4-F579-3CD3-EC70-34C6B300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2C137-236B-31EF-5F61-945A1A1E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E991D-4725-826A-B744-4923E30B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E940E-2206-4B7F-B128-2C1D738B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E423C-25A4-CC15-114C-11AE9030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ABF1-7405-1B03-A68F-E330ABB4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02607-313F-1A8C-3FA0-666F69F0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796A4-03F9-5D09-5162-76146132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B9851-7E33-39D9-5DD0-8D2F12AF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D40FF-D5FA-D616-3B65-30D17675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03929-98E6-C4E1-3F49-E42840B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24AD8-5926-6CB7-0E83-E416B9F8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2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13CE-0F78-4AED-C6AD-AE3765AF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14BC-B897-937D-A946-D8799ADD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FFAB2-4315-D459-6AE1-7458100C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E85DF-4A4E-F4AE-454B-F325968C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999B-C61E-AC43-7451-C31FCBBA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C1C2B-0B32-E796-1C62-09837C17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7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A0AB-DF00-74EA-4501-86BA024F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13D2A-987F-B95B-B32C-43E434855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46634-2A93-8CFD-0E40-BBEEFDC2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1D03B-0805-5265-AFE0-98F957D2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58BF-D9C9-0976-3B5F-7E66EFAA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3110D-921D-712A-A8C4-CFA931F1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9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821EA-BFA0-E1BB-F4BB-A71D58EE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0CBE-A2FF-FCD5-D703-BE7AA2763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F6C1-A73C-258D-4D51-91FADFC8D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7844-0301-4D63-AF48-6DAF4C72E940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E6B4-B1BD-794D-47B5-BC60229C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591A-ADCD-ECBB-2F4C-B4F16F89E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D0CF-D611-4FE3-B43F-5DBDD4147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rrow pointing to a red rectangle&#10;&#10;Description automatically generated with low confidence">
            <a:extLst>
              <a:ext uri="{FF2B5EF4-FFF2-40B4-BE49-F238E27FC236}">
                <a16:creationId xmlns:a16="http://schemas.microsoft.com/office/drawing/2014/main" id="{CE76184E-D4D7-EC51-6446-E6D3E987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44" y="1101948"/>
            <a:ext cx="9332512" cy="1548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F92E8-595B-7BC3-F6D9-17C81D879604}"/>
              </a:ext>
            </a:extLst>
          </p:cNvPr>
          <p:cNvSpPr txBox="1"/>
          <p:nvPr/>
        </p:nvSpPr>
        <p:spPr>
          <a:xfrm>
            <a:off x="466725" y="266700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ELT VERSION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B96B6-F77E-8AC2-648F-2E9AA03550E8}"/>
              </a:ext>
            </a:extLst>
          </p:cNvPr>
          <p:cNvSpPr txBox="1"/>
          <p:nvPr/>
        </p:nvSpPr>
        <p:spPr>
          <a:xfrm>
            <a:off x="466725" y="3752850"/>
            <a:ext cx="347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ELT VERSION 2 (REVISED VERSION):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BF3E8-143C-D661-0DA1-1649E2E1BDD9}"/>
              </a:ext>
            </a:extLst>
          </p:cNvPr>
          <p:cNvGrpSpPr/>
          <p:nvPr/>
        </p:nvGrpSpPr>
        <p:grpSpPr>
          <a:xfrm>
            <a:off x="716978" y="4588097"/>
            <a:ext cx="10767970" cy="1548953"/>
            <a:chOff x="716978" y="4588097"/>
            <a:chExt cx="10767970" cy="1548953"/>
          </a:xfrm>
        </p:grpSpPr>
        <p:pic>
          <p:nvPicPr>
            <p:cNvPr id="5" name="Picture 4" descr="A green arrow pointing to a red rectangle&#10;&#10;Description automatically generated with low confidence">
              <a:extLst>
                <a:ext uri="{FF2B5EF4-FFF2-40B4-BE49-F238E27FC236}">
                  <a16:creationId xmlns:a16="http://schemas.microsoft.com/office/drawing/2014/main" id="{AABD680F-FC6F-BAD4-3279-D58B4D0CF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28" r="45815"/>
            <a:stretch/>
          </p:blipFill>
          <p:spPr>
            <a:xfrm>
              <a:off x="5711262" y="4588097"/>
              <a:ext cx="779923" cy="1548953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3337D4B-F6EC-A6AD-6473-D4959D2A3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9" t="35241" r="61203" b="34660"/>
            <a:stretch/>
          </p:blipFill>
          <p:spPr>
            <a:xfrm>
              <a:off x="716978" y="4637174"/>
              <a:ext cx="4680521" cy="1450800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77AF78F-DECD-221C-FC51-BC115E0924C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61" t="34490" r="61391" b="35454"/>
            <a:stretch/>
          </p:blipFill>
          <p:spPr>
            <a:xfrm>
              <a:off x="6804948" y="4637174"/>
              <a:ext cx="4680000" cy="145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55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71CBA-78BF-1BF8-3EB8-DB67949B2E1D}"/>
              </a:ext>
            </a:extLst>
          </p:cNvPr>
          <p:cNvSpPr txBox="1"/>
          <p:nvPr/>
        </p:nvSpPr>
        <p:spPr>
          <a:xfrm>
            <a:off x="466725" y="266700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ELT VERSION 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EF83B-7A1F-42CE-4C29-6B036D64D5C6}"/>
              </a:ext>
            </a:extLst>
          </p:cNvPr>
          <p:cNvSpPr txBox="1"/>
          <p:nvPr/>
        </p:nvSpPr>
        <p:spPr>
          <a:xfrm>
            <a:off x="466725" y="3752850"/>
            <a:ext cx="347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ELT VERSION 2 (REVISED VERSION):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03EE9-BAF6-4332-7300-882165AE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34441"/>
            <a:ext cx="8262993" cy="720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D5E5FE1-98C3-E41D-8456-D91CE89F0C31}"/>
              </a:ext>
            </a:extLst>
          </p:cNvPr>
          <p:cNvGrpSpPr/>
          <p:nvPr/>
        </p:nvGrpSpPr>
        <p:grpSpPr>
          <a:xfrm>
            <a:off x="2380261" y="4303560"/>
            <a:ext cx="7085374" cy="1950065"/>
            <a:chOff x="2380261" y="4303560"/>
            <a:chExt cx="7085374" cy="1950065"/>
          </a:xfrm>
        </p:grpSpPr>
        <p:pic>
          <p:nvPicPr>
            <p:cNvPr id="11" name="Picture 10" descr="A picture containing circle, cartoon&#10;&#10;Description automatically generated">
              <a:extLst>
                <a:ext uri="{FF2B5EF4-FFF2-40B4-BE49-F238E27FC236}">
                  <a16:creationId xmlns:a16="http://schemas.microsoft.com/office/drawing/2014/main" id="{6756F8A0-13FB-365E-AC8C-FDBB1392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987" y="4845990"/>
              <a:ext cx="1471367" cy="1407635"/>
            </a:xfrm>
            <a:prstGeom prst="rect">
              <a:avLst/>
            </a:prstGeom>
          </p:spPr>
        </p:pic>
        <p:pic>
          <p:nvPicPr>
            <p:cNvPr id="13" name="Picture 12" descr="A green smiley face with black dots&#10;&#10;Description automatically generated with low confidence">
              <a:extLst>
                <a:ext uri="{FF2B5EF4-FFF2-40B4-BE49-F238E27FC236}">
                  <a16:creationId xmlns:a16="http://schemas.microsoft.com/office/drawing/2014/main" id="{5EBBD2DB-18D5-1476-102F-853142DD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800" y="4846025"/>
              <a:ext cx="1471835" cy="14076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3F2750-32AD-FD01-53F9-EB4740410D5E}"/>
                </a:ext>
              </a:extLst>
            </p:cNvPr>
            <p:cNvGrpSpPr/>
            <p:nvPr/>
          </p:nvGrpSpPr>
          <p:grpSpPr>
            <a:xfrm>
              <a:off x="2493159" y="4845990"/>
              <a:ext cx="3031180" cy="1407635"/>
              <a:chOff x="2493159" y="4845990"/>
              <a:chExt cx="3031180" cy="1407635"/>
            </a:xfrm>
          </p:grpSpPr>
          <p:pic>
            <p:nvPicPr>
              <p:cNvPr id="9" name="Picture 8" descr="A picture containing circle, clipart, emoticon, cartoon&#10;&#10;Description automatically generated">
                <a:extLst>
                  <a:ext uri="{FF2B5EF4-FFF2-40B4-BE49-F238E27FC236}">
                    <a16:creationId xmlns:a16="http://schemas.microsoft.com/office/drawing/2014/main" id="{972C5646-75CE-F8FE-9E09-0C86CC1A3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3159" y="4845990"/>
                <a:ext cx="1471367" cy="1407635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circle, cartoon&#10;&#10;Description automatically generated">
                <a:extLst>
                  <a:ext uri="{FF2B5EF4-FFF2-40B4-BE49-F238E27FC236}">
                    <a16:creationId xmlns:a16="http://schemas.microsoft.com/office/drawing/2014/main" id="{3988A3B9-3110-67E1-8B39-A7AAA52A3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2972" y="4845990"/>
                <a:ext cx="1471367" cy="140763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0D8DB3-2ED6-65D3-BDF8-8ED6158074F5}"/>
                </a:ext>
              </a:extLst>
            </p:cNvPr>
            <p:cNvSpPr txBox="1"/>
            <p:nvPr/>
          </p:nvSpPr>
          <p:spPr>
            <a:xfrm>
              <a:off x="2380261" y="4303560"/>
              <a:ext cx="3113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DA143F"/>
                  </a:solidFill>
                </a:rPr>
                <a:t>WHEN A PLAYER LOSES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FE3CA0-CB0E-EF91-FE31-62A4E9B642B7}"/>
                </a:ext>
              </a:extLst>
            </p:cNvPr>
            <p:cNvSpPr txBox="1"/>
            <p:nvPr/>
          </p:nvSpPr>
          <p:spPr>
            <a:xfrm>
              <a:off x="6380449" y="4303560"/>
              <a:ext cx="304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008100"/>
                  </a:solidFill>
                </a:rPr>
                <a:t>WHEN A PLAYER WINS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25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Jelka Stojanov (Psychology)</dc:creator>
  <cp:lastModifiedBy>Jelka Stojanov (Psychology)</cp:lastModifiedBy>
  <cp:revision>1</cp:revision>
  <dcterms:created xsi:type="dcterms:W3CDTF">2023-06-19T16:27:54Z</dcterms:created>
  <dcterms:modified xsi:type="dcterms:W3CDTF">2023-06-19T17:08:27Z</dcterms:modified>
</cp:coreProperties>
</file>