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F748B-6646-4185-842B-1706D6C6A9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3D0AF8-82F5-4AEF-8F6E-4CEA0C852D5A}">
      <dgm:prSet/>
      <dgm:spPr/>
      <dgm:t>
        <a:bodyPr/>
        <a:lstStyle/>
        <a:p>
          <a:r>
            <a:rPr lang="en-US"/>
            <a:t>Clean the data</a:t>
          </a:r>
        </a:p>
      </dgm:t>
    </dgm:pt>
    <dgm:pt modelId="{3CCB930A-DD36-4E72-AC6B-0DAA3EACA130}" type="parTrans" cxnId="{CA9608AC-915D-42F1-81A4-A95BF6E4A25B}">
      <dgm:prSet/>
      <dgm:spPr/>
      <dgm:t>
        <a:bodyPr/>
        <a:lstStyle/>
        <a:p>
          <a:endParaRPr lang="en-US"/>
        </a:p>
      </dgm:t>
    </dgm:pt>
    <dgm:pt modelId="{9846E9AA-AA4C-423A-A7E5-7F536D4FAAA2}" type="sibTrans" cxnId="{CA9608AC-915D-42F1-81A4-A95BF6E4A25B}">
      <dgm:prSet/>
      <dgm:spPr/>
      <dgm:t>
        <a:bodyPr/>
        <a:lstStyle/>
        <a:p>
          <a:endParaRPr lang="en-US"/>
        </a:p>
      </dgm:t>
    </dgm:pt>
    <dgm:pt modelId="{34C4EF04-7FC0-4BFE-9536-D0FAD2DF6078}">
      <dgm:prSet/>
      <dgm:spPr/>
      <dgm:t>
        <a:bodyPr/>
        <a:lstStyle/>
        <a:p>
          <a:r>
            <a:rPr lang="en-US"/>
            <a:t>Prep to import</a:t>
          </a:r>
        </a:p>
      </dgm:t>
    </dgm:pt>
    <dgm:pt modelId="{B2321989-C014-4207-9952-ED86D9F1B062}" type="parTrans" cxnId="{749BAF8B-DFEC-4DF2-8437-6523F9BE71EF}">
      <dgm:prSet/>
      <dgm:spPr/>
      <dgm:t>
        <a:bodyPr/>
        <a:lstStyle/>
        <a:p>
          <a:endParaRPr lang="en-US"/>
        </a:p>
      </dgm:t>
    </dgm:pt>
    <dgm:pt modelId="{D1FA3B7D-F69E-4C85-A194-292CA1B10BAA}" type="sibTrans" cxnId="{749BAF8B-DFEC-4DF2-8437-6523F9BE71EF}">
      <dgm:prSet/>
      <dgm:spPr/>
      <dgm:t>
        <a:bodyPr/>
        <a:lstStyle/>
        <a:p>
          <a:endParaRPr lang="en-US"/>
        </a:p>
      </dgm:t>
    </dgm:pt>
    <dgm:pt modelId="{A16F5A9B-4444-4E9E-9D3A-D21EB03229C4}">
      <dgm:prSet/>
      <dgm:spPr/>
      <dgm:t>
        <a:bodyPr/>
        <a:lstStyle/>
        <a:p>
          <a:r>
            <a:rPr lang="en-US" dirty="0"/>
            <a:t>Run basic visualization through seaborn library</a:t>
          </a:r>
        </a:p>
      </dgm:t>
    </dgm:pt>
    <dgm:pt modelId="{572259BC-206D-4975-95B8-D70BFCAB8A88}" type="parTrans" cxnId="{923D0259-2038-4132-9621-A081D7EB559B}">
      <dgm:prSet/>
      <dgm:spPr/>
      <dgm:t>
        <a:bodyPr/>
        <a:lstStyle/>
        <a:p>
          <a:endParaRPr lang="en-US"/>
        </a:p>
      </dgm:t>
    </dgm:pt>
    <dgm:pt modelId="{40A6EFB4-CFAB-433D-886B-45039129A565}" type="sibTrans" cxnId="{923D0259-2038-4132-9621-A081D7EB559B}">
      <dgm:prSet/>
      <dgm:spPr/>
      <dgm:t>
        <a:bodyPr/>
        <a:lstStyle/>
        <a:p>
          <a:endParaRPr lang="en-US"/>
        </a:p>
      </dgm:t>
    </dgm:pt>
    <dgm:pt modelId="{35749C3D-2AAF-42BD-92F3-43B6C0F7E610}" type="pres">
      <dgm:prSet presAssocID="{646F748B-6646-4185-842B-1706D6C6A9F8}" presName="root" presStyleCnt="0">
        <dgm:presLayoutVars>
          <dgm:dir/>
          <dgm:resizeHandles val="exact"/>
        </dgm:presLayoutVars>
      </dgm:prSet>
      <dgm:spPr/>
    </dgm:pt>
    <dgm:pt modelId="{65342BD9-476F-4D8A-B95A-4DD4A068CE70}" type="pres">
      <dgm:prSet presAssocID="{073D0AF8-82F5-4AEF-8F6E-4CEA0C852D5A}" presName="compNode" presStyleCnt="0"/>
      <dgm:spPr/>
    </dgm:pt>
    <dgm:pt modelId="{C311ACE2-47ED-4D97-BA2B-6D8591835DD4}" type="pres">
      <dgm:prSet presAssocID="{073D0AF8-82F5-4AEF-8F6E-4CEA0C852D5A}" presName="bgRect" presStyleLbl="bgShp" presStyleIdx="0" presStyleCnt="3"/>
      <dgm:spPr/>
    </dgm:pt>
    <dgm:pt modelId="{4C660A95-13B3-497F-ADFA-3EAC6D119027}" type="pres">
      <dgm:prSet presAssocID="{073D0AF8-82F5-4AEF-8F6E-4CEA0C852D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E179E5E-028D-4B8E-B244-CFFB5028A19F}" type="pres">
      <dgm:prSet presAssocID="{073D0AF8-82F5-4AEF-8F6E-4CEA0C852D5A}" presName="spaceRect" presStyleCnt="0"/>
      <dgm:spPr/>
    </dgm:pt>
    <dgm:pt modelId="{B8183C84-F2D4-4A3F-8660-667109893EFF}" type="pres">
      <dgm:prSet presAssocID="{073D0AF8-82F5-4AEF-8F6E-4CEA0C852D5A}" presName="parTx" presStyleLbl="revTx" presStyleIdx="0" presStyleCnt="3">
        <dgm:presLayoutVars>
          <dgm:chMax val="0"/>
          <dgm:chPref val="0"/>
        </dgm:presLayoutVars>
      </dgm:prSet>
      <dgm:spPr/>
    </dgm:pt>
    <dgm:pt modelId="{9575239D-F5CA-4C5D-8117-D2D219D39D24}" type="pres">
      <dgm:prSet presAssocID="{9846E9AA-AA4C-423A-A7E5-7F536D4FAAA2}" presName="sibTrans" presStyleCnt="0"/>
      <dgm:spPr/>
    </dgm:pt>
    <dgm:pt modelId="{D46333CF-88F1-4634-A725-51EE891A44DA}" type="pres">
      <dgm:prSet presAssocID="{34C4EF04-7FC0-4BFE-9536-D0FAD2DF6078}" presName="compNode" presStyleCnt="0"/>
      <dgm:spPr/>
    </dgm:pt>
    <dgm:pt modelId="{7DC41B9D-E84A-411A-9FA2-0258CC09CB8F}" type="pres">
      <dgm:prSet presAssocID="{34C4EF04-7FC0-4BFE-9536-D0FAD2DF6078}" presName="bgRect" presStyleLbl="bgShp" presStyleIdx="1" presStyleCnt="3"/>
      <dgm:spPr/>
    </dgm:pt>
    <dgm:pt modelId="{DB6D3B2C-2B15-4F0B-988D-ACBE4AD9C926}" type="pres">
      <dgm:prSet presAssocID="{34C4EF04-7FC0-4BFE-9536-D0FAD2DF60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TreeAirFreshener"/>
        </a:ext>
      </dgm:extLst>
    </dgm:pt>
    <dgm:pt modelId="{D8B7D84D-A421-4E43-856F-14C777EB203F}" type="pres">
      <dgm:prSet presAssocID="{34C4EF04-7FC0-4BFE-9536-D0FAD2DF6078}" presName="spaceRect" presStyleCnt="0"/>
      <dgm:spPr/>
    </dgm:pt>
    <dgm:pt modelId="{9D76D811-2391-4DE0-B35F-8CE4D69E7E03}" type="pres">
      <dgm:prSet presAssocID="{34C4EF04-7FC0-4BFE-9536-D0FAD2DF6078}" presName="parTx" presStyleLbl="revTx" presStyleIdx="1" presStyleCnt="3">
        <dgm:presLayoutVars>
          <dgm:chMax val="0"/>
          <dgm:chPref val="0"/>
        </dgm:presLayoutVars>
      </dgm:prSet>
      <dgm:spPr/>
    </dgm:pt>
    <dgm:pt modelId="{CF8BCAAC-BBB8-4DE4-8D69-353F78B0C0C2}" type="pres">
      <dgm:prSet presAssocID="{D1FA3B7D-F69E-4C85-A194-292CA1B10BAA}" presName="sibTrans" presStyleCnt="0"/>
      <dgm:spPr/>
    </dgm:pt>
    <dgm:pt modelId="{2F2EFA38-F157-4471-88CC-E27C30F2BBDE}" type="pres">
      <dgm:prSet presAssocID="{A16F5A9B-4444-4E9E-9D3A-D21EB03229C4}" presName="compNode" presStyleCnt="0"/>
      <dgm:spPr/>
    </dgm:pt>
    <dgm:pt modelId="{F32D4C7E-7DC3-430D-8309-479AC630A304}" type="pres">
      <dgm:prSet presAssocID="{A16F5A9B-4444-4E9E-9D3A-D21EB03229C4}" presName="bgRect" presStyleLbl="bgShp" presStyleIdx="2" presStyleCnt="3"/>
      <dgm:spPr/>
    </dgm:pt>
    <dgm:pt modelId="{D4966F5B-A250-47E9-ADAF-E10AA083FDDF}" type="pres">
      <dgm:prSet presAssocID="{A16F5A9B-4444-4E9E-9D3A-D21EB03229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E5F637-D7C9-46C6-9067-385435C0EA40}" type="pres">
      <dgm:prSet presAssocID="{A16F5A9B-4444-4E9E-9D3A-D21EB03229C4}" presName="spaceRect" presStyleCnt="0"/>
      <dgm:spPr/>
    </dgm:pt>
    <dgm:pt modelId="{6ECCFEB9-3E17-4303-84EE-C7DF119189AA}" type="pres">
      <dgm:prSet presAssocID="{A16F5A9B-4444-4E9E-9D3A-D21EB03229C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EEB537-FB6B-451C-9F8D-9DA153FC804B}" type="presOf" srcId="{073D0AF8-82F5-4AEF-8F6E-4CEA0C852D5A}" destId="{B8183C84-F2D4-4A3F-8660-667109893EFF}" srcOrd="0" destOrd="0" presId="urn:microsoft.com/office/officeart/2018/2/layout/IconVerticalSolidList"/>
    <dgm:cxn modelId="{63A3AF68-3677-45BE-9AE6-98B9D8A3AEB7}" type="presOf" srcId="{A16F5A9B-4444-4E9E-9D3A-D21EB03229C4}" destId="{6ECCFEB9-3E17-4303-84EE-C7DF119189AA}" srcOrd="0" destOrd="0" presId="urn:microsoft.com/office/officeart/2018/2/layout/IconVerticalSolidList"/>
    <dgm:cxn modelId="{923D0259-2038-4132-9621-A081D7EB559B}" srcId="{646F748B-6646-4185-842B-1706D6C6A9F8}" destId="{A16F5A9B-4444-4E9E-9D3A-D21EB03229C4}" srcOrd="2" destOrd="0" parTransId="{572259BC-206D-4975-95B8-D70BFCAB8A88}" sibTransId="{40A6EFB4-CFAB-433D-886B-45039129A565}"/>
    <dgm:cxn modelId="{749BAF8B-DFEC-4DF2-8437-6523F9BE71EF}" srcId="{646F748B-6646-4185-842B-1706D6C6A9F8}" destId="{34C4EF04-7FC0-4BFE-9536-D0FAD2DF6078}" srcOrd="1" destOrd="0" parTransId="{B2321989-C014-4207-9952-ED86D9F1B062}" sibTransId="{D1FA3B7D-F69E-4C85-A194-292CA1B10BAA}"/>
    <dgm:cxn modelId="{CA9608AC-915D-42F1-81A4-A95BF6E4A25B}" srcId="{646F748B-6646-4185-842B-1706D6C6A9F8}" destId="{073D0AF8-82F5-4AEF-8F6E-4CEA0C852D5A}" srcOrd="0" destOrd="0" parTransId="{3CCB930A-DD36-4E72-AC6B-0DAA3EACA130}" sibTransId="{9846E9AA-AA4C-423A-A7E5-7F536D4FAAA2}"/>
    <dgm:cxn modelId="{123FA8C4-4187-46C1-812D-304C167DB8F7}" type="presOf" srcId="{34C4EF04-7FC0-4BFE-9536-D0FAD2DF6078}" destId="{9D76D811-2391-4DE0-B35F-8CE4D69E7E03}" srcOrd="0" destOrd="0" presId="urn:microsoft.com/office/officeart/2018/2/layout/IconVerticalSolidList"/>
    <dgm:cxn modelId="{DA55FDF7-0F3C-4878-A206-90E3C6C02F7C}" type="presOf" srcId="{646F748B-6646-4185-842B-1706D6C6A9F8}" destId="{35749C3D-2AAF-42BD-92F3-43B6C0F7E610}" srcOrd="0" destOrd="0" presId="urn:microsoft.com/office/officeart/2018/2/layout/IconVerticalSolidList"/>
    <dgm:cxn modelId="{505FF105-DB0F-4F2E-BF72-111802BF33F6}" type="presParOf" srcId="{35749C3D-2AAF-42BD-92F3-43B6C0F7E610}" destId="{65342BD9-476F-4D8A-B95A-4DD4A068CE70}" srcOrd="0" destOrd="0" presId="urn:microsoft.com/office/officeart/2018/2/layout/IconVerticalSolidList"/>
    <dgm:cxn modelId="{9BE256F4-1930-4546-854F-F18B8E0E6266}" type="presParOf" srcId="{65342BD9-476F-4D8A-B95A-4DD4A068CE70}" destId="{C311ACE2-47ED-4D97-BA2B-6D8591835DD4}" srcOrd="0" destOrd="0" presId="urn:microsoft.com/office/officeart/2018/2/layout/IconVerticalSolidList"/>
    <dgm:cxn modelId="{DFF9EC51-93FB-4C63-89E0-7B8575F36754}" type="presParOf" srcId="{65342BD9-476F-4D8A-B95A-4DD4A068CE70}" destId="{4C660A95-13B3-497F-ADFA-3EAC6D119027}" srcOrd="1" destOrd="0" presId="urn:microsoft.com/office/officeart/2018/2/layout/IconVerticalSolidList"/>
    <dgm:cxn modelId="{E0EC31E8-9A6B-4A38-8DCE-2C41143AE5B5}" type="presParOf" srcId="{65342BD9-476F-4D8A-B95A-4DD4A068CE70}" destId="{AE179E5E-028D-4B8E-B244-CFFB5028A19F}" srcOrd="2" destOrd="0" presId="urn:microsoft.com/office/officeart/2018/2/layout/IconVerticalSolidList"/>
    <dgm:cxn modelId="{5B27E089-D2E3-4AF1-8D88-B0AFD09A214F}" type="presParOf" srcId="{65342BD9-476F-4D8A-B95A-4DD4A068CE70}" destId="{B8183C84-F2D4-4A3F-8660-667109893EFF}" srcOrd="3" destOrd="0" presId="urn:microsoft.com/office/officeart/2018/2/layout/IconVerticalSolidList"/>
    <dgm:cxn modelId="{F5049DB8-AB9D-4092-A476-BCA032F17115}" type="presParOf" srcId="{35749C3D-2AAF-42BD-92F3-43B6C0F7E610}" destId="{9575239D-F5CA-4C5D-8117-D2D219D39D24}" srcOrd="1" destOrd="0" presId="urn:microsoft.com/office/officeart/2018/2/layout/IconVerticalSolidList"/>
    <dgm:cxn modelId="{6ADD35A5-872E-4F40-A782-C9C12F882395}" type="presParOf" srcId="{35749C3D-2AAF-42BD-92F3-43B6C0F7E610}" destId="{D46333CF-88F1-4634-A725-51EE891A44DA}" srcOrd="2" destOrd="0" presId="urn:microsoft.com/office/officeart/2018/2/layout/IconVerticalSolidList"/>
    <dgm:cxn modelId="{F7931133-EFFE-43DB-8DE5-9EC571F48D04}" type="presParOf" srcId="{D46333CF-88F1-4634-A725-51EE891A44DA}" destId="{7DC41B9D-E84A-411A-9FA2-0258CC09CB8F}" srcOrd="0" destOrd="0" presId="urn:microsoft.com/office/officeart/2018/2/layout/IconVerticalSolidList"/>
    <dgm:cxn modelId="{3C337A3E-DF53-4751-BAD9-B8EBCE0B6500}" type="presParOf" srcId="{D46333CF-88F1-4634-A725-51EE891A44DA}" destId="{DB6D3B2C-2B15-4F0B-988D-ACBE4AD9C926}" srcOrd="1" destOrd="0" presId="urn:microsoft.com/office/officeart/2018/2/layout/IconVerticalSolidList"/>
    <dgm:cxn modelId="{20BBE43B-2B0E-4FA9-88B0-718288B93A67}" type="presParOf" srcId="{D46333CF-88F1-4634-A725-51EE891A44DA}" destId="{D8B7D84D-A421-4E43-856F-14C777EB203F}" srcOrd="2" destOrd="0" presId="urn:microsoft.com/office/officeart/2018/2/layout/IconVerticalSolidList"/>
    <dgm:cxn modelId="{C93A245A-36A3-4C42-814D-5EAB7FCE27C5}" type="presParOf" srcId="{D46333CF-88F1-4634-A725-51EE891A44DA}" destId="{9D76D811-2391-4DE0-B35F-8CE4D69E7E03}" srcOrd="3" destOrd="0" presId="urn:microsoft.com/office/officeart/2018/2/layout/IconVerticalSolidList"/>
    <dgm:cxn modelId="{B730A489-8B38-44BC-9E0F-20A21BDBE35B}" type="presParOf" srcId="{35749C3D-2AAF-42BD-92F3-43B6C0F7E610}" destId="{CF8BCAAC-BBB8-4DE4-8D69-353F78B0C0C2}" srcOrd="3" destOrd="0" presId="urn:microsoft.com/office/officeart/2018/2/layout/IconVerticalSolidList"/>
    <dgm:cxn modelId="{81B808E1-DD27-4B3F-87C3-92F67801F657}" type="presParOf" srcId="{35749C3D-2AAF-42BD-92F3-43B6C0F7E610}" destId="{2F2EFA38-F157-4471-88CC-E27C30F2BBDE}" srcOrd="4" destOrd="0" presId="urn:microsoft.com/office/officeart/2018/2/layout/IconVerticalSolidList"/>
    <dgm:cxn modelId="{13A605E7-0577-4033-9776-C033DACA1506}" type="presParOf" srcId="{2F2EFA38-F157-4471-88CC-E27C30F2BBDE}" destId="{F32D4C7E-7DC3-430D-8309-479AC630A304}" srcOrd="0" destOrd="0" presId="urn:microsoft.com/office/officeart/2018/2/layout/IconVerticalSolidList"/>
    <dgm:cxn modelId="{0ACAF494-3270-4714-A2F2-0BBFB8064C44}" type="presParOf" srcId="{2F2EFA38-F157-4471-88CC-E27C30F2BBDE}" destId="{D4966F5B-A250-47E9-ADAF-E10AA083FDDF}" srcOrd="1" destOrd="0" presId="urn:microsoft.com/office/officeart/2018/2/layout/IconVerticalSolidList"/>
    <dgm:cxn modelId="{B2B96A1E-17C4-4C8E-A3E9-233EC462D7E7}" type="presParOf" srcId="{2F2EFA38-F157-4471-88CC-E27C30F2BBDE}" destId="{A7E5F637-D7C9-46C6-9067-385435C0EA40}" srcOrd="2" destOrd="0" presId="urn:microsoft.com/office/officeart/2018/2/layout/IconVerticalSolidList"/>
    <dgm:cxn modelId="{76E9F7A3-5F12-4531-BA0B-FA9A1E8EA117}" type="presParOf" srcId="{2F2EFA38-F157-4471-88CC-E27C30F2BBDE}" destId="{6ECCFEB9-3E17-4303-84EE-C7DF11918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1ACE2-47ED-4D97-BA2B-6D8591835DD4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60A95-13B3-497F-ADFA-3EAC6D119027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83C84-F2D4-4A3F-8660-667109893EFF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Clean the data</a:t>
          </a:r>
        </a:p>
      </dsp:txBody>
      <dsp:txXfrm>
        <a:off x="1684370" y="623"/>
        <a:ext cx="4808504" cy="1458329"/>
      </dsp:txXfrm>
    </dsp:sp>
    <dsp:sp modelId="{7DC41B9D-E84A-411A-9FA2-0258CC09CB8F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D3B2C-2B15-4F0B-988D-ACBE4AD9C926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6D811-2391-4DE0-B35F-8CE4D69E7E03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 to import</a:t>
          </a:r>
        </a:p>
      </dsp:txBody>
      <dsp:txXfrm>
        <a:off x="1684370" y="1823535"/>
        <a:ext cx="4808504" cy="1458329"/>
      </dsp:txXfrm>
    </dsp:sp>
    <dsp:sp modelId="{F32D4C7E-7DC3-430D-8309-479AC630A304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66F5B-A250-47E9-ADAF-E10AA083FDDF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CFEB9-3E17-4303-84EE-C7DF119189AA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basic visualization through seaborn library</a:t>
          </a:r>
        </a:p>
      </dsp:txBody>
      <dsp:txXfrm>
        <a:off x="1684370" y="3646447"/>
        <a:ext cx="4808504" cy="145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5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1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5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E951C1-AEE3-4D0D-AC77-A84515E1F7C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D13E82-B84F-4315-83F8-D2B0C901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2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lkinson@bryant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BABE-DECD-44D0-8BA8-64ECD4F68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399" y="4168588"/>
            <a:ext cx="7413623" cy="835217"/>
          </a:xfrm>
        </p:spPr>
        <p:txBody>
          <a:bodyPr>
            <a:noAutofit/>
          </a:bodyPr>
          <a:lstStyle/>
          <a:p>
            <a:r>
              <a:rPr lang="en-US" sz="5000" dirty="0"/>
              <a:t>Vehicle Loan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3654-7959-4652-A783-894877F48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5172825"/>
            <a:ext cx="6987645" cy="4233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AA 490 – Project Proposal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Justin Elkinson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hlinkClick r:id="rId3"/>
              </a:rPr>
              <a:t>jelkinson@bryant.edu</a:t>
            </a:r>
            <a:r>
              <a:rPr lang="en-US" sz="2500" dirty="0"/>
              <a:t>   </a:t>
            </a:r>
          </a:p>
        </p:txBody>
      </p:sp>
      <p:pic>
        <p:nvPicPr>
          <p:cNvPr id="2050" name="Picture 2" descr="Image result for loans">
            <a:extLst>
              <a:ext uri="{FF2B5EF4-FFF2-40B4-BE49-F238E27FC236}">
                <a16:creationId xmlns:a16="http://schemas.microsoft.com/office/drawing/2014/main" id="{4ED28BC9-FE8E-4C02-969D-DE04CAAEB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r="606" b="-1"/>
          <a:stretch/>
        </p:blipFill>
        <p:spPr bwMode="auto">
          <a:xfrm>
            <a:off x="3823465" y="271130"/>
            <a:ext cx="7487555" cy="372843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5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A5D98-4DC3-4304-8EC2-054F174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Initial Steps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6C06BD-45C5-4A96-9E3E-FCE073AE6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29262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60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6A61B-C312-425D-AE31-72AB53E4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900" dirty="0"/>
              <a:t>Vehicle Loans:</a:t>
            </a:r>
            <a:br>
              <a:rPr lang="en-US" sz="2900" dirty="0"/>
            </a:br>
            <a:r>
              <a:rPr lang="en-US" sz="2900" dirty="0"/>
              <a:t>	- Pay off</a:t>
            </a:r>
            <a:br>
              <a:rPr lang="en-US" sz="2900" dirty="0"/>
            </a:br>
            <a:r>
              <a:rPr lang="en-US" sz="2900" dirty="0"/>
              <a:t>	- Default</a:t>
            </a:r>
            <a:br>
              <a:rPr lang="en-US" sz="2900" dirty="0"/>
            </a:br>
            <a:r>
              <a:rPr lang="en-US" sz="2900" dirty="0"/>
              <a:t>	- Other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Prediction Variable:</a:t>
            </a:r>
            <a:br>
              <a:rPr lang="en-US" sz="2900" dirty="0"/>
            </a:br>
            <a:r>
              <a:rPr lang="en-US" sz="2900" dirty="0"/>
              <a:t>	- </a:t>
            </a:r>
            <a:r>
              <a:rPr lang="en-US" sz="2900" dirty="0" err="1"/>
              <a:t>loan_default</a:t>
            </a:r>
            <a:br>
              <a:rPr lang="en-US" sz="2900" dirty="0"/>
            </a:br>
            <a:endParaRPr lang="en-US" sz="2900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vehicle loans">
            <a:extLst>
              <a:ext uri="{FF2B5EF4-FFF2-40B4-BE49-F238E27FC236}">
                <a16:creationId xmlns:a16="http://schemas.microsoft.com/office/drawing/2014/main" id="{4F96EEF9-BF1A-4C2C-97AC-9B573300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696572"/>
            <a:ext cx="4774321" cy="31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3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8F59-41EE-416E-8256-A33CDBB0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pic>
        <p:nvPicPr>
          <p:cNvPr id="1026" name="Picture 2" descr="Image result for bank">
            <a:extLst>
              <a:ext uri="{FF2B5EF4-FFF2-40B4-BE49-F238E27FC236}">
                <a16:creationId xmlns:a16="http://schemas.microsoft.com/office/drawing/2014/main" id="{33C9789F-606B-4FB1-8A30-00AC9ADC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2155" y="2949861"/>
            <a:ext cx="3959211" cy="2634674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1639-9354-45C0-A361-22D3F789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Build Decision Tree Model</a:t>
            </a:r>
          </a:p>
          <a:p>
            <a:r>
              <a:rPr lang="en-US" dirty="0"/>
              <a:t>Build Random Forest Model</a:t>
            </a:r>
          </a:p>
          <a:p>
            <a:r>
              <a:rPr lang="en-US" dirty="0"/>
              <a:t>Be able to create a profile of an individual who is likely to commit vehicle fraud</a:t>
            </a:r>
          </a:p>
        </p:txBody>
      </p:sp>
    </p:spTree>
    <p:extLst>
      <p:ext uri="{BB962C8B-B14F-4D97-AF65-F5344CB8AC3E}">
        <p14:creationId xmlns:p14="http://schemas.microsoft.com/office/powerpoint/2010/main" val="257716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92F-421D-4409-A182-2F157FA9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28" y="0"/>
            <a:ext cx="10018713" cy="1752599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E633B4-30D0-4685-92CF-20DC2F7C2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19"/>
          <a:stretch/>
        </p:blipFill>
        <p:spPr>
          <a:xfrm>
            <a:off x="1224428" y="1485498"/>
            <a:ext cx="10177178" cy="4852071"/>
          </a:xfrm>
        </p:spPr>
      </p:pic>
    </p:spTree>
    <p:extLst>
      <p:ext uri="{BB962C8B-B14F-4D97-AF65-F5344CB8AC3E}">
        <p14:creationId xmlns:p14="http://schemas.microsoft.com/office/powerpoint/2010/main" val="212017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Vehicle Loan Prediction </vt:lpstr>
      <vt:lpstr>Initial Steps</vt:lpstr>
      <vt:lpstr>Vehicle Loans:  - Pay off  - Default  - Other  Prediction Variable:  - loan_default </vt:lpstr>
      <vt:lpstr>Goals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Loan Prediction </dc:title>
  <dc:creator>letsgomavs22@gmail.com</dc:creator>
  <cp:lastModifiedBy>letsgomavs22@gmail.com</cp:lastModifiedBy>
  <cp:revision>2</cp:revision>
  <dcterms:created xsi:type="dcterms:W3CDTF">2019-10-16T00:53:02Z</dcterms:created>
  <dcterms:modified xsi:type="dcterms:W3CDTF">2019-10-16T01:38:08Z</dcterms:modified>
</cp:coreProperties>
</file>