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1CBBE-FB54-46BE-AEB4-E7B30BBD2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66AA7-9494-4411-B39E-A4E23FF10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FED1E-3DF6-45FD-89D8-E9A9F3F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18617-84FD-4692-BAFE-3C6950D4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AB70D-7010-44BB-8963-BE6A1777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4F813-E103-468C-ABD3-D797835F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03D17-7632-40A6-8353-2A84A663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CCC41-5083-40E3-B3AB-421384D4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AD69FB-69C5-44E4-9C38-B988D477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3AB45-DC79-471D-AE5B-11EC24CC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69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D105C6-DCE8-453E-BD72-900DA7A5F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29557E-B821-4BCB-8452-75DE05E1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4FD17A-396F-421F-8FFD-81705696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27F45-8B39-4FE6-B673-2D864D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1C3CA-4CF1-4333-869A-E07008F6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1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F0895-FCB5-4F1D-A989-3DC66142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74D94-05EA-4B87-846F-51CF959C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5B672-7295-4335-9059-07073509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74E9C-4C2A-4D48-9AB7-238F5A87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82B8E-414F-45EF-B884-7C0A0AF3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8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077AB-8428-4B33-A240-59C33BF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784F6F-A45A-4C9C-89D6-222C8BD40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CCD4C-615D-4744-BE0C-317DE095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9BEAC5-904B-4B6C-A1B5-41B3CC7C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264C2E-2358-46D8-86CB-2CF46889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6203F-09D9-4FE1-BCB4-B7983A86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DD2CE7-B1D2-47D6-BF92-4633518F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A0AE53-0ECC-46F3-BD6D-3995D397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57D7A-4191-4C21-9A42-0EF357BD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0D44A6-B7F4-42F0-BF10-A9CF8788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FB7DC6-37EB-48BD-9759-ECDE3D4F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1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67E05-D878-469C-8F7F-114DCCF0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03755-9FC5-444A-98FC-C351803A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5A8E2E-0112-4822-82FB-17EB950F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8A7A2B-0659-45C7-8643-2F773448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C6350-9F36-42EE-B278-156C16D83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77772C-AFA3-4CB3-A78C-3BFBA95F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D70ED8-B611-43BD-84E4-7B2720D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931090-64DF-45A1-9FFB-0F2B1FB9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A49-5B98-4260-9F10-C104106A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87846C-5BF1-4BB2-A835-9A464594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234D16-53F4-43B1-85BE-B3431B02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7D73AB-09EF-4304-AA17-75402B7B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92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D08894-DD3E-41BC-A0F0-2AC4180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BBA811-2504-4964-B712-F487A24E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4CA416-087B-4C40-A211-810EDF1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0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A1BB-E55C-44B4-AC21-5D60F02D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D3CC6C-A4C2-492F-8AAF-8E7A55E1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1388AC-E691-42E3-9278-0D9B5CCDA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559C9-FA50-41FD-B39F-A64FFC9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F88897-8D04-4FFF-B970-115C7FA9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78546-A961-4967-A88F-DFAA30A8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7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DEA8F-1AF8-4D94-9735-F82846A0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C5197E-7127-4165-BA7E-1A9D0C5F4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22EDC1-8C87-455A-AF0E-6B7A3E06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0154C-5AFE-45C3-8D0F-658F3A29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30D35-8E58-4E31-8029-F9D791DA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396AD1-6EAB-4B2C-9F84-B6D515AF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4C9CBF-8781-4F14-8A6D-D113C5E7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62B73-5E29-459E-8294-C2A937B2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8DA4A-311E-4F85-9D5A-D38D88655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DEA1-3419-498C-98D5-0EAC84154803}" type="datetimeFigureOut">
              <a:rPr lang="zh-TW" altLang="en-US" smtClean="0"/>
              <a:t>2021/2/26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6A4C9-41DE-452C-8470-4A7F9C367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F47AED-910C-4E3F-A33D-289AFF5B4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6C1D-4D9A-4018-9A19-1C76487DFD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2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7A5BF-A11C-48D9-A8E1-1132A448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ENIQA</a:t>
            </a:r>
            <a:r>
              <a:rPr lang="zh-TW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41435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DCC0E4F-8185-417A-BFC1-754E2E38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B8E15660-101D-4A90-B2E1-F6BB5CCAAC87}"/>
              </a:ext>
            </a:extLst>
          </p:cNvPr>
          <p:cNvSpPr/>
          <p:nvPr/>
        </p:nvSpPr>
        <p:spPr>
          <a:xfrm>
            <a:off x="180870" y="3104941"/>
            <a:ext cx="1788607" cy="200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41B6DD-136C-4C44-9333-867A1C932241}"/>
              </a:ext>
            </a:extLst>
          </p:cNvPr>
          <p:cNvSpPr txBox="1"/>
          <p:nvPr/>
        </p:nvSpPr>
        <p:spPr>
          <a:xfrm>
            <a:off x="2059912" y="2943814"/>
            <a:ext cx="692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2.</a:t>
            </a:r>
            <a:r>
              <a:rPr lang="zh-TW" altLang="en-US" sz="2800" b="1" dirty="0">
                <a:solidFill>
                  <a:srgbClr val="FF0000"/>
                </a:solidFill>
              </a:rPr>
              <a:t>不要按加號展開，直接對資料夾雙擊點開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B9D5DD-4479-42E5-8D76-FBC7AFE18084}"/>
              </a:ext>
            </a:extLst>
          </p:cNvPr>
          <p:cNvSpPr txBox="1"/>
          <p:nvPr/>
        </p:nvSpPr>
        <p:spPr>
          <a:xfrm>
            <a:off x="2845358" y="2151669"/>
            <a:ext cx="4231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1.</a:t>
            </a:r>
            <a:r>
              <a:rPr lang="zh-TW" altLang="en-US" sz="2800" b="1" dirty="0">
                <a:solidFill>
                  <a:srgbClr val="FF0000"/>
                </a:solidFill>
              </a:rPr>
              <a:t>打開</a:t>
            </a:r>
            <a:r>
              <a:rPr lang="en-US" altLang="zh-TW" sz="2800" b="1" dirty="0">
                <a:solidFill>
                  <a:srgbClr val="FF0000"/>
                </a:solidFill>
              </a:rPr>
              <a:t>MATLAB</a:t>
            </a:r>
            <a:r>
              <a:rPr lang="zh-TW" altLang="en-US" sz="2800" b="1" dirty="0">
                <a:solidFill>
                  <a:srgbClr val="FF0000"/>
                </a:solidFill>
              </a:rPr>
              <a:t>並找到路徑</a:t>
            </a:r>
          </a:p>
        </p:txBody>
      </p:sp>
    </p:spTree>
    <p:extLst>
      <p:ext uri="{BB962C8B-B14F-4D97-AF65-F5344CB8AC3E}">
        <p14:creationId xmlns:p14="http://schemas.microsoft.com/office/powerpoint/2010/main" val="41891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A5895E3-2ED6-4561-BEFE-8C11E93F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38" y="0"/>
            <a:ext cx="12192000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6000E57-7B40-4A08-B652-31A038CBEE34}"/>
              </a:ext>
            </a:extLst>
          </p:cNvPr>
          <p:cNvSpPr/>
          <p:nvPr/>
        </p:nvSpPr>
        <p:spPr>
          <a:xfrm>
            <a:off x="-70338" y="2421653"/>
            <a:ext cx="2421652" cy="4019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3C4E3C-5E9A-42B9-818F-5FD905071EE1}"/>
              </a:ext>
            </a:extLst>
          </p:cNvPr>
          <p:cNvSpPr txBox="1"/>
          <p:nvPr/>
        </p:nvSpPr>
        <p:spPr>
          <a:xfrm>
            <a:off x="2421652" y="2160043"/>
            <a:ext cx="32634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</a:rPr>
              <a:t>雙擊點開</a:t>
            </a:r>
            <a:r>
              <a:rPr lang="en-US" altLang="zh-TW" sz="2800" b="1" dirty="0" err="1">
                <a:solidFill>
                  <a:srgbClr val="FF0000"/>
                </a:solidFill>
              </a:rPr>
              <a:t>ENIQA.m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FCCD766-20E9-4589-937F-F9DF9C7CF4F8}"/>
              </a:ext>
            </a:extLst>
          </p:cNvPr>
          <p:cNvSpPr/>
          <p:nvPr/>
        </p:nvSpPr>
        <p:spPr>
          <a:xfrm>
            <a:off x="3035300" y="4876800"/>
            <a:ext cx="1422400" cy="292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26D79-E986-4E36-BCDE-27F0FC54BA0F}"/>
              </a:ext>
            </a:extLst>
          </p:cNvPr>
          <p:cNvSpPr txBox="1"/>
          <p:nvPr/>
        </p:nvSpPr>
        <p:spPr>
          <a:xfrm>
            <a:off x="4860223" y="4643214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4.</a:t>
            </a:r>
            <a:r>
              <a:rPr lang="zh-TW" altLang="en-US" sz="2800" b="1" dirty="0">
                <a:solidFill>
                  <a:srgbClr val="FF0000"/>
                </a:solidFill>
              </a:rPr>
              <a:t>這是指令，填入路徑即可，下一行是範例，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最後把指令填入下方指令視窗就可以開始執行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zh-TW" altLang="en-US" sz="2800" b="1" dirty="0">
                <a:solidFill>
                  <a:srgbClr val="FF0000"/>
                </a:solidFill>
              </a:rPr>
              <a:t>他會把指定路徑資料夾中所有影像作</a:t>
            </a:r>
            <a:r>
              <a:rPr lang="en-US" altLang="zh-TW" sz="2800" b="1" dirty="0">
                <a:solidFill>
                  <a:srgbClr val="FF0000"/>
                </a:solidFill>
              </a:rPr>
              <a:t>IQA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4243594-1DF1-407B-842F-DC0DEF81D3DD}"/>
              </a:ext>
            </a:extLst>
          </p:cNvPr>
          <p:cNvSpPr/>
          <p:nvPr/>
        </p:nvSpPr>
        <p:spPr>
          <a:xfrm rot="2822344">
            <a:off x="4295957" y="5501049"/>
            <a:ext cx="326959" cy="805242"/>
          </a:xfrm>
          <a:prstGeom prst="downArrow">
            <a:avLst>
              <a:gd name="adj1" fmla="val 28349"/>
              <a:gd name="adj2" fmla="val 471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014D1190-DFFA-41A5-9FEA-A629CE94C032}"/>
              </a:ext>
            </a:extLst>
          </p:cNvPr>
          <p:cNvSpPr/>
          <p:nvPr/>
        </p:nvSpPr>
        <p:spPr>
          <a:xfrm>
            <a:off x="3035300" y="6272972"/>
            <a:ext cx="1422400" cy="292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8FB2302D-9B3A-4018-A601-957B86A2C156}"/>
              </a:ext>
            </a:extLst>
          </p:cNvPr>
          <p:cNvSpPr/>
          <p:nvPr/>
        </p:nvSpPr>
        <p:spPr>
          <a:xfrm rot="16701748">
            <a:off x="4432016" y="4784973"/>
            <a:ext cx="244182" cy="582916"/>
          </a:xfrm>
          <a:prstGeom prst="downArrow">
            <a:avLst>
              <a:gd name="adj1" fmla="val 28349"/>
              <a:gd name="adj2" fmla="val 471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1C59EB4-D151-46B3-9A71-33DB7449F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BRISQUE</a:t>
            </a:r>
            <a:r>
              <a:rPr lang="zh-TW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8743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10352F9-91D1-43D9-95AE-C978CA8B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005EBF35-7E87-46AA-8BE0-296DE784B479}"/>
              </a:ext>
            </a:extLst>
          </p:cNvPr>
          <p:cNvSpPr/>
          <p:nvPr/>
        </p:nvSpPr>
        <p:spPr>
          <a:xfrm>
            <a:off x="-241160" y="1808702"/>
            <a:ext cx="2090057" cy="301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E409C53-2FF7-41E8-8E10-F2EB653C7B95}"/>
              </a:ext>
            </a:extLst>
          </p:cNvPr>
          <p:cNvSpPr/>
          <p:nvPr/>
        </p:nvSpPr>
        <p:spPr>
          <a:xfrm>
            <a:off x="2764972" y="4402851"/>
            <a:ext cx="2090057" cy="301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48C105F-4313-4D9A-98AB-0B95320526EB}"/>
              </a:ext>
            </a:extLst>
          </p:cNvPr>
          <p:cNvSpPr/>
          <p:nvPr/>
        </p:nvSpPr>
        <p:spPr>
          <a:xfrm>
            <a:off x="2885552" y="6251749"/>
            <a:ext cx="2090057" cy="301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1E4759-5BE8-41C4-8712-3F6C3EEEEF95}"/>
              </a:ext>
            </a:extLst>
          </p:cNvPr>
          <p:cNvSpPr txBox="1"/>
          <p:nvPr/>
        </p:nvSpPr>
        <p:spPr>
          <a:xfrm>
            <a:off x="6802734" y="3429000"/>
            <a:ext cx="466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FF0000"/>
                </a:solidFill>
              </a:rPr>
              <a:t>使用方法與</a:t>
            </a:r>
            <a:r>
              <a:rPr lang="en-US" altLang="zh-TW" sz="3600" b="1" dirty="0">
                <a:solidFill>
                  <a:srgbClr val="FF0000"/>
                </a:solidFill>
              </a:rPr>
              <a:t>ENIQA</a:t>
            </a:r>
            <a:r>
              <a:rPr lang="zh-TW" altLang="en-US" sz="3600" b="1" dirty="0">
                <a:solidFill>
                  <a:srgbClr val="FF0000"/>
                </a:solidFill>
              </a:rPr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398553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</dc:creator>
  <cp:lastModifiedBy>li</cp:lastModifiedBy>
  <cp:revision>6</cp:revision>
  <dcterms:created xsi:type="dcterms:W3CDTF">2021-02-26T07:01:15Z</dcterms:created>
  <dcterms:modified xsi:type="dcterms:W3CDTF">2021-02-26T07:06:47Z</dcterms:modified>
</cp:coreProperties>
</file>