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Helping You Write Academic Papers in R using Texevier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presentation explores the relationship of various factors such as: - stress - physical exercise - sleep, and - on health.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Hypotheses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sleeping is more important to health than exercise</a:t>
            </a:r>
          </a:p>
          <a:p>
            <a:pPr lvl="0" indent="-342900" marL="342900">
              <a:buAutoNum type="arabicPeriod"/>
            </a:pPr>
            <a:r>
              <a:rPr/>
              <a:t>living a stress free lifestyle has a major impact on health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“Which are the main influencing factors on health and how can we use these insights to improve it?”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used for this analysis is WHO data on health.</a:t>
            </a:r>
          </a:p>
          <a:p>
            <a:pPr lvl="0" indent="0">
              <a:buNone/>
            </a:pPr>
            <a:r>
              <a:rPr>
                <a:latin typeface="Courier"/>
              </a:rPr>
              <a:t>##   Participant.ID Age Gender Current.Weight..lbs. BMR..Calories.
## 1              1  56      M                228.4         3102.3
## 2              2  46      F                165.4         2275.5
## 3              3  32      F                142.8         2119.4
## 4              4  25      F                145.5         2181.3
## 5              5  38      M                155.5         2463.8
## 6              6  56      F                152.9         2100.6
##   Daily.Calories.Consumed Daily.Caloric.Surplus.Deficit Weight.Change..lbs.
## 1                  3916.0                         813.7              0.2000
## 2                  3823.0                        1547.5              2.4000
## 3                  2785.4                         666.0              1.4000
## 4                  2587.3                         406.0              0.8000
## 5                  3312.8                         849.0              2.0000
## 6                  2262.4                         161.9            -12.5135
##   Duration..weeks. Physical.Activity.Level Sleep.Quality Stress.Level
## 1                1               Sedentary     Excellent            6
## 2                6             Very Active     Excellent            6
## 3                7               Sedentary          Good            3
## 4                8               Sedentary          Fair            2
## 5               10          Lightly Active          Good            1
## 6                9               Sedentary          Poor            6
##   Final.Weight..lbs.
## 1              228.6
## 2              167.8
## 3              144.2
## 4              146.3
## 5              157.5
## 6              140.4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with health as dependent variable, sleep, excercise and stress as independent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Challenge:What is health?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purpose of this analysis, health will be explained by excess body weight. This simplification is being made in the absence of other health indicators such as BMI.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8736418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97404"/>
                <a:gridCol w="928850"/>
              </a:tblGrid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74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(Intercept)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246.148**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(87.845)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Exercise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285.774***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(21.394)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Sleep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(20.625)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Stress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-5.357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(8.851)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 Adj.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1370.7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Log.Lik.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-680.331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RMSE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You Write Academic Papers in R using Texevier</dc:title>
  <dc:creator/>
  <cp:keywords/>
  <dcterms:created xsi:type="dcterms:W3CDTF">2025-06-19T00:27:18Z</dcterms:created>
  <dcterms:modified xsi:type="dcterms:W3CDTF">2025-06-19T00:27:18Z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Title">
    <vt:lpwstr>True</vt:lpwstr>
  </property>
  <property fmtid="{D5CDD505-2E9C-101B-9397-08002B2CF9AE}" pid="3" name="Author1">
    <vt:lpwstr>Jane Doe</vt:lpwstr>
  </property>
  <property fmtid="{D5CDD505-2E9C-101B-9397-08002B2CF9AE}" pid="4" name="BottomRFooter">
    <vt:lpwstr>Page </vt:lpwstr>
  </property>
  <property fmtid="{D5CDD505-2E9C-101B-9397-08002B2CF9AE}" pid="5" name="Email1">
    <vt:lpwstr>nfkatzke@gmail.com</vt:lpwstr>
  </property>
  <property fmtid="{D5CDD505-2E9C-101B-9397-08002B2CF9AE}" pid="6" name="HardSet_layout">
    <vt:lpwstr>True</vt:lpwstr>
  </property>
  <property fmtid="{D5CDD505-2E9C-101B-9397-08002B2CF9AE}" pid="7" name="Ref1">
    <vt:lpwstr>Some Institution, Cape Town, South Africa</vt:lpwstr>
  </property>
  <property fmtid="{D5CDD505-2E9C-101B-9397-08002B2CF9AE}" pid="8" name="RemovePreprintSubmittedTo">
    <vt:lpwstr>True</vt:lpwstr>
  </property>
  <property fmtid="{D5CDD505-2E9C-101B-9397-08002B2CF9AE}" pid="9" name="Thesis_FP">
    <vt:lpwstr>False</vt:lpwstr>
  </property>
  <property fmtid="{D5CDD505-2E9C-101B-9397-08002B2CF9AE}" pid="10" name="addfootrule">
    <vt:lpwstr>True</vt:lpwstr>
  </property>
  <property fmtid="{D5CDD505-2E9C-101B-9397-08002B2CF9AE}" pid="11" name="addtoprule">
    <vt:lpwstr>True</vt:lpwstr>
  </property>
  <property fmtid="{D5CDD505-2E9C-101B-9397-08002B2CF9AE}" pid="12" name="bibliography">
    <vt:lpwstr>Tex/ref.bib</vt:lpwstr>
  </property>
  <property fmtid="{D5CDD505-2E9C-101B-9397-08002B2CF9AE}" pid="13" name="bottom">
    <vt:lpwstr>2</vt:lpwstr>
  </property>
  <property fmtid="{D5CDD505-2E9C-101B-9397-08002B2CF9AE}" pid="14" name="csl">
    <vt:lpwstr>Tex/harvard-stellenbosch-university.csl</vt:lpwstr>
  </property>
  <property fmtid="{D5CDD505-2E9C-101B-9397-08002B2CF9AE}" pid="15" name="documentclass">
    <vt:lpwstr>elsarticle</vt:lpwstr>
  </property>
  <property fmtid="{D5CDD505-2E9C-101B-9397-08002B2CF9AE}" pid="16" name="fontsize">
    <vt:lpwstr>11pt</vt:lpwstr>
  </property>
  <property fmtid="{D5CDD505-2E9C-101B-9397-08002B2CF9AE}" pid="17" name="linenumbers">
    <vt:lpwstr>False</vt:lpwstr>
  </property>
  <property fmtid="{D5CDD505-2E9C-101B-9397-08002B2CF9AE}" pid="18" name="linestretch">
    <vt:lpwstr>1.2</vt:lpwstr>
  </property>
  <property fmtid="{D5CDD505-2E9C-101B-9397-08002B2CF9AE}" pid="19" name="link-citations">
    <vt:lpwstr>True</vt:lpwstr>
  </property>
  <property fmtid="{D5CDD505-2E9C-101B-9397-08002B2CF9AE}" pid="20" name="margin">
    <vt:lpwstr>2.3</vt:lpwstr>
  </property>
  <property fmtid="{D5CDD505-2E9C-101B-9397-08002B2CF9AE}" pid="21" name="numbersections">
    <vt:lpwstr>True</vt:lpwstr>
  </property>
  <property fmtid="{D5CDD505-2E9C-101B-9397-08002B2CF9AE}" pid="22" name="output">
    <vt:lpwstr/>
  </property>
  <property fmtid="{D5CDD505-2E9C-101B-9397-08002B2CF9AE}" pid="23" name="toc">
    <vt:lpwstr>False</vt:lpwstr>
  </property>
  <property fmtid="{D5CDD505-2E9C-101B-9397-08002B2CF9AE}" pid="24" name="top">
    <vt:lpwstr>2.5</vt:lpwstr>
  </property>
</Properties>
</file>