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C09C-E519-4FBE-80CA-84EF796D9908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E17-7D2F-47E4-9113-1BD54199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C09C-E519-4FBE-80CA-84EF796D9908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E17-7D2F-47E4-9113-1BD54199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C09C-E519-4FBE-80CA-84EF796D9908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E17-7D2F-47E4-9113-1BD54199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5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C09C-E519-4FBE-80CA-84EF796D9908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E17-7D2F-47E4-9113-1BD54199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1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C09C-E519-4FBE-80CA-84EF796D9908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E17-7D2F-47E4-9113-1BD54199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C09C-E519-4FBE-80CA-84EF796D9908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E17-7D2F-47E4-9113-1BD54199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6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C09C-E519-4FBE-80CA-84EF796D9908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E17-7D2F-47E4-9113-1BD54199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1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C09C-E519-4FBE-80CA-84EF796D9908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E17-7D2F-47E4-9113-1BD54199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1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C09C-E519-4FBE-80CA-84EF796D9908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E17-7D2F-47E4-9113-1BD54199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8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C09C-E519-4FBE-80CA-84EF796D9908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E17-7D2F-47E4-9113-1BD54199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1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C09C-E519-4FBE-80CA-84EF796D9908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E17-7D2F-47E4-9113-1BD54199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5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8C09C-E519-4FBE-80CA-84EF796D9908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9E17-7D2F-47E4-9113-1BD541991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7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LoveChat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Hung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8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9) Form chat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8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2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Start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co the dang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hoac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dang </a:t>
            </a:r>
            <a:r>
              <a:rPr lang="en-US" dirty="0" err="1" smtClean="0"/>
              <a:t>nhap</a:t>
            </a:r>
            <a:r>
              <a:rPr lang="en-US" dirty="0" smtClean="0"/>
              <a:t> </a:t>
            </a:r>
            <a:r>
              <a:rPr lang="en-US" dirty="0" err="1" smtClean="0"/>
              <a:t>tren</a:t>
            </a:r>
            <a:r>
              <a:rPr lang="en-US" dirty="0" smtClean="0"/>
              <a:t> man </a:t>
            </a:r>
            <a:r>
              <a:rPr lang="en-US" dirty="0" err="1" smtClean="0"/>
              <a:t>hinh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147549"/>
            <a:ext cx="2895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98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) Form dang </a:t>
            </a:r>
            <a:r>
              <a:rPr lang="en-US" dirty="0" err="1" smtClean="0"/>
              <a:t>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User </a:t>
            </a:r>
            <a:r>
              <a:rPr lang="en-US" dirty="0" err="1" smtClean="0"/>
              <a:t>nhap</a:t>
            </a:r>
            <a:r>
              <a:rPr lang="en-US" dirty="0" smtClean="0"/>
              <a:t> </a:t>
            </a:r>
            <a:r>
              <a:rPr lang="en-US" dirty="0" err="1" smtClean="0"/>
              <a:t>email,password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about me de dang </a:t>
            </a:r>
            <a:r>
              <a:rPr lang="en-US" dirty="0" err="1" smtClean="0"/>
              <a:t>ki</a:t>
            </a:r>
            <a:r>
              <a:rPr lang="en-US" dirty="0" smtClean="0"/>
              <a:t> tai </a:t>
            </a:r>
            <a:r>
              <a:rPr lang="en-US" dirty="0" err="1" smtClean="0"/>
              <a:t>khoan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>
                <a:solidFill>
                  <a:srgbClr val="FF0000"/>
                </a:solidFill>
              </a:rPr>
              <a:t>Sau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khi</a:t>
            </a:r>
            <a:r>
              <a:rPr lang="en-US" dirty="0" smtClean="0">
                <a:solidFill>
                  <a:srgbClr val="FF0000"/>
                </a:solidFill>
              </a:rPr>
              <a:t> dang </a:t>
            </a:r>
            <a:r>
              <a:rPr lang="en-US" dirty="0" err="1" smtClean="0">
                <a:solidFill>
                  <a:srgbClr val="FF0000"/>
                </a:solidFill>
              </a:rPr>
              <a:t>ki</a:t>
            </a:r>
            <a:r>
              <a:rPr lang="en-US" dirty="0" smtClean="0">
                <a:solidFill>
                  <a:srgbClr val="FF0000"/>
                </a:solidFill>
              </a:rPr>
              <a:t>, co 1 email </a:t>
            </a:r>
            <a:r>
              <a:rPr lang="en-US" dirty="0" err="1" smtClean="0">
                <a:solidFill>
                  <a:srgbClr val="FF0000"/>
                </a:solidFill>
              </a:rPr>
              <a:t>gui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toi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User de </a:t>
            </a:r>
            <a:r>
              <a:rPr lang="en-US" dirty="0" err="1" smtClean="0">
                <a:solidFill>
                  <a:srgbClr val="FF0000"/>
                </a:solidFill>
              </a:rPr>
              <a:t>kich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hoat</a:t>
            </a:r>
            <a:r>
              <a:rPr lang="en-US" dirty="0" smtClean="0">
                <a:solidFill>
                  <a:srgbClr val="FF0000"/>
                </a:solidFill>
              </a:rPr>
              <a:t> tai </a:t>
            </a:r>
            <a:r>
              <a:rPr lang="en-US" dirty="0" err="1" smtClean="0">
                <a:solidFill>
                  <a:srgbClr val="FF0000"/>
                </a:solidFill>
              </a:rPr>
              <a:t>khoan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362075"/>
            <a:ext cx="2552700" cy="512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92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Form dang </a:t>
            </a:r>
            <a:r>
              <a:rPr lang="en-US" dirty="0" err="1" smtClean="0"/>
              <a:t>nhap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err="1" smtClean="0"/>
              <a:t>nhap</a:t>
            </a:r>
            <a:r>
              <a:rPr lang="en-US" dirty="0" smtClean="0"/>
              <a:t> email </a:t>
            </a:r>
            <a:r>
              <a:rPr lang="en-US" dirty="0" err="1" smtClean="0"/>
              <a:t>va</a:t>
            </a:r>
            <a:r>
              <a:rPr lang="en-US" dirty="0" smtClean="0"/>
              <a:t> pass de dang</a:t>
            </a:r>
          </a:p>
          <a:p>
            <a:pPr marL="0" indent="0">
              <a:buNone/>
            </a:pPr>
            <a:r>
              <a:rPr lang="en-US" dirty="0" err="1" smtClean="0"/>
              <a:t>Nhap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System </a:t>
            </a:r>
            <a:r>
              <a:rPr lang="en-US" dirty="0" err="1" smtClean="0"/>
              <a:t>tu</a:t>
            </a:r>
            <a:r>
              <a:rPr lang="en-US" dirty="0" smtClean="0"/>
              <a:t> dong dang </a:t>
            </a:r>
            <a:r>
              <a:rPr lang="en-US" dirty="0" err="1" smtClean="0"/>
              <a:t>nhap</a:t>
            </a:r>
            <a:r>
              <a:rPr lang="en-US" dirty="0" smtClean="0"/>
              <a:t> user</a:t>
            </a:r>
          </a:p>
          <a:p>
            <a:pPr marL="0" indent="0">
              <a:buNone/>
            </a:pPr>
            <a:r>
              <a:rPr lang="en-US" dirty="0" smtClean="0"/>
              <a:t>o </a:t>
            </a:r>
            <a:r>
              <a:rPr lang="en-US" dirty="0" err="1" smtClean="0"/>
              <a:t>nhung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login </a:t>
            </a:r>
            <a:r>
              <a:rPr lang="en-US" dirty="0" err="1" smtClean="0"/>
              <a:t>sau</a:t>
            </a:r>
            <a:r>
              <a:rPr lang="en-US" dirty="0" smtClean="0"/>
              <a:t> do.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00200"/>
            <a:ext cx="25336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2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dien</a:t>
            </a:r>
            <a:r>
              <a:rPr lang="en-US" dirty="0" smtClean="0"/>
              <a:t> </a:t>
            </a:r>
            <a:r>
              <a:rPr lang="en-US" dirty="0" err="1" smtClean="0"/>
              <a:t>chinh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2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Form Meet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3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6) Form 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0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7) Form 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9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8) Form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4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107</Words>
  <Application>Microsoft Office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LoveChat design</vt:lpstr>
      <vt:lpstr>1) Start Screen</vt:lpstr>
      <vt:lpstr>2) Form dang ki</vt:lpstr>
      <vt:lpstr>3) Form dang nhap</vt:lpstr>
      <vt:lpstr>4. Giao dien chinh</vt:lpstr>
      <vt:lpstr>5) Form Meet</vt:lpstr>
      <vt:lpstr>6) Form Chat</vt:lpstr>
      <vt:lpstr>7) Form Coins</vt:lpstr>
      <vt:lpstr>8) Form Profile</vt:lpstr>
      <vt:lpstr>9) Form chat detail</vt:lpstr>
      <vt:lpstr>11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LoveChat design</dc:title>
  <dc:creator>HUNG NGUYEN</dc:creator>
  <cp:lastModifiedBy>HUNG NGUYEN</cp:lastModifiedBy>
  <cp:revision>8</cp:revision>
  <dcterms:created xsi:type="dcterms:W3CDTF">2014-04-21T03:51:37Z</dcterms:created>
  <dcterms:modified xsi:type="dcterms:W3CDTF">2014-04-21T05:08:03Z</dcterms:modified>
</cp:coreProperties>
</file>