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52"/>
  </p:normalViewPr>
  <p:slideViewPr>
    <p:cSldViewPr snapToGrid="0" snapToObjects="1">
      <p:cViewPr varScale="1">
        <p:scale>
          <a:sx n="133" d="100"/>
          <a:sy n="133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4F27-A80A-A64C-8AA5-95B9ACFAFE42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2CF9-9D74-C946-9D51-DC3C5F81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3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4F27-A80A-A64C-8AA5-95B9ACFAFE42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2CF9-9D74-C946-9D51-DC3C5F81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9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4F27-A80A-A64C-8AA5-95B9ACFAFE42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2CF9-9D74-C946-9D51-DC3C5F81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4F27-A80A-A64C-8AA5-95B9ACFAFE42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2CF9-9D74-C946-9D51-DC3C5F81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4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4F27-A80A-A64C-8AA5-95B9ACFAFE42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2CF9-9D74-C946-9D51-DC3C5F81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7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4F27-A80A-A64C-8AA5-95B9ACFAFE42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2CF9-9D74-C946-9D51-DC3C5F81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4F27-A80A-A64C-8AA5-95B9ACFAFE42}" type="datetimeFigureOut">
              <a:rPr lang="en-US" smtClean="0"/>
              <a:t>4/21/16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2CF9-9D74-C946-9D51-DC3C5F81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4F27-A80A-A64C-8AA5-95B9ACFAFE42}" type="datetimeFigureOut">
              <a:rPr lang="en-US" smtClean="0"/>
              <a:t>4/21/16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2CF9-9D74-C946-9D51-DC3C5F81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3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4F27-A80A-A64C-8AA5-95B9ACFAFE42}" type="datetimeFigureOut">
              <a:rPr lang="en-US" smtClean="0"/>
              <a:t>4/21/16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2CF9-9D74-C946-9D51-DC3C5F81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4F27-A80A-A64C-8AA5-95B9ACFAFE42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2CF9-9D74-C946-9D51-DC3C5F81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3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4F27-A80A-A64C-8AA5-95B9ACFAFE42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2CF9-9D74-C946-9D51-DC3C5F81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9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14F27-A80A-A64C-8AA5-95B9ACFAFE42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D2CF9-9D74-C946-9D51-DC3C5F81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2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6177" y="904775"/>
            <a:ext cx="8479857" cy="48030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13678" y="2816318"/>
            <a:ext cx="2063401" cy="6111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besturingsEenheid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7668" y="2963944"/>
            <a:ext cx="1222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autoAanwezig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6794856" y="2816318"/>
            <a:ext cx="2063401" cy="6111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stoplicht</a:t>
            </a:r>
            <a:endParaRPr lang="en-US" dirty="0"/>
          </a:p>
        </p:txBody>
      </p:sp>
      <p:cxnSp>
        <p:nvCxnSpPr>
          <p:cNvPr id="12" name="Straight Connector 11"/>
          <p:cNvCxnSpPr>
            <a:stCxn id="5" idx="3"/>
            <a:endCxn id="10" idx="1"/>
          </p:cNvCxnSpPr>
          <p:nvPr/>
        </p:nvCxnSpPr>
        <p:spPr>
          <a:xfrm>
            <a:off x="5277079" y="3121891"/>
            <a:ext cx="1517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78767" y="281301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geefKleur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659922" y="2963944"/>
            <a:ext cx="123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isOranje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77723" y="3638612"/>
            <a:ext cx="123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isRood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59922" y="2289275"/>
            <a:ext cx="123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isGroen</a:t>
            </a:r>
          </a:p>
        </p:txBody>
      </p:sp>
      <p:cxnSp>
        <p:nvCxnSpPr>
          <p:cNvPr id="8" name="Straight Connector 7"/>
          <p:cNvCxnSpPr>
            <a:stCxn id="10" idx="3"/>
            <a:endCxn id="14" idx="1"/>
          </p:cNvCxnSpPr>
          <p:nvPr/>
        </p:nvCxnSpPr>
        <p:spPr>
          <a:xfrm flipV="1">
            <a:off x="8858257" y="2443164"/>
            <a:ext cx="1801665" cy="678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6" idx="1"/>
          </p:cNvCxnSpPr>
          <p:nvPr/>
        </p:nvCxnSpPr>
        <p:spPr>
          <a:xfrm>
            <a:off x="8858257" y="3117832"/>
            <a:ext cx="180166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1" idx="1"/>
          </p:cNvCxnSpPr>
          <p:nvPr/>
        </p:nvCxnSpPr>
        <p:spPr>
          <a:xfrm>
            <a:off x="8858257" y="3117832"/>
            <a:ext cx="1819466" cy="674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3"/>
            <a:endCxn id="5" idx="1"/>
          </p:cNvCxnSpPr>
          <p:nvPr/>
        </p:nvCxnSpPr>
        <p:spPr>
          <a:xfrm>
            <a:off x="1570541" y="3117833"/>
            <a:ext cx="1643137" cy="4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71152" y="4383236"/>
            <a:ext cx="1548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magGroenWorden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423809" y="1552769"/>
            <a:ext cx="1643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moetGroenWorden</a:t>
            </a:r>
            <a:endParaRPr lang="en-US" sz="1400" dirty="0"/>
          </a:p>
        </p:txBody>
      </p:sp>
      <p:cxnSp>
        <p:nvCxnSpPr>
          <p:cNvPr id="30" name="Straight Connector 29"/>
          <p:cNvCxnSpPr>
            <a:endCxn id="5" idx="0"/>
          </p:cNvCxnSpPr>
          <p:nvPr/>
        </p:nvCxnSpPr>
        <p:spPr>
          <a:xfrm>
            <a:off x="4245378" y="1860546"/>
            <a:ext cx="1" cy="955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0"/>
            <a:endCxn id="5" idx="2"/>
          </p:cNvCxnSpPr>
          <p:nvPr/>
        </p:nvCxnSpPr>
        <p:spPr>
          <a:xfrm flipV="1">
            <a:off x="4245378" y="3427464"/>
            <a:ext cx="1" cy="955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2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Jelle Loman</dc:creator>
  <cp:lastModifiedBy>Jelle Loman</cp:lastModifiedBy>
  <cp:revision>4</cp:revision>
  <dcterms:created xsi:type="dcterms:W3CDTF">2016-04-20T14:00:31Z</dcterms:created>
  <dcterms:modified xsi:type="dcterms:W3CDTF">2016-04-21T12:32:54Z</dcterms:modified>
</cp:coreProperties>
</file>