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411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54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87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415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14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472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0253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120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501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88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823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869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85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7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51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904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EB146B-4404-46AF-BB05-2BBAF4AB17DF}" type="datetimeFigureOut">
              <a:rPr lang="nl-NL" smtClean="0"/>
              <a:t>2-2-2016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259C8A-93E9-47A0-89E6-E96DC5AC51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58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Gemeenteraad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Gekozen door de burgers</a:t>
            </a:r>
          </a:p>
          <a:p>
            <a:r>
              <a:rPr lang="nl-NL" dirty="0" smtClean="0"/>
              <a:t>Eenmaal per maand vergaderen</a:t>
            </a:r>
          </a:p>
          <a:p>
            <a:r>
              <a:rPr lang="nl-NL" dirty="0" smtClean="0"/>
              <a:t>Vergaderingen zijn openbaar, behalve bij persoonlijke dingen. Of als de gemeenteraad het zelf beslist</a:t>
            </a:r>
          </a:p>
          <a:p>
            <a:r>
              <a:rPr lang="nl-NL" dirty="0" smtClean="0"/>
              <a:t>Kan maximaal 45 zittingen hebben.</a:t>
            </a:r>
          </a:p>
          <a:p>
            <a:r>
              <a:rPr lang="nl-NL" dirty="0" smtClean="0"/>
              <a:t>Hardenberg heeft er 31.</a:t>
            </a:r>
          </a:p>
          <a:p>
            <a:r>
              <a:rPr lang="nl-NL" dirty="0" smtClean="0"/>
              <a:t>Onze voorzitter van de gemeente (Burgemeester) is Meneer P.H. Snijders</a:t>
            </a:r>
          </a:p>
          <a:p>
            <a:r>
              <a:rPr lang="nl-NL" dirty="0" smtClean="0"/>
              <a:t>Onze secretaris (Griffier) is Meneer F. Droste.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508" y="1510955"/>
            <a:ext cx="3694130" cy="2083489"/>
          </a:xfrm>
          <a:prstGeom prst="rect">
            <a:avLst/>
          </a:prstGeom>
        </p:spPr>
      </p:pic>
      <p:pic>
        <p:nvPicPr>
          <p:cNvPr id="1026" name="Picture 2" descr="Peter Snijd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55" y="457200"/>
            <a:ext cx="2013703" cy="152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bogen verbindingslijn 5"/>
          <p:cNvCxnSpPr/>
          <p:nvPr/>
        </p:nvCxnSpPr>
        <p:spPr>
          <a:xfrm rot="16200000" flipV="1">
            <a:off x="2535913" y="2068481"/>
            <a:ext cx="421974" cy="288388"/>
          </a:xfrm>
          <a:prstGeom prst="bentConnector3">
            <a:avLst>
              <a:gd name="adj1" fmla="val 540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2246892" y="2423662"/>
            <a:ext cx="1288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Burgemeester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892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</TotalTime>
  <Words>61</Words>
  <Application>Microsoft Office PowerPoint</Application>
  <PresentationFormat>Breedbeeld</PresentationFormat>
  <Paragraphs>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Gemeenteraad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Gemeenteraad</dc:title>
  <dc:creator>Gebruiker</dc:creator>
  <cp:lastModifiedBy>Gebruiker</cp:lastModifiedBy>
  <cp:revision>3</cp:revision>
  <dcterms:created xsi:type="dcterms:W3CDTF">2016-02-02T08:14:12Z</dcterms:created>
  <dcterms:modified xsi:type="dcterms:W3CDTF">2016-02-02T08:38:21Z</dcterms:modified>
</cp:coreProperties>
</file>