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81005E0-A9D0-46DA-9396-F552834C0EAA}" type="datetimeFigureOut">
              <a:rPr lang="nl-NL" smtClean="0"/>
              <a:t>16-6-2014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20E3F64-55A9-4999-BF57-B613EB58C14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Europese commissie</a:t>
            </a:r>
            <a:br>
              <a:rPr lang="nl-NL" dirty="0" smtClean="0"/>
            </a:br>
            <a:r>
              <a:rPr lang="nl-NL" sz="3100" i="1" cap="none" dirty="0" smtClean="0"/>
              <a:t>behartiging van het belang van de EU</a:t>
            </a:r>
            <a:endParaRPr lang="nl-NL" sz="3100" i="1" cap="non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44008" y="1772816"/>
            <a:ext cx="4038600" cy="44462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1100" b="1" dirty="0" smtClean="0">
                <a:solidFill>
                  <a:schemeClr val="tx1"/>
                </a:solidFill>
                <a:latin typeface="Arial Black" pitchFamily="34" charset="0"/>
              </a:rPr>
              <a:t>Rol</a:t>
            </a:r>
            <a:endParaRPr lang="nl-NL" sz="1100" b="1" dirty="0">
              <a:solidFill>
                <a:schemeClr val="tx1"/>
              </a:solidFill>
              <a:latin typeface="Arial Black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200" dirty="0">
                <a:solidFill>
                  <a:schemeClr val="tx1"/>
                </a:solidFill>
              </a:rPr>
              <a:t>indienen van nieuwe wetsvoorstellen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200" dirty="0">
                <a:solidFill>
                  <a:schemeClr val="tx1"/>
                </a:solidFill>
              </a:rPr>
              <a:t>uitvoeren van het beleid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200" dirty="0">
                <a:solidFill>
                  <a:schemeClr val="tx1"/>
                </a:solidFill>
              </a:rPr>
              <a:t>EU-wetgeving handhaven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100" b="1" dirty="0">
                <a:solidFill>
                  <a:schemeClr val="tx1"/>
                </a:solidFill>
                <a:latin typeface="Arial Black" pitchFamily="34" charset="0"/>
              </a:rPr>
              <a:t>Samenstelling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200" dirty="0">
                <a:solidFill>
                  <a:schemeClr val="tx1"/>
                </a:solidFill>
              </a:rPr>
              <a:t>1 commissaris per lidstaat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100" b="1" dirty="0">
                <a:solidFill>
                  <a:schemeClr val="tx1"/>
                </a:solidFill>
                <a:latin typeface="Arial Black" pitchFamily="34" charset="0"/>
              </a:rPr>
              <a:t>Voorzitter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200" dirty="0">
                <a:solidFill>
                  <a:schemeClr val="tx1"/>
                </a:solidFill>
              </a:rPr>
              <a:t>José Manuel Barroso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100" b="1" dirty="0">
                <a:solidFill>
                  <a:schemeClr val="tx1"/>
                </a:solidFill>
                <a:latin typeface="Arial Black" pitchFamily="34" charset="0"/>
              </a:rPr>
              <a:t>Ambtstermijn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200" dirty="0">
                <a:solidFill>
                  <a:schemeClr val="tx1"/>
                </a:solidFill>
              </a:rPr>
              <a:t>5 jaar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100" b="1" dirty="0">
                <a:solidFill>
                  <a:schemeClr val="tx1"/>
                </a:solidFill>
                <a:latin typeface="Arial Black" pitchFamily="34" charset="0"/>
              </a:rPr>
              <a:t>Zetel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200" dirty="0">
                <a:solidFill>
                  <a:schemeClr val="tx1"/>
                </a:solidFill>
              </a:rPr>
              <a:t>Brussel</a:t>
            </a:r>
          </a:p>
        </p:txBody>
      </p:sp>
      <p:pic>
        <p:nvPicPr>
          <p:cNvPr id="13" name="Tijdelijke aanduiding voor inhoud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3670763" cy="2496119"/>
          </a:xfrm>
        </p:spPr>
      </p:pic>
    </p:spTree>
    <p:extLst>
      <p:ext uri="{BB962C8B-B14F-4D97-AF65-F5344CB8AC3E}">
        <p14:creationId xmlns:p14="http://schemas.microsoft.com/office/powerpoint/2010/main" val="3858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Europees Parlement</a:t>
            </a:r>
            <a:br>
              <a:rPr lang="nl-NL" dirty="0" smtClean="0"/>
            </a:br>
            <a:r>
              <a:rPr lang="nl-NL" sz="3100" i="1" cap="none" dirty="0" smtClean="0"/>
              <a:t>de stem van het volk</a:t>
            </a:r>
            <a:endParaRPr lang="nl-NL" sz="3100" i="1" cap="non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46234"/>
          </a:xfrm>
        </p:spPr>
        <p:txBody>
          <a:bodyPr>
            <a:noAutofit/>
          </a:bodyPr>
          <a:lstStyle/>
          <a:p>
            <a:r>
              <a:rPr lang="nl-NL" sz="1800" dirty="0" smtClean="0">
                <a:solidFill>
                  <a:schemeClr val="tx1"/>
                </a:solidFill>
                <a:latin typeface="+mj-lt"/>
              </a:rPr>
              <a:t>Rol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nl-NL" sz="1800" dirty="0">
                <a:solidFill>
                  <a:schemeClr val="tx1"/>
                </a:solidFill>
                <a:latin typeface="+mj-lt"/>
              </a:rPr>
              <a:t>Keurt nieuwe wetten goed</a:t>
            </a:r>
          </a:p>
          <a:p>
            <a:pPr lvl="1"/>
            <a:r>
              <a:rPr lang="nl-NL" sz="1800" dirty="0">
                <a:solidFill>
                  <a:schemeClr val="tx1"/>
                </a:solidFill>
                <a:latin typeface="+mj-lt"/>
              </a:rPr>
              <a:t>Controleert de uitvoering van het beleid</a:t>
            </a:r>
          </a:p>
          <a:p>
            <a:pPr lvl="1"/>
            <a:r>
              <a:rPr lang="nl-NL" sz="1800" dirty="0">
                <a:solidFill>
                  <a:schemeClr val="tx1"/>
                </a:solidFill>
                <a:latin typeface="+mj-lt"/>
              </a:rPr>
              <a:t>Keurt de begroting goed</a:t>
            </a:r>
          </a:p>
          <a:p>
            <a:r>
              <a:rPr lang="nl-NL" sz="1800" dirty="0">
                <a:solidFill>
                  <a:schemeClr val="tx1"/>
                </a:solidFill>
                <a:latin typeface="+mj-lt"/>
              </a:rPr>
              <a:t>Samenstelling</a:t>
            </a:r>
          </a:p>
          <a:p>
            <a:pPr lvl="1"/>
            <a:r>
              <a:rPr lang="nl-NL" sz="1800" dirty="0">
                <a:solidFill>
                  <a:schemeClr val="tx1"/>
                </a:solidFill>
                <a:latin typeface="+mj-lt"/>
              </a:rPr>
              <a:t>736 leden</a:t>
            </a:r>
          </a:p>
          <a:p>
            <a:r>
              <a:rPr lang="nl-NL" sz="1800" dirty="0">
                <a:solidFill>
                  <a:schemeClr val="tx1"/>
                </a:solidFill>
                <a:latin typeface="+mj-lt"/>
              </a:rPr>
              <a:t>Voorzitter </a:t>
            </a:r>
          </a:p>
          <a:p>
            <a:pPr lvl="1"/>
            <a:r>
              <a:rPr lang="nl-NL" sz="1800" dirty="0" err="1">
                <a:solidFill>
                  <a:schemeClr val="tx1"/>
                </a:solidFill>
                <a:latin typeface="+mj-lt"/>
              </a:rPr>
              <a:t>Jerzy</a:t>
            </a:r>
            <a:r>
              <a:rPr lang="nl-NL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1800" dirty="0" err="1">
                <a:solidFill>
                  <a:schemeClr val="tx1"/>
                </a:solidFill>
                <a:latin typeface="+mj-lt"/>
              </a:rPr>
              <a:t>Buzek</a:t>
            </a:r>
            <a:endParaRPr lang="nl-NL" sz="1800" dirty="0">
              <a:solidFill>
                <a:schemeClr val="tx1"/>
              </a:solidFill>
              <a:latin typeface="+mj-lt"/>
            </a:endParaRPr>
          </a:p>
          <a:p>
            <a:r>
              <a:rPr lang="nl-NL" sz="1800" dirty="0">
                <a:solidFill>
                  <a:schemeClr val="tx1"/>
                </a:solidFill>
                <a:latin typeface="+mj-lt"/>
              </a:rPr>
              <a:t>Ambtstermijn</a:t>
            </a:r>
          </a:p>
          <a:p>
            <a:pPr lvl="1"/>
            <a:r>
              <a:rPr lang="nl-NL" sz="1800" dirty="0">
                <a:solidFill>
                  <a:schemeClr val="tx1"/>
                </a:solidFill>
                <a:latin typeface="+mj-lt"/>
              </a:rPr>
              <a:t>5 jaar</a:t>
            </a:r>
          </a:p>
          <a:p>
            <a:r>
              <a:rPr lang="nl-NL" sz="1800" dirty="0">
                <a:solidFill>
                  <a:schemeClr val="tx1"/>
                </a:solidFill>
                <a:latin typeface="+mj-lt"/>
              </a:rPr>
              <a:t>Zetel</a:t>
            </a:r>
          </a:p>
          <a:p>
            <a:pPr lvl="1"/>
            <a:r>
              <a:rPr lang="nl-NL" sz="1800" dirty="0">
                <a:solidFill>
                  <a:schemeClr val="tx1"/>
                </a:solidFill>
                <a:latin typeface="+mj-lt"/>
              </a:rPr>
              <a:t>Brussel</a:t>
            </a:r>
          </a:p>
          <a:p>
            <a:pPr lvl="1"/>
            <a:r>
              <a:rPr lang="nl-NL" sz="1800" dirty="0">
                <a:solidFill>
                  <a:schemeClr val="tx1"/>
                </a:solidFill>
                <a:latin typeface="+mj-lt"/>
              </a:rPr>
              <a:t>Luxemburg</a:t>
            </a:r>
          </a:p>
          <a:p>
            <a:pPr lvl="1"/>
            <a:r>
              <a:rPr lang="nl-NL" sz="1800" dirty="0">
                <a:solidFill>
                  <a:schemeClr val="tx1"/>
                </a:solidFill>
                <a:latin typeface="+mj-lt"/>
              </a:rPr>
              <a:t>Straatsburg</a:t>
            </a:r>
          </a:p>
        </p:txBody>
      </p:sp>
      <p:pic>
        <p:nvPicPr>
          <p:cNvPr id="13" name="Tijdelijke aanduiding voor inhoud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81949"/>
            <a:ext cx="4033535" cy="2393230"/>
          </a:xfrm>
        </p:spPr>
      </p:pic>
    </p:spTree>
    <p:extLst>
      <p:ext uri="{BB962C8B-B14F-4D97-AF65-F5344CB8AC3E}">
        <p14:creationId xmlns:p14="http://schemas.microsoft.com/office/powerpoint/2010/main" val="1602664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r">
  <a:themeElements>
    <a:clrScheme name="Apotheke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r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2515</TotalTime>
  <Words>57</Words>
  <Application>Microsoft Office PowerPoint</Application>
  <PresentationFormat>Diavoorstelling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Book Antiqua</vt:lpstr>
      <vt:lpstr>Century Gothic</vt:lpstr>
      <vt:lpstr>Wingdings</vt:lpstr>
      <vt:lpstr>Apotheker</vt:lpstr>
      <vt:lpstr>Europese commissie behartiging van het belang van de EU</vt:lpstr>
      <vt:lpstr>Europees Parlement de stem van het volk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Europa</dc:title>
  <dc:creator>Hans</dc:creator>
  <cp:lastModifiedBy>vanbuurt ICT</cp:lastModifiedBy>
  <cp:revision>32</cp:revision>
  <dcterms:created xsi:type="dcterms:W3CDTF">2011-07-22T08:49:01Z</dcterms:created>
  <dcterms:modified xsi:type="dcterms:W3CDTF">2014-06-16T17:44:39Z</dcterms:modified>
</cp:coreProperties>
</file>