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</p:sldMasterIdLst>
  <p:notesMasterIdLst>
    <p:notesMasterId r:id="rId11"/>
  </p:notesMasterIdLst>
  <p:sldIdLst>
    <p:sldId id="256" r:id="rId2"/>
    <p:sldId id="264" r:id="rId3"/>
    <p:sldId id="257" r:id="rId4"/>
    <p:sldId id="260" r:id="rId5"/>
    <p:sldId id="258" r:id="rId6"/>
    <p:sldId id="259" r:id="rId7"/>
    <p:sldId id="265" r:id="rId8"/>
    <p:sldId id="261" r:id="rId9"/>
    <p:sldId id="262" r:id="rId10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fontAlgn="base" hangingPunct="0">
      <a:lnSpc>
        <a:spcPct val="9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fontAlgn="base" hangingPunct="0">
      <a:lnSpc>
        <a:spcPct val="9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fontAlgn="base" hangingPunct="0">
      <a:lnSpc>
        <a:spcPct val="9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fontAlgn="base" hangingPunct="0">
      <a:lnSpc>
        <a:spcPct val="9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32" y="-27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2863" y="1027113"/>
            <a:ext cx="4932362" cy="3698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1169988" y="5086350"/>
            <a:ext cx="5224462" cy="4105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84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nl-NL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84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nl-NL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84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nl-NL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84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nl-NL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68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0" tIns="9450" rIns="0" bIns="0"/>
          <a:lstStyle/>
          <a:p>
            <a:pPr eaLnBrk="1">
              <a:lnSpc>
                <a:spcPct val="95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nl-NL" sz="1500" dirty="0">
                <a:ea typeface="msmincho" charset="0"/>
                <a:cs typeface="msmincho" charset="0"/>
              </a:rPr>
              <a:t>In het Reizenrijk zijn de volgende attracties te vinden:</a:t>
            </a:r>
          </a:p>
          <a:p>
            <a:pPr eaLnBrk="1">
              <a:lnSpc>
                <a:spcPct val="95000"/>
              </a:lnSpc>
              <a:spcBef>
                <a:spcPts val="500"/>
              </a:spcBef>
              <a:spcAft>
                <a:spcPts val="50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nl-NL" sz="1500" dirty="0">
                <a:ea typeface="msmincho" charset="0"/>
                <a:cs typeface="msmincho" charset="0"/>
              </a:rPr>
              <a:t> (1981). In een bootje wordt een rit afgelegd in een grote vijver. </a:t>
            </a:r>
            <a:r>
              <a:rPr lang="nl-NL" sz="1500" i="1" dirty="0">
                <a:ea typeface="msmincho" charset="0"/>
                <a:cs typeface="msmincho" charset="0"/>
              </a:rPr>
              <a:t>Gesloten tijdens Winter Efteling</a:t>
            </a:r>
          </a:p>
          <a:p>
            <a:pPr eaLnBrk="1">
              <a:lnSpc>
                <a:spcPct val="95000"/>
              </a:lnSpc>
              <a:spcBef>
                <a:spcPts val="500"/>
              </a:spcBef>
              <a:spcAft>
                <a:spcPts val="50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nl-NL" sz="1500" dirty="0">
                <a:ea typeface="msmincho" charset="0"/>
                <a:cs typeface="msmincho" charset="0"/>
              </a:rPr>
              <a:t> (1984). In 2005 werd deze attractie uitgebreid met de komst van .</a:t>
            </a:r>
          </a:p>
          <a:p>
            <a:pPr eaLnBrk="1">
              <a:lnSpc>
                <a:spcPct val="95000"/>
              </a:lnSpc>
              <a:spcBef>
                <a:spcPts val="500"/>
              </a:spcBef>
              <a:spcAft>
                <a:spcPts val="50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nl-NL" sz="1500" dirty="0">
                <a:ea typeface="msmincho" charset="0"/>
                <a:cs typeface="msmincho" charset="0"/>
              </a:rPr>
              <a:t> (1987). Vanuit een hoogte van 45 meter kan van een prachtig uitzicht worden genoten.</a:t>
            </a:r>
          </a:p>
          <a:p>
            <a:pPr eaLnBrk="1">
              <a:lnSpc>
                <a:spcPct val="95000"/>
              </a:lnSpc>
              <a:spcBef>
                <a:spcPts val="500"/>
              </a:spcBef>
              <a:spcAft>
                <a:spcPts val="50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nl-NL" sz="1500" dirty="0">
                <a:ea typeface="msmincho" charset="0"/>
                <a:cs typeface="msmincho" charset="0"/>
              </a:rPr>
              <a:t> (1988). In 'kokendhete' potten worden de passagiers rondgedraaid.</a:t>
            </a:r>
          </a:p>
          <a:p>
            <a:pPr eaLnBrk="1">
              <a:lnSpc>
                <a:spcPct val="95000"/>
              </a:lnSpc>
              <a:spcBef>
                <a:spcPts val="500"/>
              </a:spcBef>
              <a:spcAft>
                <a:spcPts val="50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nl-NL" sz="1500" dirty="0">
                <a:ea typeface="msmincho" charset="0"/>
                <a:cs typeface="msmincho" charset="0"/>
              </a:rPr>
              <a:t> (1998). Een overdekte achtbaan gebaseerd op de verhalen van Sinbad de Zeeman.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84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nl-NL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504031" y="4078349"/>
            <a:ext cx="9156568" cy="1259946"/>
          </a:xfrm>
        </p:spPr>
        <p:txBody>
          <a:bodyPr>
            <a:noAutofit/>
          </a:bodyPr>
          <a:lstStyle>
            <a:lvl1pPr marL="0" indent="0" algn="ctr">
              <a:buNone/>
              <a:defRPr sz="2400" spc="110" baseline="0">
                <a:solidFill>
                  <a:schemeClr val="tx2"/>
                </a:solidFill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</a:lstStyle>
          <a:p>
            <a:r>
              <a:rPr kumimoji="0" lang="nl-NL" smtClean="0"/>
              <a:t>Klik om het opmaakprofiel van de modelondertitel te bewerken</a:t>
            </a:r>
            <a:endParaRPr kumimoji="0" lang="en-US"/>
          </a:p>
        </p:txBody>
      </p:sp>
      <p:sp>
        <p:nvSpPr>
          <p:cNvPr id="28" name="Titel 27"/>
          <p:cNvSpPr>
            <a:spLocks noGrp="1"/>
          </p:cNvSpPr>
          <p:nvPr>
            <p:ph type="ctrTitle"/>
          </p:nvPr>
        </p:nvSpPr>
        <p:spPr>
          <a:xfrm>
            <a:off x="504031" y="1580424"/>
            <a:ext cx="9156568" cy="2183906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53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cxnSp>
        <p:nvCxnSpPr>
          <p:cNvPr id="8" name="Rechte verbindingslijn 7"/>
          <p:cNvCxnSpPr/>
          <p:nvPr/>
        </p:nvCxnSpPr>
        <p:spPr>
          <a:xfrm>
            <a:off x="1613546" y="3913357"/>
            <a:ext cx="3276203" cy="1750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/>
          <p:cNvCxnSpPr/>
          <p:nvPr/>
        </p:nvCxnSpPr>
        <p:spPr>
          <a:xfrm>
            <a:off x="5190876" y="3913357"/>
            <a:ext cx="3276203" cy="1750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al 13"/>
          <p:cNvSpPr/>
          <p:nvPr/>
        </p:nvSpPr>
        <p:spPr>
          <a:xfrm>
            <a:off x="5005418" y="3887095"/>
            <a:ext cx="50403" cy="50398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Tijdelijke aanduiding voor datum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12/31/2008</a:t>
            </a:fld>
            <a:endParaRPr lang="en-US" dirty="0"/>
          </a:p>
        </p:txBody>
      </p:sp>
      <p:sp>
        <p:nvSpPr>
          <p:cNvPr id="16" name="Tijdelijke aanduiding voor dianumm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‹nr.›</a:t>
            </a:fld>
            <a:endParaRPr kumimoji="0" lang="en-US" dirty="0"/>
          </a:p>
        </p:txBody>
      </p:sp>
      <p:sp>
        <p:nvSpPr>
          <p:cNvPr id="17" name="Tijdelijke aanduiding voor voettekst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12/31/2008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‹nr.›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7308453" y="302738"/>
            <a:ext cx="2268141" cy="6450223"/>
          </a:xfrm>
        </p:spPr>
        <p:txBody>
          <a:bodyPr vert="eaVert"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504031" y="302738"/>
            <a:ext cx="6636411" cy="6450223"/>
          </a:xfrm>
        </p:spPr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12/31/2008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‹nr.›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1363" y="700088"/>
            <a:ext cx="8607425" cy="12604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el, tekst en illustra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1363" y="700088"/>
            <a:ext cx="8607425" cy="12604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822325" y="2138363"/>
            <a:ext cx="4132263" cy="4760912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llustratie 3"/>
          <p:cNvSpPr>
            <a:spLocks noGrp="1"/>
          </p:cNvSpPr>
          <p:nvPr>
            <p:ph type="clipArt" sz="half" idx="2"/>
          </p:nvPr>
        </p:nvSpPr>
        <p:spPr>
          <a:xfrm>
            <a:off x="5106988" y="2138363"/>
            <a:ext cx="4132262" cy="4760912"/>
          </a:xfrm>
        </p:spPr>
        <p:txBody>
          <a:bodyPr/>
          <a:lstStyle/>
          <a:p>
            <a:endParaRPr lang="nl-N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>
          <a:xfrm>
            <a:off x="504031" y="1679928"/>
            <a:ext cx="9072563" cy="5039783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12/31/2008</a:t>
            </a:fld>
            <a:endParaRPr lang="en-US" dirty="0"/>
          </a:p>
        </p:txBody>
      </p:sp>
      <p:sp>
        <p:nvSpPr>
          <p:cNvPr id="15" name="Tijdelijke aanduiding voor dianumm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D2E57653-3E58-4892-A7ED-712530ACC680}" type="slidenum">
              <a:rPr kumimoji="0" lang="en-US" smtClean="0"/>
              <a:pPr/>
              <a:t>‹nr.›</a:t>
            </a:fld>
            <a:endParaRPr kumimoji="0" lang="en-US" dirty="0"/>
          </a:p>
        </p:txBody>
      </p:sp>
      <p:sp>
        <p:nvSpPr>
          <p:cNvPr id="16" name="Tijdelijke aanduiding voor voettekst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17" name="Titel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12/31/2008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‹nr.›</a:t>
            </a:fld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6047" y="3863834"/>
            <a:ext cx="8736542" cy="1511935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53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56047" y="5466229"/>
            <a:ext cx="8736542" cy="1085489"/>
          </a:xfrm>
        </p:spPr>
        <p:txBody>
          <a:bodyPr anchor="t"/>
          <a:lstStyle>
            <a:lvl1pPr marL="0" indent="0">
              <a:buNone/>
              <a:defRPr sz="2200" spc="110" baseline="0">
                <a:solidFill>
                  <a:schemeClr val="tx2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cxnSp>
        <p:nvCxnSpPr>
          <p:cNvPr id="7" name="Rechte verbindingslijn 6"/>
          <p:cNvCxnSpPr/>
          <p:nvPr/>
        </p:nvCxnSpPr>
        <p:spPr>
          <a:xfrm>
            <a:off x="756047" y="5420074"/>
            <a:ext cx="8736542" cy="474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12/31/2008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‹nr.›</a:t>
            </a:fld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half" idx="1"/>
          </p:nvPr>
        </p:nvSpPr>
        <p:spPr>
          <a:xfrm>
            <a:off x="504031" y="1679928"/>
            <a:ext cx="4475798" cy="5039783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13" name="Tijdelijke aanduiding voor inhoud 12"/>
          <p:cNvSpPr>
            <a:spLocks noGrp="1"/>
          </p:cNvSpPr>
          <p:nvPr>
            <p:ph sz="half" idx="2"/>
          </p:nvPr>
        </p:nvSpPr>
        <p:spPr>
          <a:xfrm>
            <a:off x="5124317" y="1679928"/>
            <a:ext cx="4475798" cy="5039783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‹nr.›</a:t>
            </a:fld>
            <a:endParaRPr kumimoji="0" lang="en-US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12/31/2008</a:t>
            </a:fld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04031" y="1542792"/>
            <a:ext cx="4454027" cy="839964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100794" tIns="50397" rIns="100794" bIns="50397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900" b="1">
                <a:solidFill>
                  <a:schemeClr val="tx2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32" name="Tijdelijke aanduiding voor inhoud 31"/>
          <p:cNvSpPr>
            <a:spLocks noGrp="1"/>
          </p:cNvSpPr>
          <p:nvPr>
            <p:ph sz="half" idx="2"/>
          </p:nvPr>
        </p:nvSpPr>
        <p:spPr>
          <a:xfrm>
            <a:off x="504031" y="2427182"/>
            <a:ext cx="4452276" cy="4314055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34" name="Tijdelijke aanduiding voor inhoud 33"/>
          <p:cNvSpPr>
            <a:spLocks noGrp="1"/>
          </p:cNvSpPr>
          <p:nvPr>
            <p:ph sz="quarter" idx="4"/>
          </p:nvPr>
        </p:nvSpPr>
        <p:spPr>
          <a:xfrm>
            <a:off x="5126068" y="2427182"/>
            <a:ext cx="4452276" cy="4314055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031" y="171353"/>
            <a:ext cx="9072563" cy="1259946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idx="3"/>
          </p:nvPr>
        </p:nvSpPr>
        <p:spPr>
          <a:xfrm>
            <a:off x="5124318" y="1542792"/>
            <a:ext cx="4454027" cy="839964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100794" tIns="50397" rIns="100794" bIns="50397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900" b="1" baseline="0">
                <a:solidFill>
                  <a:schemeClr val="tx2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cxnSp>
        <p:nvCxnSpPr>
          <p:cNvPr id="10" name="Rechte verbindingslijn 9"/>
          <p:cNvCxnSpPr/>
          <p:nvPr/>
        </p:nvCxnSpPr>
        <p:spPr>
          <a:xfrm>
            <a:off x="620608" y="2403288"/>
            <a:ext cx="4133056" cy="1750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16"/>
          <p:cNvCxnSpPr/>
          <p:nvPr/>
        </p:nvCxnSpPr>
        <p:spPr>
          <a:xfrm>
            <a:off x="5241925" y="2403288"/>
            <a:ext cx="4133056" cy="1750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12/31/2008</a:t>
            </a:fld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‹nr.›</a:t>
            </a:fld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12/31/2008</a:t>
            </a:fld>
            <a:endParaRPr lang="en-US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‹nr.›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jdelijke aanduiding voor inhoud 28"/>
          <p:cNvSpPr>
            <a:spLocks noGrp="1"/>
          </p:cNvSpPr>
          <p:nvPr>
            <p:ph sz="quarter" idx="1"/>
          </p:nvPr>
        </p:nvSpPr>
        <p:spPr>
          <a:xfrm>
            <a:off x="504031" y="503978"/>
            <a:ext cx="6888427" cy="6299729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7476463" y="1763924"/>
            <a:ext cx="2187496" cy="4115823"/>
          </a:xfrm>
        </p:spPr>
        <p:txBody>
          <a:bodyPr tIns="50397" bIns="50397" anchor="t" anchorCtr="0"/>
          <a:lstStyle>
            <a:lvl1pPr marL="0" indent="0">
              <a:lnSpc>
                <a:spcPct val="125000"/>
              </a:lnSpc>
              <a:spcAft>
                <a:spcPts val="1102"/>
              </a:spcAft>
              <a:buNone/>
              <a:defRPr sz="1800">
                <a:solidFill>
                  <a:schemeClr val="tx2"/>
                </a:solidFill>
              </a:defRPr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31" name="Titel 30"/>
          <p:cNvSpPr>
            <a:spLocks noGrp="1"/>
          </p:cNvSpPr>
          <p:nvPr>
            <p:ph type="title"/>
          </p:nvPr>
        </p:nvSpPr>
        <p:spPr>
          <a:xfrm>
            <a:off x="7476464" y="503979"/>
            <a:ext cx="2184135" cy="1175949"/>
          </a:xfrm>
        </p:spPr>
        <p:txBody>
          <a:bodyPr lIns="100794" tIns="100794" anchor="b" anchorCtr="0"/>
          <a:lstStyle>
            <a:lvl1pPr algn="l">
              <a:buNone/>
              <a:defRPr sz="2000" b="1" spc="-55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12/31/2008</a:t>
            </a:fld>
            <a:endParaRPr lang="en-US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‹nr.›</a:t>
            </a:fld>
            <a:endParaRPr kumimoji="0" lang="en-US" dirty="0"/>
          </a:p>
        </p:txBody>
      </p:sp>
      <p:sp>
        <p:nvSpPr>
          <p:cNvPr id="10" name="Tijdelijke aanduiding voor voettekst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308453" y="503979"/>
            <a:ext cx="2268141" cy="1175949"/>
          </a:xfrm>
        </p:spPr>
        <p:txBody>
          <a:bodyPr lIns="100794" tIns="100794" anchor="b" anchorCtr="0"/>
          <a:lstStyle>
            <a:lvl1pPr algn="l">
              <a:buNone/>
              <a:defRPr sz="2000" b="1" spc="-55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04031" y="503979"/>
            <a:ext cx="6636411" cy="6131736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500">
                <a:solidFill>
                  <a:schemeClr val="bg1"/>
                </a:solidFill>
              </a:defRPr>
            </a:lvl1pPr>
          </a:lstStyle>
          <a:p>
            <a:r>
              <a:rPr kumimoji="0" lang="nl-NL" dirty="0" smtClean="0"/>
              <a:t>Klik op het pictogram als u een afbeelding wilt toevoegen</a:t>
            </a:r>
            <a:endParaRPr kumimoji="0" lang="en-US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7308453" y="1763924"/>
            <a:ext cx="2268141" cy="4871791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102"/>
              </a:spcAft>
              <a:buFontTx/>
              <a:buNone/>
              <a:defRPr sz="1800" b="0">
                <a:solidFill>
                  <a:schemeClr val="tx2"/>
                </a:solidFill>
              </a:defRPr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12/31/2008</a:t>
            </a:fld>
            <a:endParaRPr lang="en-US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‹nr.›</a:t>
            </a:fld>
            <a:endParaRPr kumimoji="0" lang="en-US" dirty="0"/>
          </a:p>
        </p:txBody>
      </p:sp>
      <p:sp>
        <p:nvSpPr>
          <p:cNvPr id="10" name="Tijdelijke aanduiding voor voettekst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tekst 8"/>
          <p:cNvSpPr>
            <a:spLocks noGrp="1"/>
          </p:cNvSpPr>
          <p:nvPr>
            <p:ph type="body" idx="1"/>
          </p:nvPr>
        </p:nvSpPr>
        <p:spPr>
          <a:xfrm>
            <a:off x="504031" y="1595932"/>
            <a:ext cx="9072563" cy="5157029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/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24" name="Tijdelijke aanduiding voor datum 23"/>
          <p:cNvSpPr>
            <a:spLocks noGrp="1"/>
          </p:cNvSpPr>
          <p:nvPr>
            <p:ph type="dt" sz="half" idx="2"/>
          </p:nvPr>
        </p:nvSpPr>
        <p:spPr>
          <a:xfrm>
            <a:off x="6384396" y="6838394"/>
            <a:ext cx="2856177" cy="423342"/>
          </a:xfrm>
          <a:prstGeom prst="rect">
            <a:avLst/>
          </a:prstGeom>
        </p:spPr>
        <p:txBody>
          <a:bodyPr vert="horz" lIns="100794" tIns="50397" rIns="100794" bIns="50397" anchor="ctr" anchorCtr="0"/>
          <a:lstStyle>
            <a:lvl1pPr algn="l" eaLnBrk="1" latinLnBrk="0" hangingPunct="1">
              <a:defRPr kumimoji="0" sz="1300">
                <a:solidFill>
                  <a:schemeClr val="tx2"/>
                </a:solidFill>
              </a:defRPr>
            </a:lvl1pPr>
          </a:lstStyle>
          <a:p>
            <a:fld id="{B41ABA4E-CD72-497B-97AA-7213B3980F60}" type="datetimeFigureOut">
              <a:rPr lang="en-US" smtClean="0"/>
              <a:pPr/>
              <a:t>12/31/2008</a:t>
            </a:fld>
            <a:endParaRPr lang="en-US" dirty="0"/>
          </a:p>
        </p:txBody>
      </p:sp>
      <p:sp>
        <p:nvSpPr>
          <p:cNvPr id="10" name="Tijdelijke aanduiding voor voettekst 9"/>
          <p:cNvSpPr>
            <a:spLocks noGrp="1"/>
          </p:cNvSpPr>
          <p:nvPr>
            <p:ph type="ftr" sz="quarter" idx="3"/>
          </p:nvPr>
        </p:nvSpPr>
        <p:spPr>
          <a:xfrm>
            <a:off x="2352146" y="6838394"/>
            <a:ext cx="3948245" cy="423342"/>
          </a:xfrm>
          <a:prstGeom prst="rect">
            <a:avLst/>
          </a:prstGeom>
        </p:spPr>
        <p:txBody>
          <a:bodyPr vert="horz" lIns="100794" tIns="50397" rIns="100794" bIns="50397" anchor="ctr" anchorCtr="0"/>
          <a:lstStyle>
            <a:lvl1pPr algn="r" eaLnBrk="1" latinLnBrk="0" hangingPunct="1">
              <a:defRPr kumimoji="0" sz="1300">
                <a:solidFill>
                  <a:schemeClr val="tx2"/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22" name="Tijdelijke aanduiding voor dianummer 21"/>
          <p:cNvSpPr>
            <a:spLocks noGrp="1"/>
          </p:cNvSpPr>
          <p:nvPr>
            <p:ph type="sldNum" sz="quarter" idx="4"/>
          </p:nvPr>
        </p:nvSpPr>
        <p:spPr>
          <a:xfrm>
            <a:off x="9272075" y="6813993"/>
            <a:ext cx="672042" cy="503978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800" baseline="0">
                <a:solidFill>
                  <a:schemeClr val="tx2"/>
                </a:solidFill>
              </a:defRPr>
            </a:lvl1pPr>
          </a:lstStyle>
          <a:p>
            <a:fld id="{D2E57653-3E58-4892-A7ED-712530ACC680}" type="slidenum">
              <a:rPr kumimoji="0" lang="en-US" smtClean="0"/>
              <a:pPr/>
              <a:t>‹nr.›</a:t>
            </a:fld>
            <a:endParaRPr kumimoji="0" lang="en-US" dirty="0"/>
          </a:p>
        </p:txBody>
      </p:sp>
      <p:sp>
        <p:nvSpPr>
          <p:cNvPr id="5" name="Tijdelijke aanduiding voor titel 4"/>
          <p:cNvSpPr>
            <a:spLocks noGrp="1"/>
          </p:cNvSpPr>
          <p:nvPr>
            <p:ph type="title"/>
          </p:nvPr>
        </p:nvSpPr>
        <p:spPr>
          <a:xfrm>
            <a:off x="504031" y="167993"/>
            <a:ext cx="9072563" cy="1343942"/>
          </a:xfrm>
          <a:prstGeom prst="rect">
            <a:avLst/>
          </a:prstGeom>
          <a:ln w="6350" cap="rnd">
            <a:noFill/>
          </a:ln>
        </p:spPr>
        <p:txBody>
          <a:bodyPr vert="horz" lIns="100794" tIns="50397" rIns="100794" bIns="50397" anchor="b" anchorCtr="0">
            <a:normAutofit/>
          </a:bodyPr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rtl="0" eaLnBrk="1" latinLnBrk="0" hangingPunct="1">
        <a:spcBef>
          <a:spcPct val="0"/>
        </a:spcBef>
        <a:buNone/>
        <a:defRPr kumimoji="0" lang="en-US" sz="4600" b="0" kern="1200" spc="-11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302383" indent="-302383" algn="l" rtl="0" eaLnBrk="1" latinLnBrk="0" hangingPunct="1">
        <a:spcBef>
          <a:spcPts val="661"/>
        </a:spcBef>
        <a:buClr>
          <a:schemeClr val="accent2"/>
        </a:buClr>
        <a:buSzPct val="85000"/>
        <a:buFont typeface="Wingdings 2"/>
        <a:buChar char="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05560" indent="-302383" algn="l" rtl="0" eaLnBrk="1" latinLnBrk="0" hangingPunct="1">
        <a:spcBef>
          <a:spcPts val="331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08737" indent="-251986" algn="l" rtl="0" eaLnBrk="1" latinLnBrk="0" hangingPunct="1">
        <a:spcBef>
          <a:spcPts val="331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411120" indent="-251986" algn="l" rtl="0" eaLnBrk="1" latinLnBrk="0" hangingPunct="1">
        <a:spcBef>
          <a:spcPts val="331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713503" indent="-251986" algn="l" rtl="0" eaLnBrk="1" latinLnBrk="0" hangingPunct="1">
        <a:spcBef>
          <a:spcPts val="375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15886" indent="-251986" algn="l" rtl="0" eaLnBrk="1" latinLnBrk="0" hangingPunct="1">
        <a:spcBef>
          <a:spcPts val="375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217475" indent="-201589" algn="l" rtl="0" eaLnBrk="1" latinLnBrk="0" hangingPunct="1">
        <a:spcBef>
          <a:spcPts val="375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9858" indent="-201589" algn="l" rtl="0" eaLnBrk="1" latinLnBrk="0" hangingPunct="1">
        <a:spcBef>
          <a:spcPts val="375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2822241" indent="-201589" algn="l" rtl="0" eaLnBrk="1" latinLnBrk="0" hangingPunct="1">
        <a:spcBef>
          <a:spcPts val="375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 descr="C:\Users\Hans\Desktop\Titeldia Efteling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7613" y="493689"/>
            <a:ext cx="8997346" cy="6357982"/>
          </a:xfrm>
          <a:prstGeom prst="rect">
            <a:avLst/>
          </a:prstGeom>
          <a:noFill/>
        </p:spPr>
      </p:pic>
      <p:sp>
        <p:nvSpPr>
          <p:cNvPr id="10" name="Tekstvak 9"/>
          <p:cNvSpPr txBox="1"/>
          <p:nvPr/>
        </p:nvSpPr>
        <p:spPr>
          <a:xfrm>
            <a:off x="2111354" y="3494085"/>
            <a:ext cx="3500462" cy="114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6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Old Style" pitchFamily="18" charset="0"/>
              </a:rPr>
              <a:t>WERELD VOL</a:t>
            </a:r>
          </a:p>
          <a:p>
            <a:pPr algn="ctr"/>
            <a:r>
              <a:rPr lang="nl-NL" sz="36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Old Style" pitchFamily="18" charset="0"/>
              </a:rPr>
              <a:t>WONDEREN</a:t>
            </a:r>
            <a:endParaRPr lang="nl-NL" sz="44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udy Old Style" pitchFamily="18" charset="0"/>
            </a:endParaRPr>
          </a:p>
        </p:txBody>
      </p:sp>
      <p:sp>
        <p:nvSpPr>
          <p:cNvPr id="11" name="Tekstvak 10"/>
          <p:cNvSpPr txBox="1"/>
          <p:nvPr/>
        </p:nvSpPr>
        <p:spPr>
          <a:xfrm>
            <a:off x="1754164" y="1851011"/>
            <a:ext cx="4286280" cy="1057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6600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Old Style" pitchFamily="18" charset="0"/>
              </a:rPr>
              <a:t>EFTELING</a:t>
            </a:r>
            <a:endParaRPr lang="nl-NL" sz="66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udy Old Style" pitchFamily="18" charset="0"/>
            </a:endParaRPr>
          </a:p>
        </p:txBody>
      </p:sp>
    </p:spTree>
  </p:cSld>
  <p:clrMapOvr>
    <a:masterClrMapping/>
  </p:clrMapOvr>
  <p:transition spd="slow" advTm="4000">
    <p:dissolv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700088"/>
            <a:ext cx="8609012" cy="1263650"/>
          </a:xfrm>
          <a:ln/>
        </p:spPr>
        <p:txBody>
          <a:bodyPr tIns="77616">
            <a:normAutofit fontScale="90000"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nl-NL" sz="8800" dirty="0" smtClean="0">
                <a:solidFill>
                  <a:schemeClr val="accent1">
                    <a:lumMod val="50000"/>
                  </a:schemeClr>
                </a:solidFill>
                <a:latin typeface="Goudy Old Style" pitchFamily="16" charset="0"/>
              </a:rPr>
              <a:t>Cijfers en feiten</a:t>
            </a:r>
            <a:endParaRPr lang="nl-NL" sz="8800" dirty="0">
              <a:solidFill>
                <a:schemeClr val="accent1">
                  <a:lumMod val="50000"/>
                </a:schemeClr>
              </a:solidFill>
              <a:latin typeface="Goudy Old Style" pitchFamily="16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822324" y="2138363"/>
            <a:ext cx="4217987" cy="4764087"/>
          </a:xfrm>
          <a:ln/>
        </p:spPr>
        <p:txBody>
          <a:bodyPr tIns="21168">
            <a:normAutofit/>
          </a:bodyPr>
          <a:lstStyle/>
          <a:p>
            <a:pPr marL="503238" indent="-431800">
              <a:buClr>
                <a:schemeClr val="accent1">
                  <a:lumMod val="50000"/>
                </a:schemeClr>
              </a:buClr>
              <a:buSzPct val="75000"/>
              <a:buFont typeface="Wingdings" charset="2"/>
              <a:buChar char="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nl-NL" sz="2400" dirty="0" smtClean="0">
                <a:latin typeface="Goudy Old Style" pitchFamily="18" charset="0"/>
              </a:rPr>
              <a:t>De Efteling ligt in Kaatsheuvel, Noord Brabant. </a:t>
            </a:r>
          </a:p>
          <a:p>
            <a:pPr marL="503238" indent="-431800">
              <a:buClr>
                <a:schemeClr val="accent1">
                  <a:lumMod val="50000"/>
                </a:schemeClr>
              </a:buClr>
              <a:buSzPct val="75000"/>
              <a:buFont typeface="Wingdings" charset="2"/>
              <a:buChar char="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nl-NL" sz="2400" dirty="0" smtClean="0">
                <a:latin typeface="Goudy Old Style" pitchFamily="18" charset="0"/>
              </a:rPr>
              <a:t>Het park is officieel geopend op 31 mei 1952 door de bedenker </a:t>
            </a:r>
            <a:r>
              <a:rPr lang="nl-NL" sz="2400" b="1" dirty="0" smtClean="0">
                <a:solidFill>
                  <a:schemeClr val="accent1">
                    <a:lumMod val="50000"/>
                  </a:schemeClr>
                </a:solidFill>
                <a:latin typeface="Goudy Old Style" pitchFamily="18" charset="0"/>
              </a:rPr>
              <a:t>Anton Pieck</a:t>
            </a:r>
            <a:r>
              <a:rPr lang="nl-NL" sz="2400" dirty="0" smtClean="0">
                <a:latin typeface="Goudy Old Style" pitchFamily="18" charset="0"/>
              </a:rPr>
              <a:t>. </a:t>
            </a:r>
          </a:p>
          <a:p>
            <a:pPr marL="503238" indent="-431800">
              <a:buClr>
                <a:schemeClr val="accent1">
                  <a:lumMod val="50000"/>
                </a:schemeClr>
              </a:buClr>
              <a:buSzPct val="75000"/>
              <a:buFont typeface="Wingdings" charset="2"/>
              <a:buChar char="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nl-NL" sz="2400" dirty="0" smtClean="0">
                <a:latin typeface="Goudy Old Style" pitchFamily="18" charset="0"/>
              </a:rPr>
              <a:t>Het park is 72 hectare groot</a:t>
            </a:r>
          </a:p>
          <a:p>
            <a:pPr marL="503238" indent="-431800">
              <a:buClr>
                <a:schemeClr val="accent1">
                  <a:lumMod val="50000"/>
                </a:schemeClr>
              </a:buClr>
              <a:buSzPct val="75000"/>
              <a:buFont typeface="Wingdings" charset="2"/>
              <a:buChar char="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nl-NL" sz="2400" dirty="0">
                <a:latin typeface="Goudy Old Style" pitchFamily="18" charset="0"/>
              </a:rPr>
              <a:t>J</a:t>
            </a:r>
            <a:r>
              <a:rPr lang="nl-NL" sz="2400" dirty="0" smtClean="0">
                <a:latin typeface="Goudy Old Style" pitchFamily="18" charset="0"/>
              </a:rPr>
              <a:t>aarlijks bezoeken 3 miljoen het park.</a:t>
            </a:r>
          </a:p>
          <a:p>
            <a:pPr marL="503238" indent="-431800">
              <a:buClr>
                <a:schemeClr val="accent1">
                  <a:lumMod val="50000"/>
                </a:schemeClr>
              </a:buClr>
              <a:buSzPct val="75000"/>
              <a:buFont typeface="Wingdings" charset="2"/>
              <a:buChar char="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nl-NL" sz="2400" dirty="0" smtClean="0">
                <a:latin typeface="Goudy Old Style" pitchFamily="18" charset="0"/>
              </a:rPr>
              <a:t>Het park is ingedeeld in een aantal delen, deze delen worden de </a:t>
            </a:r>
            <a:r>
              <a:rPr lang="nl-NL" sz="2400" b="1" dirty="0" smtClean="0">
                <a:solidFill>
                  <a:schemeClr val="accent1">
                    <a:lumMod val="50000"/>
                  </a:schemeClr>
                </a:solidFill>
                <a:latin typeface="Goudy Old Style" pitchFamily="18" charset="0"/>
              </a:rPr>
              <a:t>Rijken</a:t>
            </a:r>
            <a:r>
              <a:rPr lang="nl-NL" sz="2400" dirty="0" smtClean="0">
                <a:latin typeface="Goudy Old Style" pitchFamily="18" charset="0"/>
              </a:rPr>
              <a:t> genoemd.</a:t>
            </a:r>
            <a:endParaRPr lang="nl-NL" sz="2400" dirty="0">
              <a:latin typeface="Goudy Old Style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4626" y="2279639"/>
            <a:ext cx="4255107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 advTm="4000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700088"/>
            <a:ext cx="8609012" cy="1263650"/>
          </a:xfrm>
          <a:ln/>
        </p:spPr>
        <p:txBody>
          <a:bodyPr tIns="77616">
            <a:normAutofit fontScale="90000"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nl-NL" sz="8800" dirty="0">
                <a:solidFill>
                  <a:schemeClr val="accent1">
                    <a:lumMod val="50000"/>
                  </a:schemeClr>
                </a:solidFill>
                <a:latin typeface="Goudy Old Style" pitchFamily="16" charset="0"/>
              </a:rPr>
              <a:t>Marerijk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822325" y="2138363"/>
            <a:ext cx="4108450" cy="4764087"/>
          </a:xfrm>
          <a:ln/>
        </p:spPr>
        <p:txBody>
          <a:bodyPr tIns="21168">
            <a:normAutofit lnSpcReduction="10000"/>
          </a:bodyPr>
          <a:lstStyle/>
          <a:p>
            <a:pPr marL="503238" indent="-431800">
              <a:buClr>
                <a:schemeClr val="accent1">
                  <a:lumMod val="50000"/>
                </a:schemeClr>
              </a:buClr>
              <a:buSzPct val="75000"/>
              <a:buFont typeface="Wingdings" charset="2"/>
              <a:buChar char="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nl-NL" sz="2400" dirty="0">
                <a:latin typeface="Goudy Old Style" pitchFamily="16" charset="0"/>
              </a:rPr>
              <a:t>Het </a:t>
            </a:r>
            <a:r>
              <a:rPr lang="nl-NL" sz="2400" b="1" dirty="0">
                <a:solidFill>
                  <a:schemeClr val="accent1">
                    <a:lumMod val="50000"/>
                  </a:schemeClr>
                </a:solidFill>
                <a:latin typeface="Goudy Old Style" pitchFamily="16" charset="0"/>
              </a:rPr>
              <a:t>Marerijk</a:t>
            </a:r>
            <a:r>
              <a:rPr lang="nl-NL" sz="2400" dirty="0">
                <a:latin typeface="Goudy Old Style" pitchFamily="16" charset="0"/>
              </a:rPr>
              <a:t> is de wieg van de Efteling met het Sprookjesbos</a:t>
            </a:r>
            <a:r>
              <a:rPr lang="nl-NL" sz="2400" dirty="0" smtClean="0">
                <a:latin typeface="Goudy Old Style" pitchFamily="16" charset="0"/>
              </a:rPr>
              <a:t>.</a:t>
            </a:r>
          </a:p>
          <a:p>
            <a:pPr marL="503238" indent="-431800">
              <a:buClr>
                <a:schemeClr val="accent1">
                  <a:lumMod val="50000"/>
                </a:schemeClr>
              </a:buClr>
              <a:buSzPct val="75000"/>
              <a:buFont typeface="Wingdings" charset="2"/>
              <a:buChar char="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nl-NL" sz="2400" dirty="0" smtClean="0">
                <a:latin typeface="Goudy Old Style" pitchFamily="18" charset="0"/>
              </a:rPr>
              <a:t>ligt in het westen van het park</a:t>
            </a:r>
          </a:p>
          <a:p>
            <a:pPr marL="503238" indent="-431800">
              <a:buClr>
                <a:schemeClr val="accent1">
                  <a:lumMod val="50000"/>
                </a:schemeClr>
              </a:buClr>
              <a:buSzPct val="75000"/>
              <a:buFont typeface="Wingdings" charset="2"/>
              <a:buChar char="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nl-NL" sz="2400" dirty="0" smtClean="0">
                <a:latin typeface="Goudy Old Style" pitchFamily="18" charset="0"/>
              </a:rPr>
              <a:t>hier bevinden zich vooral de ouderen attracties</a:t>
            </a:r>
            <a:r>
              <a:rPr lang="nl-NL" sz="2400" dirty="0" smtClean="0">
                <a:latin typeface="Goudy Old Style" pitchFamily="16" charset="0"/>
              </a:rPr>
              <a:t>:</a:t>
            </a:r>
            <a:endParaRPr lang="nl-NL" sz="2400" dirty="0">
              <a:latin typeface="Goudy Old Style" pitchFamily="16" charset="0"/>
            </a:endParaRPr>
          </a:p>
          <a:p>
            <a:pPr marL="1190625" lvl="2" indent="-431800">
              <a:buClr>
                <a:schemeClr val="accent1">
                  <a:lumMod val="50000"/>
                </a:schemeClr>
              </a:buClr>
              <a:buSzPct val="75000"/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nl-NL" sz="2000" dirty="0">
                <a:latin typeface="Goudy Old Style" pitchFamily="16" charset="0"/>
              </a:rPr>
              <a:t>Lange Jan</a:t>
            </a:r>
          </a:p>
          <a:p>
            <a:pPr marL="1190625" lvl="2" indent="-431800">
              <a:buClr>
                <a:schemeClr val="accent1">
                  <a:lumMod val="50000"/>
                </a:schemeClr>
              </a:buClr>
              <a:buSzPct val="75000"/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nl-NL" sz="2000" dirty="0">
                <a:latin typeface="Goudy Old Style" pitchFamily="16" charset="0"/>
              </a:rPr>
              <a:t>Droomvlucht</a:t>
            </a:r>
          </a:p>
          <a:p>
            <a:pPr marL="1190625" lvl="2" indent="-431800">
              <a:buClr>
                <a:schemeClr val="accent1">
                  <a:lumMod val="50000"/>
                </a:schemeClr>
              </a:buClr>
              <a:buSzPct val="75000"/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nl-NL" sz="2000" dirty="0">
                <a:latin typeface="Goudy Old Style" pitchFamily="16" charset="0"/>
              </a:rPr>
              <a:t>Volk van Laaf</a:t>
            </a:r>
          </a:p>
          <a:p>
            <a:pPr marL="1190625" lvl="2" indent="-431800">
              <a:buClr>
                <a:schemeClr val="accent1">
                  <a:lumMod val="50000"/>
                </a:schemeClr>
              </a:buClr>
              <a:buSzPct val="75000"/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nl-NL" sz="2000" dirty="0">
                <a:latin typeface="Goudy Old Style" pitchFamily="16" charset="0"/>
              </a:rPr>
              <a:t>Doornroosje</a:t>
            </a:r>
          </a:p>
          <a:p>
            <a:pPr marL="1190625" lvl="2" indent="-431800">
              <a:buClr>
                <a:schemeClr val="accent1">
                  <a:lumMod val="50000"/>
                </a:schemeClr>
              </a:buClr>
              <a:buSzPct val="75000"/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nl-NL" sz="2000" dirty="0">
                <a:latin typeface="Goudy Old Style" pitchFamily="16" charset="0"/>
              </a:rPr>
              <a:t>Indische waterlelies</a:t>
            </a:r>
          </a:p>
          <a:p>
            <a:pPr marL="1190625" lvl="2" indent="-431800">
              <a:buClr>
                <a:schemeClr val="accent1">
                  <a:lumMod val="50000"/>
                </a:schemeClr>
              </a:buClr>
              <a:buSzPct val="75000"/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nl-NL" sz="2000" dirty="0">
                <a:latin typeface="Goudy Old Style" pitchFamily="16" charset="0"/>
              </a:rPr>
              <a:t>Villa Volta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25" y="2136775"/>
            <a:ext cx="3233738" cy="4762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slow" advTm="700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700088"/>
            <a:ext cx="8609012" cy="1263650"/>
          </a:xfrm>
          <a:ln/>
        </p:spPr>
        <p:txBody>
          <a:bodyPr tIns="77616">
            <a:normAutofit fontScale="90000"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nl-NL" sz="8800" dirty="0">
                <a:solidFill>
                  <a:schemeClr val="accent1">
                    <a:lumMod val="50000"/>
                  </a:schemeClr>
                </a:solidFill>
                <a:latin typeface="Goudy Old Style" pitchFamily="16" charset="0"/>
              </a:rPr>
              <a:t>Anderrijk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822325" y="2138363"/>
            <a:ext cx="4108450" cy="4764087"/>
          </a:xfrm>
          <a:ln/>
        </p:spPr>
        <p:txBody>
          <a:bodyPr tIns="21168">
            <a:normAutofit fontScale="92500"/>
          </a:bodyPr>
          <a:lstStyle/>
          <a:p>
            <a:pPr marL="503238" indent="-431800">
              <a:buClr>
                <a:schemeClr val="accent1">
                  <a:lumMod val="50000"/>
                </a:schemeClr>
              </a:buClr>
              <a:buSzPct val="75000"/>
              <a:buFont typeface="Wingdings" charset="2"/>
              <a:buChar char="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nl-NL" sz="2400" dirty="0">
                <a:latin typeface="Goudy Old Style" pitchFamily="16" charset="0"/>
              </a:rPr>
              <a:t>In </a:t>
            </a:r>
            <a:r>
              <a:rPr lang="nl-NL" sz="2400" b="1" dirty="0">
                <a:solidFill>
                  <a:schemeClr val="accent1">
                    <a:lumMod val="50000"/>
                  </a:schemeClr>
                </a:solidFill>
                <a:latin typeface="Goudy Old Style" pitchFamily="16" charset="0"/>
              </a:rPr>
              <a:t>Anderrijk</a:t>
            </a:r>
            <a:r>
              <a:rPr lang="nl-NL" sz="2400" dirty="0">
                <a:latin typeface="Goudy Old Style" pitchFamily="16" charset="0"/>
              </a:rPr>
              <a:t> vind je een bonte mengeling van culturen. Oosterse mysteries ontknopen zich en kolkend water schudt de bezoekers wakker</a:t>
            </a:r>
            <a:r>
              <a:rPr lang="nl-NL" sz="2400" dirty="0" smtClean="0">
                <a:latin typeface="Goudy Old Style" pitchFamily="16" charset="0"/>
              </a:rPr>
              <a:t>.</a:t>
            </a:r>
          </a:p>
          <a:p>
            <a:pPr marL="503238" indent="-431800">
              <a:buClr>
                <a:schemeClr val="accent1">
                  <a:lumMod val="50000"/>
                </a:schemeClr>
              </a:buClr>
              <a:buSzPct val="75000"/>
              <a:buFont typeface="Wingdings" charset="2"/>
              <a:buChar char="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nl-NL" sz="2400" dirty="0" smtClean="0">
                <a:latin typeface="Goudy Old Style" pitchFamily="18" charset="0"/>
              </a:rPr>
              <a:t>dit rijk ligt in het zuiden van het park. </a:t>
            </a:r>
            <a:endParaRPr lang="nl-NL" sz="2400" dirty="0">
              <a:latin typeface="Goudy Old Style" pitchFamily="16" charset="0"/>
            </a:endParaRPr>
          </a:p>
          <a:p>
            <a:pPr marL="503238" indent="-431800">
              <a:buClr>
                <a:schemeClr val="accent1">
                  <a:lumMod val="50000"/>
                </a:schemeClr>
              </a:buClr>
              <a:buSzPct val="75000"/>
              <a:buFont typeface="Wingdings" charset="2"/>
              <a:buChar char="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nl-NL" sz="2400" dirty="0">
                <a:latin typeface="Goudy Old Style" pitchFamily="16" charset="0"/>
              </a:rPr>
              <a:t>Bekende attracties:</a:t>
            </a:r>
          </a:p>
          <a:p>
            <a:pPr marL="1190625" lvl="2" indent="-431800">
              <a:buClr>
                <a:schemeClr val="accent1">
                  <a:lumMod val="50000"/>
                </a:schemeClr>
              </a:buClr>
              <a:buSzPct val="75000"/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nl-NL" sz="2000" dirty="0">
                <a:latin typeface="Goudy Old Style" pitchFamily="16" charset="0"/>
              </a:rPr>
              <a:t>Piranha</a:t>
            </a:r>
          </a:p>
          <a:p>
            <a:pPr marL="1190625" lvl="2" indent="-431800">
              <a:buClr>
                <a:schemeClr val="accent1">
                  <a:lumMod val="50000"/>
                </a:schemeClr>
              </a:buClr>
              <a:buSzPct val="75000"/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nl-NL" sz="2000" dirty="0">
                <a:latin typeface="Goudy Old Style" pitchFamily="16" charset="0"/>
              </a:rPr>
              <a:t>Fata Morgana</a:t>
            </a:r>
          </a:p>
          <a:p>
            <a:pPr marL="1190625" lvl="2" indent="-431800">
              <a:buClr>
                <a:schemeClr val="accent1">
                  <a:lumMod val="50000"/>
                </a:schemeClr>
              </a:buClr>
              <a:buSzPct val="75000"/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nl-NL" sz="2000" dirty="0">
                <a:latin typeface="Goudy Old Style" pitchFamily="16" charset="0"/>
              </a:rPr>
              <a:t>Bobbaan</a:t>
            </a:r>
          </a:p>
          <a:p>
            <a:pPr marL="1190625" lvl="2" indent="-431800">
              <a:buClr>
                <a:schemeClr val="accent1">
                  <a:lumMod val="50000"/>
                </a:schemeClr>
              </a:buClr>
              <a:buSzPct val="75000"/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nl-NL" sz="2000" dirty="0">
                <a:latin typeface="Goudy Old Style" pitchFamily="16" charset="0"/>
              </a:rPr>
              <a:t>Spookslot</a:t>
            </a:r>
          </a:p>
          <a:p>
            <a:pPr marL="1190625" lvl="2" indent="-431800">
              <a:buClr>
                <a:schemeClr val="accent1">
                  <a:lumMod val="50000"/>
                </a:schemeClr>
              </a:buClr>
              <a:buSzPct val="75000"/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nl-NL" sz="2000" dirty="0">
                <a:latin typeface="Goudy Old Style" pitchFamily="16" charset="0"/>
              </a:rPr>
              <a:t>Pandadroom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35563" y="2806700"/>
            <a:ext cx="4108450" cy="34242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slow" advTm="4000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700088"/>
            <a:ext cx="8609012" cy="1263650"/>
          </a:xfrm>
          <a:ln/>
        </p:spPr>
        <p:txBody>
          <a:bodyPr tIns="77616">
            <a:normAutofit fontScale="90000"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nl-NL" sz="8800" dirty="0">
                <a:solidFill>
                  <a:schemeClr val="accent1">
                    <a:lumMod val="50000"/>
                  </a:schemeClr>
                </a:solidFill>
                <a:latin typeface="Goudy Old Style" pitchFamily="16" charset="0"/>
              </a:rPr>
              <a:t>Reizenrijk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057400"/>
            <a:ext cx="4200525" cy="4762500"/>
          </a:xfrm>
          <a:ln/>
        </p:spPr>
        <p:txBody>
          <a:bodyPr tIns="21168"/>
          <a:lstStyle/>
          <a:p>
            <a:pPr marL="503238" indent="-431800">
              <a:buClr>
                <a:schemeClr val="accent1">
                  <a:lumMod val="50000"/>
                </a:schemeClr>
              </a:buClr>
              <a:buSzPct val="75000"/>
              <a:buFont typeface="Wingdings" charset="2"/>
              <a:buChar char="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nl-NL" sz="2400" dirty="0">
                <a:latin typeface="Goudy Old Style" pitchFamily="16" charset="0"/>
              </a:rPr>
              <a:t>Het </a:t>
            </a:r>
            <a:r>
              <a:rPr lang="nl-NL" sz="2400" b="1" dirty="0">
                <a:solidFill>
                  <a:schemeClr val="accent1">
                    <a:lumMod val="50000"/>
                  </a:schemeClr>
                </a:solidFill>
                <a:latin typeface="Goudy Old Style" pitchFamily="16" charset="0"/>
              </a:rPr>
              <a:t>Reizenrijk</a:t>
            </a:r>
            <a:r>
              <a:rPr lang="nl-NL" sz="2400" dirty="0">
                <a:latin typeface="Goudy Old Style" pitchFamily="16" charset="0"/>
              </a:rPr>
              <a:t> is een ontdekkingsreis door wereldse attracties, met vrolijke kleuren en muziek</a:t>
            </a:r>
            <a:r>
              <a:rPr lang="nl-NL" sz="2400" dirty="0" smtClean="0">
                <a:latin typeface="Goudy Old Style" pitchFamily="16" charset="0"/>
              </a:rPr>
              <a:t>.</a:t>
            </a:r>
          </a:p>
          <a:p>
            <a:pPr marL="503238" indent="-431800">
              <a:buClr>
                <a:schemeClr val="accent1">
                  <a:lumMod val="50000"/>
                </a:schemeClr>
              </a:buClr>
              <a:buSzPct val="75000"/>
              <a:buFont typeface="Wingdings" charset="2"/>
              <a:buChar char="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nl-NL" sz="2400" dirty="0" smtClean="0">
                <a:latin typeface="Goudy Old Style" pitchFamily="18" charset="0"/>
              </a:rPr>
              <a:t>ligt in het noorden van het park</a:t>
            </a:r>
            <a:endParaRPr lang="nl-NL" sz="2400" dirty="0">
              <a:latin typeface="Goudy Old Style" pitchFamily="16" charset="0"/>
            </a:endParaRPr>
          </a:p>
          <a:p>
            <a:pPr marL="503238" indent="-431800">
              <a:buClr>
                <a:schemeClr val="accent1">
                  <a:lumMod val="50000"/>
                </a:schemeClr>
              </a:buClr>
              <a:buSzPct val="75000"/>
              <a:buFont typeface="Wingdings" charset="2"/>
              <a:buChar char="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nl-NL" sz="2400" dirty="0">
                <a:latin typeface="Goudy Old Style" pitchFamily="16" charset="0"/>
              </a:rPr>
              <a:t>Attracties:</a:t>
            </a:r>
          </a:p>
          <a:p>
            <a:pPr marL="1190625" lvl="2" indent="-431800">
              <a:buClr>
                <a:schemeClr val="accent1">
                  <a:lumMod val="50000"/>
                </a:schemeClr>
              </a:buClr>
              <a:buSzPct val="75000"/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nl-NL" sz="2000" dirty="0">
                <a:latin typeface="Goudy Old Style" pitchFamily="16" charset="0"/>
              </a:rPr>
              <a:t>Vogel Rok</a:t>
            </a:r>
          </a:p>
          <a:p>
            <a:pPr marL="1190625" lvl="2" indent="-431800">
              <a:buClr>
                <a:schemeClr val="accent1">
                  <a:lumMod val="50000"/>
                </a:schemeClr>
              </a:buClr>
              <a:buSzPct val="75000"/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nl-NL" sz="2000" dirty="0">
                <a:latin typeface="Goudy Old Style" pitchFamily="16" charset="0"/>
              </a:rPr>
              <a:t>Pagode</a:t>
            </a:r>
          </a:p>
          <a:p>
            <a:pPr marL="1190625" lvl="2" indent="-431800">
              <a:buClr>
                <a:schemeClr val="accent1">
                  <a:lumMod val="50000"/>
                </a:schemeClr>
              </a:buClr>
              <a:buSzPct val="75000"/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nl-NL" sz="2000" dirty="0">
                <a:latin typeface="Goudy Old Style" pitchFamily="16" charset="0"/>
              </a:rPr>
              <a:t>Carnaval Festival</a:t>
            </a:r>
          </a:p>
          <a:p>
            <a:pPr marL="1190625" lvl="2" indent="-431800">
              <a:buClr>
                <a:schemeClr val="accent1">
                  <a:lumMod val="50000"/>
                </a:schemeClr>
              </a:buClr>
              <a:buSzPct val="75000"/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nl-NL" sz="2000" dirty="0">
                <a:latin typeface="Goudy Old Style" pitchFamily="16" charset="0"/>
              </a:rPr>
              <a:t>Monsieur Cannibale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3122" y="2208201"/>
            <a:ext cx="4754379" cy="356394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slow" advTm="400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2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700088"/>
            <a:ext cx="8609012" cy="1263650"/>
          </a:xfrm>
          <a:ln/>
        </p:spPr>
        <p:txBody>
          <a:bodyPr tIns="77616">
            <a:normAutofit fontScale="90000"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nl-NL" sz="8800" dirty="0">
                <a:solidFill>
                  <a:schemeClr val="accent1">
                    <a:lumMod val="50000"/>
                  </a:schemeClr>
                </a:solidFill>
                <a:latin typeface="Goudy Old Style" pitchFamily="16" charset="0"/>
              </a:rPr>
              <a:t>Ruigrijk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822325" y="2138363"/>
            <a:ext cx="3575045" cy="4764087"/>
          </a:xfrm>
          <a:ln/>
        </p:spPr>
        <p:txBody>
          <a:bodyPr tIns="21168"/>
          <a:lstStyle/>
          <a:p>
            <a:pPr marL="503238" indent="-431800">
              <a:buClr>
                <a:schemeClr val="accent1">
                  <a:lumMod val="50000"/>
                </a:schemeClr>
              </a:buClr>
              <a:buSzPct val="75000"/>
              <a:buFont typeface="Wingdings" charset="2"/>
              <a:buChar char="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nl-NL" sz="2400" b="1" dirty="0">
                <a:solidFill>
                  <a:schemeClr val="accent1">
                    <a:lumMod val="50000"/>
                  </a:schemeClr>
                </a:solidFill>
                <a:latin typeface="Goudy Old Style" pitchFamily="16" charset="0"/>
              </a:rPr>
              <a:t>Ruigrijk</a:t>
            </a:r>
            <a:r>
              <a:rPr lang="nl-NL" sz="2400" dirty="0">
                <a:latin typeface="Goudy Old Style" pitchFamily="16" charset="0"/>
              </a:rPr>
              <a:t> </a:t>
            </a:r>
            <a:r>
              <a:rPr lang="nl-NL" sz="2400" dirty="0" smtClean="0">
                <a:latin typeface="Goudy Old Style" pitchFamily="18" charset="0"/>
              </a:rPr>
              <a:t>ligt in het Noorden van het park. </a:t>
            </a:r>
          </a:p>
          <a:p>
            <a:pPr marL="503238" indent="-431800">
              <a:buClr>
                <a:schemeClr val="accent1">
                  <a:lumMod val="50000"/>
                </a:schemeClr>
              </a:buClr>
              <a:buSzPct val="75000"/>
              <a:buFont typeface="Wingdings" charset="2"/>
              <a:buChar char="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nl-NL" sz="2400" dirty="0" smtClean="0">
                <a:latin typeface="Goudy Old Style" pitchFamily="16" charset="0"/>
              </a:rPr>
              <a:t>is </a:t>
            </a:r>
            <a:r>
              <a:rPr lang="nl-NL" sz="2400" dirty="0">
                <a:latin typeface="Goudy Old Style" pitchFamily="16" charset="0"/>
              </a:rPr>
              <a:t>bekend om de spectatulaire attracties zoals:</a:t>
            </a:r>
          </a:p>
          <a:p>
            <a:pPr marL="1190625" lvl="2" indent="-431800">
              <a:buClr>
                <a:schemeClr val="accent1">
                  <a:lumMod val="50000"/>
                </a:schemeClr>
              </a:buClr>
              <a:buSzPct val="75000"/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nl-NL" sz="2000" dirty="0">
                <a:latin typeface="Goudy Old Style" pitchFamily="16" charset="0"/>
              </a:rPr>
              <a:t>D'Oude Tuffer</a:t>
            </a:r>
          </a:p>
          <a:p>
            <a:pPr marL="1190625" lvl="2" indent="-431800">
              <a:buClr>
                <a:schemeClr val="accent1">
                  <a:lumMod val="50000"/>
                </a:schemeClr>
              </a:buClr>
              <a:buSzPct val="75000"/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nl-NL" sz="2000" dirty="0">
                <a:latin typeface="Goudy Old Style" pitchFamily="16" charset="0"/>
              </a:rPr>
              <a:t>Python</a:t>
            </a:r>
          </a:p>
          <a:p>
            <a:pPr marL="1190625" lvl="2" indent="-431800">
              <a:buClr>
                <a:schemeClr val="accent1">
                  <a:lumMod val="50000"/>
                </a:schemeClr>
              </a:buClr>
              <a:buSzPct val="75000"/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nl-NL" sz="2000" dirty="0">
                <a:latin typeface="Goudy Old Style" pitchFamily="16" charset="0"/>
              </a:rPr>
              <a:t>Pegasus</a:t>
            </a:r>
          </a:p>
          <a:p>
            <a:pPr marL="1190625" lvl="2" indent="-431800">
              <a:buClr>
                <a:schemeClr val="accent1">
                  <a:lumMod val="50000"/>
                </a:schemeClr>
              </a:buClr>
              <a:buSzPct val="75000"/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nl-NL" sz="2000" dirty="0">
                <a:latin typeface="Goudy Old Style" pitchFamily="16" charset="0"/>
              </a:rPr>
              <a:t>Halve Maen</a:t>
            </a:r>
          </a:p>
          <a:p>
            <a:pPr marL="1190625" lvl="2" indent="-431800">
              <a:buClr>
                <a:schemeClr val="accent1">
                  <a:lumMod val="50000"/>
                </a:schemeClr>
              </a:buClr>
              <a:buSzPct val="75000"/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nl-NL" sz="2000" dirty="0">
                <a:latin typeface="Goudy Old Style" pitchFamily="16" charset="0"/>
              </a:rPr>
              <a:t>De Vliegende </a:t>
            </a:r>
            <a:r>
              <a:rPr lang="nl-NL" sz="2000" dirty="0" smtClean="0">
                <a:latin typeface="Goudy Old Style" pitchFamily="16" charset="0"/>
              </a:rPr>
              <a:t>Hollander</a:t>
            </a:r>
          </a:p>
          <a:p>
            <a:pPr marL="790575" lvl="1" indent="-431800">
              <a:buClr>
                <a:schemeClr val="accent1">
                  <a:lumMod val="50000"/>
                </a:schemeClr>
              </a:buClr>
              <a:buSzPct val="7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endParaRPr lang="nl-NL" sz="2400" dirty="0">
              <a:latin typeface="Goudy Old Style" pitchFamily="16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54494" y="2208201"/>
            <a:ext cx="5306507" cy="353698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slow" advTm="4000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sz="8000" dirty="0" smtClean="0">
                <a:solidFill>
                  <a:schemeClr val="accent1">
                    <a:lumMod val="50000"/>
                  </a:schemeClr>
                </a:solidFill>
                <a:latin typeface="Goudy Old Style" pitchFamily="18" charset="0"/>
              </a:rPr>
              <a:t>Uitrijk</a:t>
            </a:r>
            <a:endParaRPr lang="nl-NL" sz="8000" dirty="0">
              <a:solidFill>
                <a:schemeClr val="accent1">
                  <a:lumMod val="50000"/>
                </a:schemeClr>
              </a:solidFill>
              <a:latin typeface="Goudy Old Style" pitchFamily="18" charset="0"/>
            </a:endParaRP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822325" y="2138363"/>
            <a:ext cx="3360731" cy="4760912"/>
          </a:xfrm>
        </p:spPr>
        <p:txBody>
          <a:bodyPr/>
          <a:lstStyle/>
          <a:p>
            <a:pPr marL="503238" indent="-431800">
              <a:buClr>
                <a:schemeClr val="accent1">
                  <a:lumMod val="50000"/>
                </a:schemeClr>
              </a:buClr>
              <a:buSzPct val="75000"/>
              <a:buFont typeface="Wingdings" charset="2"/>
              <a:buChar char="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nl-NL" sz="2400" b="1" dirty="0" smtClean="0">
                <a:solidFill>
                  <a:schemeClr val="accent1">
                    <a:lumMod val="50000"/>
                  </a:schemeClr>
                </a:solidFill>
                <a:latin typeface="Goudy Old Style" pitchFamily="16" charset="0"/>
              </a:rPr>
              <a:t>Uitrijk</a:t>
            </a:r>
            <a:r>
              <a:rPr lang="nl-NL" sz="2400" dirty="0" smtClean="0">
                <a:latin typeface="Goudy Old Style" pitchFamily="16" charset="0"/>
              </a:rPr>
              <a:t> </a:t>
            </a:r>
            <a:r>
              <a:rPr lang="nl-NL" sz="2400" dirty="0" smtClean="0">
                <a:latin typeface="Goudy Old Style" pitchFamily="18" charset="0"/>
              </a:rPr>
              <a:t>ligt in het zuidwesten van het park. </a:t>
            </a:r>
          </a:p>
          <a:p>
            <a:pPr marL="503238" indent="-431800">
              <a:buClr>
                <a:schemeClr val="accent1">
                  <a:lumMod val="50000"/>
                </a:schemeClr>
              </a:buClr>
              <a:buSzPct val="75000"/>
              <a:buFont typeface="Wingdings" charset="2"/>
              <a:buChar char="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nl-NL" sz="2400" dirty="0" smtClean="0">
                <a:latin typeface="Goudy Old Style" pitchFamily="18" charset="0"/>
              </a:rPr>
              <a:t>Tot dit deel behoren de ingang van het park, het theater en sinds 2000 de pardoes optocht.</a:t>
            </a:r>
          </a:p>
          <a:p>
            <a:pPr marL="503238" indent="-431800">
              <a:buClr>
                <a:schemeClr val="accent1">
                  <a:lumMod val="50000"/>
                </a:schemeClr>
              </a:buClr>
              <a:buSzPct val="75000"/>
              <a:buFont typeface="Wingdings" charset="2"/>
              <a:buChar char="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nl-NL" sz="2400" dirty="0" smtClean="0">
                <a:latin typeface="Goudy Old Style" pitchFamily="18" charset="0"/>
              </a:rPr>
              <a:t>Ingang heet Huis van de vijf zintuigen.</a:t>
            </a:r>
            <a:endParaRPr lang="nl-NL" sz="2400" dirty="0" smtClean="0">
              <a:latin typeface="Goudy Old Style" pitchFamily="16" charset="0"/>
            </a:endParaRPr>
          </a:p>
          <a:p>
            <a:pPr>
              <a:buClr>
                <a:schemeClr val="accent1">
                  <a:lumMod val="50000"/>
                </a:schemeClr>
              </a:buClr>
            </a:pPr>
            <a:endParaRPr lang="nl-NL" sz="2400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325932" y="2208201"/>
            <a:ext cx="5322151" cy="3514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 advTm="4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4032" y="565127"/>
            <a:ext cx="8607425" cy="1260475"/>
          </a:xfrm>
        </p:spPr>
        <p:txBody>
          <a:bodyPr>
            <a:normAutofit fontScale="90000"/>
          </a:bodyPr>
          <a:lstStyle/>
          <a:p>
            <a:r>
              <a:rPr lang="nl-NL" sz="8000" dirty="0" smtClean="0">
                <a:solidFill>
                  <a:schemeClr val="accent1">
                    <a:lumMod val="50000"/>
                  </a:schemeClr>
                </a:solidFill>
                <a:latin typeface="Goudy Old Style" pitchFamily="18" charset="0"/>
              </a:rPr>
              <a:t>Bosrijk</a:t>
            </a:r>
            <a:endParaRPr lang="nl-NL" sz="8000" dirty="0">
              <a:solidFill>
                <a:schemeClr val="accent1">
                  <a:lumMod val="50000"/>
                </a:schemeClr>
              </a:solidFill>
              <a:latin typeface="Goudy Old Style" pitchFamily="18" charset="0"/>
            </a:endParaRP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marL="503238" indent="-431800">
              <a:buClr>
                <a:schemeClr val="accent1">
                  <a:lumMod val="50000"/>
                </a:schemeClr>
              </a:buClr>
              <a:buSzPct val="75000"/>
              <a:buFont typeface="Wingdings" charset="2"/>
              <a:buChar char="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nl-NL" sz="2400" b="1" dirty="0" smtClean="0">
                <a:solidFill>
                  <a:schemeClr val="accent1">
                    <a:lumMod val="50000"/>
                  </a:schemeClr>
                </a:solidFill>
                <a:latin typeface="Goudy Old Style" pitchFamily="16" charset="0"/>
              </a:rPr>
              <a:t>Bosrijk</a:t>
            </a:r>
            <a:r>
              <a:rPr lang="nl-NL" sz="2400" dirty="0" smtClean="0">
                <a:solidFill>
                  <a:schemeClr val="accent1">
                    <a:lumMod val="50000"/>
                  </a:schemeClr>
                </a:solidFill>
                <a:latin typeface="Goudy Old Style" pitchFamily="16" charset="0"/>
              </a:rPr>
              <a:t> </a:t>
            </a:r>
            <a:r>
              <a:rPr lang="nl-NL" sz="2400" dirty="0" smtClean="0">
                <a:solidFill>
                  <a:schemeClr val="accent1">
                    <a:lumMod val="50000"/>
                  </a:schemeClr>
                </a:solidFill>
                <a:latin typeface="Goudy Old Style" pitchFamily="18" charset="0"/>
              </a:rPr>
              <a:t>wordt een nieuw bungalowpark met </a:t>
            </a:r>
          </a:p>
          <a:p>
            <a:pPr marL="903288" lvl="1" indent="-431800">
              <a:buClr>
                <a:schemeClr val="accent1">
                  <a:lumMod val="50000"/>
                </a:schemeClr>
              </a:buClr>
              <a:buSzPct val="75000"/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nl-NL" sz="2000" dirty="0" smtClean="0">
                <a:solidFill>
                  <a:schemeClr val="accent1">
                    <a:lumMod val="50000"/>
                  </a:schemeClr>
                </a:solidFill>
                <a:latin typeface="Goudy Old Style" pitchFamily="18" charset="0"/>
              </a:rPr>
              <a:t>82 comfortabele huysen</a:t>
            </a:r>
          </a:p>
          <a:p>
            <a:pPr marL="903288" lvl="1" indent="-431800">
              <a:buClr>
                <a:schemeClr val="accent1">
                  <a:lumMod val="50000"/>
                </a:schemeClr>
              </a:buClr>
              <a:buSzPct val="75000"/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nl-NL" sz="2000" dirty="0" smtClean="0">
                <a:solidFill>
                  <a:schemeClr val="accent1">
                    <a:lumMod val="50000"/>
                  </a:schemeClr>
                </a:solidFill>
                <a:latin typeface="Goudy Old Style" pitchFamily="18" charset="0"/>
              </a:rPr>
              <a:t>18 vip huysen</a:t>
            </a:r>
          </a:p>
          <a:p>
            <a:pPr marL="903288" lvl="1" indent="-431800">
              <a:buClr>
                <a:schemeClr val="accent1">
                  <a:lumMod val="50000"/>
                </a:schemeClr>
              </a:buClr>
              <a:buSzPct val="75000"/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nl-NL" sz="2000" dirty="0" smtClean="0">
                <a:solidFill>
                  <a:schemeClr val="accent1">
                    <a:lumMod val="50000"/>
                  </a:schemeClr>
                </a:solidFill>
                <a:latin typeface="Goudy Old Style" pitchFamily="18" charset="0"/>
              </a:rPr>
              <a:t>78 ruime appartementen in Poorthuys of in Landhuys</a:t>
            </a:r>
          </a:p>
          <a:p>
            <a:pPr marL="503238" indent="-431800">
              <a:buClr>
                <a:schemeClr val="accent1">
                  <a:lumMod val="50000"/>
                </a:schemeClr>
              </a:buClr>
              <a:buSzPct val="75000"/>
              <a:buFont typeface="Wingdings" charset="2"/>
              <a:buChar char="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nl-NL" sz="2400" dirty="0" smtClean="0">
                <a:solidFill>
                  <a:schemeClr val="accent1">
                    <a:lumMod val="50000"/>
                  </a:schemeClr>
                </a:solidFill>
                <a:latin typeface="Goudy Old Style" pitchFamily="18" charset="0"/>
              </a:rPr>
              <a:t>Thema staat in teken van Klaas Vaak</a:t>
            </a:r>
          </a:p>
          <a:p>
            <a:pPr marL="503238" indent="-431800">
              <a:buClr>
                <a:schemeClr val="accent1">
                  <a:lumMod val="50000"/>
                </a:schemeClr>
              </a:buClr>
              <a:buSzPct val="75000"/>
              <a:buFont typeface="Wingdings" charset="2"/>
              <a:buChar char="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nl-NL" sz="2400" dirty="0" smtClean="0">
                <a:solidFill>
                  <a:schemeClr val="accent1">
                    <a:lumMod val="50000"/>
                  </a:schemeClr>
                </a:solidFill>
                <a:latin typeface="Goudy Old Style" pitchFamily="18" charset="0"/>
              </a:rPr>
              <a:t>Is eind 2009 klaar</a:t>
            </a:r>
            <a:endParaRPr lang="nl-NL" sz="1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Clr>
                <a:schemeClr val="accent1">
                  <a:lumMod val="50000"/>
                </a:schemeClr>
              </a:buClr>
              <a:buFont typeface="Arial" pitchFamily="34" charset="0"/>
              <a:buChar char="•"/>
            </a:pPr>
            <a:endParaRPr lang="nl-NL" sz="12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Clr>
                <a:schemeClr val="accent1">
                  <a:lumMod val="50000"/>
                </a:schemeClr>
              </a:buClr>
            </a:pPr>
            <a:endParaRPr lang="nl-NL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040312" y="993755"/>
            <a:ext cx="4500594" cy="293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40312" y="4137027"/>
            <a:ext cx="4506786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 advTm="4000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3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sz="8000" dirty="0" smtClean="0">
                <a:solidFill>
                  <a:schemeClr val="accent1">
                    <a:lumMod val="50000"/>
                  </a:schemeClr>
                </a:solidFill>
                <a:latin typeface="Goudy Old Style" pitchFamily="18" charset="0"/>
              </a:rPr>
              <a:t>Torenrijk</a:t>
            </a:r>
            <a:endParaRPr lang="nl-NL" sz="8000" dirty="0">
              <a:solidFill>
                <a:schemeClr val="accent1">
                  <a:lumMod val="50000"/>
                </a:schemeClr>
              </a:solidFill>
              <a:latin typeface="Goudy Old Style" pitchFamily="18" charset="0"/>
            </a:endParaRP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marL="503238" indent="-431800">
              <a:buClr>
                <a:schemeClr val="accent1">
                  <a:lumMod val="50000"/>
                </a:schemeClr>
              </a:buClr>
              <a:buSzPct val="75000"/>
              <a:buFont typeface="Wingdings" charset="2"/>
              <a:buChar char="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nl-NL" sz="2400" b="1" dirty="0" smtClean="0">
                <a:solidFill>
                  <a:schemeClr val="accent1">
                    <a:lumMod val="50000"/>
                  </a:schemeClr>
                </a:solidFill>
                <a:latin typeface="Goudy Old Style" pitchFamily="16" charset="0"/>
              </a:rPr>
              <a:t>Torenrijk</a:t>
            </a:r>
            <a:r>
              <a:rPr lang="nl-NL" sz="2400" b="1" dirty="0" smtClean="0">
                <a:solidFill>
                  <a:srgbClr val="993366"/>
                </a:solidFill>
                <a:latin typeface="Goudy Old Style" pitchFamily="16" charset="0"/>
              </a:rPr>
              <a:t>  </a:t>
            </a:r>
            <a:r>
              <a:rPr lang="nl-NL" sz="2400" dirty="0" smtClean="0">
                <a:latin typeface="Goudy Old Style" pitchFamily="18" charset="0"/>
              </a:rPr>
              <a:t>is het rijk van het hotel en het golfpark.</a:t>
            </a:r>
          </a:p>
          <a:p>
            <a:pPr marL="503238" indent="-431800">
              <a:buClr>
                <a:schemeClr val="accent1">
                  <a:lumMod val="50000"/>
                </a:schemeClr>
              </a:buClr>
              <a:buSzPct val="75000"/>
              <a:buFont typeface="Wingdings" charset="2"/>
              <a:buChar char="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nl-NL" sz="2400" dirty="0" smtClean="0">
                <a:latin typeface="Goudy Old Style" pitchFamily="18" charset="0"/>
              </a:rPr>
              <a:t>Het hotel “Luchtkasteel vol dromen” bestaat sinds 1992</a:t>
            </a:r>
          </a:p>
          <a:p>
            <a:pPr marL="503238" indent="-431800">
              <a:buClr>
                <a:schemeClr val="accent1">
                  <a:lumMod val="50000"/>
                </a:schemeClr>
              </a:buClr>
              <a:buSzPct val="75000"/>
              <a:buFont typeface="Wingdings" charset="2"/>
              <a:buChar char="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nl-NL" sz="2400" dirty="0" smtClean="0">
                <a:latin typeface="Goudy Old Style" pitchFamily="18" charset="0"/>
              </a:rPr>
              <a:t>Beschikt over 122 luxueuze kamers en 16 bijzondere themasuites in stijl. </a:t>
            </a:r>
          </a:p>
          <a:p>
            <a:pPr marL="503238" indent="-431800">
              <a:buClr>
                <a:schemeClr val="accent1">
                  <a:lumMod val="50000"/>
                </a:schemeClr>
              </a:buClr>
              <a:buSzPct val="75000"/>
              <a:buFont typeface="Wingdings" charset="2"/>
              <a:buChar char="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nl-NL" sz="2400" dirty="0" smtClean="0">
                <a:latin typeface="Goudy Old Style" pitchFamily="18" charset="0"/>
              </a:rPr>
              <a:t>Het golfpark bestaat sinds 1995 en heeft 18 holes.</a:t>
            </a:r>
            <a:endParaRPr lang="nl-NL" sz="2400" dirty="0" smtClean="0"/>
          </a:p>
          <a:p>
            <a:pPr>
              <a:buClr>
                <a:schemeClr val="accent1">
                  <a:lumMod val="50000"/>
                </a:schemeClr>
              </a:buClr>
            </a:pPr>
            <a:endParaRPr lang="nl-NL" sz="1200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978981" y="2065325"/>
            <a:ext cx="4685965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 advTm="4000">
    <p:randomBa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ier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i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i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225</TotalTime>
  <Words>405</Words>
  <PresentationFormat>Aangepast</PresentationFormat>
  <Paragraphs>66</Paragraphs>
  <Slides>9</Slides>
  <Notes>9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0" baseType="lpstr">
      <vt:lpstr>Papier</vt:lpstr>
      <vt:lpstr>Dia 1</vt:lpstr>
      <vt:lpstr>Cijfers en feiten</vt:lpstr>
      <vt:lpstr>Marerijk</vt:lpstr>
      <vt:lpstr>Anderrijk</vt:lpstr>
      <vt:lpstr>Reizenrijk</vt:lpstr>
      <vt:lpstr>Ruigrijk</vt:lpstr>
      <vt:lpstr>Uitrijk</vt:lpstr>
      <vt:lpstr>Bosrijk</vt:lpstr>
      <vt:lpstr>Torenrijk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Efteling</dc:title>
  <dc:creator>Hans</dc:creator>
  <dc:description>Grijze achtergrond met blauwe vlakken</dc:description>
  <cp:lastModifiedBy>Hans</cp:lastModifiedBy>
  <cp:revision>16</cp:revision>
  <cp:lastPrinted>1601-01-01T00:00:00Z</cp:lastPrinted>
  <dcterms:created xsi:type="dcterms:W3CDTF">2007-05-20T16:19:55Z</dcterms:created>
  <dcterms:modified xsi:type="dcterms:W3CDTF">2008-12-31T11:21:46Z</dcterms:modified>
</cp:coreProperties>
</file>