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6" r:id="rId10"/>
    <p:sldId id="271" r:id="rId11"/>
    <p:sldId id="269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7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94135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945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In het Reizenrijk zijn de volgende attracties te vinden: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(1981). In een bootje wordt een rit afgelegd in een grote vijver. </a:t>
            </a:r>
            <a:r>
              <a:rPr lang="nl-NL" sz="1500" i="1" dirty="0">
                <a:ea typeface="msmincho" charset="0"/>
                <a:cs typeface="msmincho" charset="0"/>
              </a:rPr>
              <a:t>Gesloten tijdens Winter Efteling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(1984). In 2005 werd deze attractie uitgebreid met de komst van 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(1987). Vanuit een hoogte van 45 meter kan van een prachtig uitzicht worden genoten.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(1988). In 'kokendhete' potten worden de passagiers rondgedraaid.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(1998). Een overdekte achtbaan gebaseerd op de verhalen van Sinbad de Zeeman.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04031" y="4078349"/>
            <a:ext cx="9156568" cy="1259946"/>
          </a:xfrm>
        </p:spPr>
        <p:txBody>
          <a:bodyPr>
            <a:noAutofit/>
          </a:bodyPr>
          <a:lstStyle>
            <a:lvl1pPr marL="0" indent="0" algn="ctr">
              <a:buNone/>
              <a:defRPr sz="2400" spc="110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tel 27"/>
          <p:cNvSpPr>
            <a:spLocks noGrp="1"/>
          </p:cNvSpPr>
          <p:nvPr>
            <p:ph type="ctrTitle"/>
          </p:nvPr>
        </p:nvSpPr>
        <p:spPr>
          <a:xfrm>
            <a:off x="504031" y="1580424"/>
            <a:ext cx="9156568" cy="218390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161354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19087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5005418" y="3887095"/>
            <a:ext cx="50403" cy="5039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363" y="700088"/>
            <a:ext cx="8607425" cy="12604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363" y="700088"/>
            <a:ext cx="8607425" cy="12604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822325" y="2138363"/>
            <a:ext cx="4132263" cy="47609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5106988" y="2138363"/>
            <a:ext cx="4132262" cy="4760912"/>
          </a:xfrm>
        </p:spPr>
        <p:txBody>
          <a:bodyPr/>
          <a:lstStyle/>
          <a:p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47" y="3863834"/>
            <a:ext cx="8736542" cy="151193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6047" y="5466229"/>
            <a:ext cx="8736542" cy="1085489"/>
          </a:xfrm>
        </p:spPr>
        <p:txBody>
          <a:bodyPr anchor="t"/>
          <a:lstStyle>
            <a:lvl1pPr marL="0" indent="0">
              <a:buNone/>
              <a:defRPr sz="2200" spc="110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cxnSp>
        <p:nvCxnSpPr>
          <p:cNvPr id="7" name="Rechte verbindingslijn 6"/>
          <p:cNvCxnSpPr/>
          <p:nvPr/>
        </p:nvCxnSpPr>
        <p:spPr>
          <a:xfrm>
            <a:off x="756047" y="5420074"/>
            <a:ext cx="8736542" cy="474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2"/>
          </p:nvPr>
        </p:nvSpPr>
        <p:spPr>
          <a:xfrm>
            <a:off x="5124317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031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2" name="Tijdelijke aanduiding voor inhoud 31"/>
          <p:cNvSpPr>
            <a:spLocks noGrp="1"/>
          </p:cNvSpPr>
          <p:nvPr>
            <p:ph sz="half" idx="2"/>
          </p:nvPr>
        </p:nvSpPr>
        <p:spPr>
          <a:xfrm>
            <a:off x="504031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34" name="Tijdelijke aanduiding voor inhoud 33"/>
          <p:cNvSpPr>
            <a:spLocks noGrp="1"/>
          </p:cNvSpPr>
          <p:nvPr>
            <p:ph sz="quarter" idx="4"/>
          </p:nvPr>
        </p:nvSpPr>
        <p:spPr>
          <a:xfrm>
            <a:off x="5126068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1" y="171353"/>
            <a:ext cx="9072563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3"/>
          </p:nvPr>
        </p:nvSpPr>
        <p:spPr>
          <a:xfrm>
            <a:off x="5124318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620608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5241925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inhoud 28"/>
          <p:cNvSpPr>
            <a:spLocks noGrp="1"/>
          </p:cNvSpPr>
          <p:nvPr>
            <p:ph sz="quarter" idx="1"/>
          </p:nvPr>
        </p:nvSpPr>
        <p:spPr>
          <a:xfrm>
            <a:off x="504031" y="503978"/>
            <a:ext cx="6888427" cy="6299729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7476463" y="1763924"/>
            <a:ext cx="2187496" cy="4115823"/>
          </a:xfrm>
        </p:spPr>
        <p:txBody>
          <a:bodyPr tIns="50397" bIns="50397"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7476464" y="503979"/>
            <a:ext cx="2184135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08453" y="503979"/>
            <a:ext cx="2268141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04031" y="503979"/>
            <a:ext cx="6636411" cy="6131736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kumimoji="0" lang="nl-NL" dirty="0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308453" y="1763924"/>
            <a:ext cx="2268141" cy="4871791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/>
          <p:cNvSpPr>
            <a:spLocks noGrp="1"/>
          </p:cNvSpPr>
          <p:nvPr>
            <p:ph type="body" idx="1"/>
          </p:nvPr>
        </p:nvSpPr>
        <p:spPr>
          <a:xfrm>
            <a:off x="504031" y="1595932"/>
            <a:ext cx="9072563" cy="515702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24" name="Tijdelijke aanduiding voor datum 23"/>
          <p:cNvSpPr>
            <a:spLocks noGrp="1"/>
          </p:cNvSpPr>
          <p:nvPr>
            <p:ph type="dt" sz="half" idx="2"/>
          </p:nvPr>
        </p:nvSpPr>
        <p:spPr>
          <a:xfrm>
            <a:off x="6384396" y="6838394"/>
            <a:ext cx="2856177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7/8/2012</a:t>
            </a:fld>
            <a:endParaRPr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3"/>
          </p:nvPr>
        </p:nvSpPr>
        <p:spPr>
          <a:xfrm>
            <a:off x="2352146" y="6838394"/>
            <a:ext cx="3948245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4"/>
          </p:nvPr>
        </p:nvSpPr>
        <p:spPr>
          <a:xfrm>
            <a:off x="9272075" y="6813993"/>
            <a:ext cx="672042" cy="50397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5" name="Tijdelijke aanduiding voor titel 4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343942"/>
          </a:xfrm>
          <a:prstGeom prst="rect">
            <a:avLst/>
          </a:prstGeom>
          <a:ln w="6350" cap="rnd">
            <a:noFill/>
          </a:ln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600" b="0" kern="1200" spc="-11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08737" indent="-251986" algn="l" rtl="0" eaLnBrk="1" latinLnBrk="0" hangingPunct="1">
        <a:spcBef>
          <a:spcPts val="33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Users\Hans\Desktop\Titeldia Efte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13" y="493689"/>
            <a:ext cx="8997346" cy="6357982"/>
          </a:xfrm>
          <a:prstGeom prst="rect">
            <a:avLst/>
          </a:prstGeom>
          <a:noFill/>
        </p:spPr>
      </p:pic>
      <p:sp>
        <p:nvSpPr>
          <p:cNvPr id="10" name="Tekstvak 9"/>
          <p:cNvSpPr txBox="1"/>
          <p:nvPr/>
        </p:nvSpPr>
        <p:spPr>
          <a:xfrm>
            <a:off x="1885070" y="3491805"/>
            <a:ext cx="4024468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>
                <a:solidFill>
                  <a:schemeClr val="tx1"/>
                </a:solidFill>
                <a:latin typeface="Goudy Old Style" pitchFamily="18" charset="0"/>
              </a:rPr>
              <a:t>De rijken van fantasie</a:t>
            </a:r>
            <a:endParaRPr lang="nl-NL" sz="4400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754164" y="1851011"/>
            <a:ext cx="4286280" cy="105721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nl-NL" sz="6600" dirty="0" smtClean="0">
                <a:solidFill>
                  <a:schemeClr val="tx1"/>
                </a:solidFill>
                <a:latin typeface="Goudy Old Style" pitchFamily="18" charset="0"/>
              </a:rPr>
              <a:t>EFTELING</a:t>
            </a:r>
            <a:endParaRPr lang="nl-NL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oudy Old Styl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2015 verschijnt Hartenhof het paleis van koning </a:t>
            </a:r>
            <a:r>
              <a:rPr lang="nl-NL" dirty="0" err="1"/>
              <a:t>Pardulfus</a:t>
            </a:r>
            <a:r>
              <a:rPr lang="nl-NL" dirty="0"/>
              <a:t> in het hart van Rijk van </a:t>
            </a:r>
            <a:r>
              <a:rPr lang="nl-NL" dirty="0" smtClean="0"/>
              <a:t>Fantasie</a:t>
            </a:r>
          </a:p>
          <a:p>
            <a:r>
              <a:rPr lang="nl-NL" dirty="0" smtClean="0"/>
              <a:t>Het wordt een </a:t>
            </a:r>
            <a:r>
              <a:rPr lang="nl-NL" dirty="0" err="1"/>
              <a:t>darkride</a:t>
            </a:r>
            <a:r>
              <a:rPr lang="nl-NL" dirty="0"/>
              <a:t> </a:t>
            </a:r>
            <a:r>
              <a:rPr lang="nl-NL" dirty="0" smtClean="0"/>
              <a:t>op het </a:t>
            </a:r>
            <a:r>
              <a:rPr lang="nl-NL" dirty="0"/>
              <a:t>niveau </a:t>
            </a:r>
            <a:r>
              <a:rPr lang="nl-NL" dirty="0" smtClean="0"/>
              <a:t>van Droomvlucht </a:t>
            </a:r>
            <a:r>
              <a:rPr lang="nl-NL" dirty="0"/>
              <a:t>en Fata </a:t>
            </a:r>
            <a:r>
              <a:rPr lang="nl-NL" dirty="0" err="1"/>
              <a:t>Morgana</a:t>
            </a:r>
            <a:endParaRPr lang="nl-NL" dirty="0"/>
          </a:p>
          <a:p>
            <a:r>
              <a:rPr lang="nl-NL" dirty="0" smtClean="0"/>
              <a:t>De </a:t>
            </a:r>
            <a:r>
              <a:rPr lang="nl-NL" dirty="0"/>
              <a:t>bezoeker </a:t>
            </a:r>
            <a:r>
              <a:rPr lang="nl-NL" dirty="0" smtClean="0"/>
              <a:t>kan de </a:t>
            </a:r>
            <a:r>
              <a:rPr lang="nl-NL" dirty="0"/>
              <a:t>wonderlijke wereld van Pardoes zelf bezichtigen. Zo komen de bezoekers in de ‘</a:t>
            </a:r>
            <a:r>
              <a:rPr lang="nl-NL" dirty="0" err="1"/>
              <a:t>zonnenzaal</a:t>
            </a:r>
            <a:r>
              <a:rPr lang="nl-NL" dirty="0"/>
              <a:t>’ , de </a:t>
            </a:r>
            <a:r>
              <a:rPr lang="nl-NL" dirty="0" err="1"/>
              <a:t>cosmosgallerij</a:t>
            </a:r>
            <a:r>
              <a:rPr lang="nl-NL" dirty="0"/>
              <a:t> en in een gigantisch observatorium waar acht </a:t>
            </a:r>
            <a:r>
              <a:rPr lang="nl-NL" dirty="0" err="1"/>
              <a:t>symbolicaanse</a:t>
            </a:r>
            <a:r>
              <a:rPr lang="nl-NL" dirty="0"/>
              <a:t> planeten hangen en waar torenhoge boekenkasten staan.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accent3">
                    <a:lumMod val="50000"/>
                  </a:schemeClr>
                </a:solidFill>
              </a:rPr>
              <a:t>Hartenhof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89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accent3">
                    <a:lumMod val="50000"/>
                  </a:schemeClr>
                </a:solidFill>
              </a:rPr>
              <a:t>Aquanura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Bezoek </a:t>
            </a:r>
            <a:r>
              <a:rPr lang="nl-NL" dirty="0"/>
              <a:t>aan het einde van </a:t>
            </a:r>
            <a:r>
              <a:rPr lang="nl-NL" dirty="0" smtClean="0"/>
              <a:t>je Efteling-dag </a:t>
            </a:r>
            <a:r>
              <a:rPr lang="nl-NL" dirty="0"/>
              <a:t>de sensationele watershow </a:t>
            </a:r>
            <a:endParaRPr lang="nl-NL" dirty="0" smtClean="0"/>
          </a:p>
          <a:p>
            <a:r>
              <a:rPr lang="nl-NL" dirty="0" smtClean="0"/>
              <a:t>Het </a:t>
            </a:r>
            <a:r>
              <a:rPr lang="nl-NL" dirty="0"/>
              <a:t>sprookje van de Kikkerkoning </a:t>
            </a:r>
            <a:r>
              <a:rPr lang="nl-NL" dirty="0" smtClean="0"/>
              <a:t>staat centraal in </a:t>
            </a:r>
            <a:r>
              <a:rPr lang="nl-NL" dirty="0"/>
              <a:t>de grootste fonteinenshow van </a:t>
            </a:r>
            <a:r>
              <a:rPr lang="nl-NL" dirty="0" smtClean="0"/>
              <a:t>Europa</a:t>
            </a:r>
            <a:endParaRPr lang="nl-NL" dirty="0"/>
          </a:p>
          <a:p>
            <a:r>
              <a:rPr lang="nl-NL" dirty="0" smtClean="0"/>
              <a:t>Vier </a:t>
            </a:r>
            <a:r>
              <a:rPr lang="nl-NL" dirty="0"/>
              <a:t>kikkers veranderen de ogenschijnlijk rustige Vonderplas in de Efteling in een muzikaal waterballet. </a:t>
            </a:r>
            <a:endParaRPr lang="nl-NL" dirty="0" smtClean="0"/>
          </a:p>
          <a:p>
            <a:r>
              <a:rPr lang="nl-NL" dirty="0" smtClean="0"/>
              <a:t>Op </a:t>
            </a:r>
            <a:r>
              <a:rPr lang="nl-NL" dirty="0"/>
              <a:t>herkenbare Efteling-muziek van onder andere </a:t>
            </a:r>
            <a:r>
              <a:rPr lang="nl-NL" dirty="0" smtClean="0"/>
              <a:t>Carnaval Festival en De </a:t>
            </a:r>
            <a:r>
              <a:rPr lang="nl-NL" dirty="0"/>
              <a:t>Indische waterlelies komen sprookjes tot leven.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81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Marerijk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4108450" cy="4764087"/>
          </a:xfrm>
          <a:ln/>
        </p:spPr>
        <p:txBody>
          <a:bodyPr tIns="21168">
            <a:normAutofit lnSpcReduction="10000"/>
          </a:bodyPr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Het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Marerijk</a:t>
            </a:r>
            <a:r>
              <a:rPr lang="nl-NL" sz="2400" dirty="0">
                <a:latin typeface="Goudy Old Style" pitchFamily="16" charset="0"/>
              </a:rPr>
              <a:t> is de wieg van de Efteling met het Sprookjesbos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ligt in het westen van het park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hier bevinden zich vooral de ouderen attracties</a:t>
            </a:r>
            <a:r>
              <a:rPr lang="nl-NL" sz="2400" dirty="0" smtClean="0">
                <a:latin typeface="Goudy Old Style" pitchFamily="16" charset="0"/>
              </a:rPr>
              <a:t>:</a:t>
            </a:r>
            <a:endParaRPr lang="nl-NL" sz="2400" dirty="0">
              <a:latin typeface="Goudy Old Style" pitchFamily="16" charset="0"/>
            </a:endParaRP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Lange Jan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Droomvlucht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Volk van Laaf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Doornroosje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Indische waterlelies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Villa Volta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9323" y="2136775"/>
            <a:ext cx="3233738" cy="476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00" l="39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147989"/>
            <a:ext cx="998031" cy="792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000"/>
    </mc:Choice>
    <mc:Fallback xmlns="">
      <p:transition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Anderrijk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4108450" cy="4764087"/>
          </a:xfrm>
          <a:ln/>
        </p:spPr>
        <p:txBody>
          <a:bodyPr tIns="21168">
            <a:normAutofit fontScale="92500"/>
          </a:bodyPr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In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Anderrijk</a:t>
            </a:r>
            <a:r>
              <a:rPr lang="nl-NL" sz="2400" dirty="0">
                <a:latin typeface="Goudy Old Style" pitchFamily="16" charset="0"/>
              </a:rPr>
              <a:t> vind je een bonte mengeling van culturen. Oosterse mysteries ontknopen zich en kolkend water schudt de bezoekers wakker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dit rijk ligt in het zuiden van het park. </a:t>
            </a:r>
            <a:endParaRPr lang="nl-NL" sz="2400" dirty="0">
              <a:latin typeface="Goudy Old Style" pitchFamily="16" charset="0"/>
            </a:endParaRP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Bekende attracties: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Piranha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Fata Morgana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Bobbaan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Spookslot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Pandadroom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5563" y="2806700"/>
            <a:ext cx="4108450" cy="342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Reizenrijk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4200525" cy="4762500"/>
          </a:xfrm>
          <a:ln/>
        </p:spPr>
        <p:txBody>
          <a:bodyPr tIns="21168"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Het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Reizenrijk</a:t>
            </a:r>
            <a:r>
              <a:rPr lang="nl-NL" sz="2400" dirty="0">
                <a:latin typeface="Goudy Old Style" pitchFamily="16" charset="0"/>
              </a:rPr>
              <a:t> is een ontdekkingsreis door wereldse attracties, met vrolijke kleuren en muziek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ligt in het noorden van het park</a:t>
            </a:r>
            <a:endParaRPr lang="nl-NL" sz="2400" dirty="0">
              <a:latin typeface="Goudy Old Style" pitchFamily="16" charset="0"/>
            </a:endParaRP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Attracties: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Vogel Rok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Pagode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Carnaval Festival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Monsieur Cannibale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22" y="2208201"/>
            <a:ext cx="4754379" cy="3563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Ruigrijk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3575045" cy="4764087"/>
          </a:xfrm>
          <a:ln/>
        </p:spPr>
        <p:txBody>
          <a:bodyPr tIns="21168"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Ruigrijk</a:t>
            </a:r>
            <a:r>
              <a:rPr lang="nl-NL" sz="2400" dirty="0">
                <a:latin typeface="Goudy Old Style" pitchFamily="16" charset="0"/>
              </a:rPr>
              <a:t> </a:t>
            </a:r>
            <a:r>
              <a:rPr lang="nl-NL" sz="2400" dirty="0" smtClean="0">
                <a:latin typeface="Goudy Old Style" pitchFamily="18" charset="0"/>
              </a:rPr>
              <a:t>ligt in het Noorden van het park.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6" charset="0"/>
              </a:rPr>
              <a:t>is </a:t>
            </a:r>
            <a:r>
              <a:rPr lang="nl-NL" sz="2400" dirty="0">
                <a:latin typeface="Goudy Old Style" pitchFamily="16" charset="0"/>
              </a:rPr>
              <a:t>bekend om de spectatulaire attracties zoals: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D'Oude Tuffer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Python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Pegasus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Halve Maen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De Vliegende </a:t>
            </a:r>
            <a:r>
              <a:rPr lang="nl-NL" sz="2000" dirty="0" smtClean="0">
                <a:latin typeface="Goudy Old Style" pitchFamily="16" charset="0"/>
              </a:rPr>
              <a:t>Hollander</a:t>
            </a:r>
          </a:p>
          <a:p>
            <a:pPr marL="790575" lvl="1" indent="-431800">
              <a:buClr>
                <a:schemeClr val="accent1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nl-NL" sz="2400" dirty="0">
              <a:latin typeface="Goudy Old Style" pitchFamily="1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494" y="2208201"/>
            <a:ext cx="5306507" cy="3536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Uitrijk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822325" y="2138363"/>
            <a:ext cx="3360731" cy="4760912"/>
          </a:xfrm>
        </p:spPr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Uitrijk</a:t>
            </a:r>
            <a:r>
              <a:rPr lang="nl-NL" sz="2400" dirty="0" smtClean="0">
                <a:latin typeface="Goudy Old Style" pitchFamily="16" charset="0"/>
              </a:rPr>
              <a:t> </a:t>
            </a:r>
            <a:r>
              <a:rPr lang="nl-NL" sz="2400" dirty="0" smtClean="0">
                <a:latin typeface="Goudy Old Style" pitchFamily="18" charset="0"/>
              </a:rPr>
              <a:t>ligt in het zuidwesten van het park.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Tot dit deel behoren de ingang van het park, het theater en sinds 2000 de pardoes optocht.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Ingang heet Huis van de vijf zintuigen.</a:t>
            </a:r>
            <a:endParaRPr lang="nl-NL" sz="2400" dirty="0" smtClean="0">
              <a:latin typeface="Goudy Old Style" pitchFamily="16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24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25932" y="2208201"/>
            <a:ext cx="5322151" cy="351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4032" y="565127"/>
            <a:ext cx="8607425" cy="1260475"/>
          </a:xfrm>
        </p:spPr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Bosrijk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Bosrijk</a:t>
            </a: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 </a:t>
            </a: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wordt een nieuw bungalowpark met 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82 comfortabele huysen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18 vip huysen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78 ruime appartementen in Poorthuys of in Landhuys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Thema staat in teken van Klaas Vaak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Is eind 2009 klaar</a:t>
            </a:r>
            <a:endParaRPr lang="nl-NL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endParaRPr lang="nl-NL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40312" y="993755"/>
            <a:ext cx="4500594" cy="29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0312" y="4137027"/>
            <a:ext cx="450678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Torenrijk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Torenrijk</a:t>
            </a:r>
            <a:r>
              <a:rPr lang="nl-NL" sz="2400" b="1" dirty="0" smtClean="0">
                <a:solidFill>
                  <a:srgbClr val="993366"/>
                </a:solidFill>
                <a:latin typeface="Goudy Old Style" pitchFamily="16" charset="0"/>
              </a:rPr>
              <a:t>  </a:t>
            </a:r>
            <a:r>
              <a:rPr lang="nl-NL" sz="2400" dirty="0" smtClean="0">
                <a:latin typeface="Goudy Old Style" pitchFamily="18" charset="0"/>
              </a:rPr>
              <a:t>is het rijk van het hotel en het golfpark.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hotel “Luchtkasteel vol dromen” bestaat sinds 1992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Beschikt over 122 luxueuze kamers en 16 bijzondere themasuites in stijl.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golfpark bestaat sinds 1995 en heeft 18 holes.</a:t>
            </a:r>
            <a:endParaRPr lang="nl-NL" sz="2400" dirty="0" smtClean="0"/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1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78981" y="2065325"/>
            <a:ext cx="468596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 smtClean="0">
                <a:solidFill>
                  <a:schemeClr val="accent3">
                    <a:lumMod val="50000"/>
                  </a:schemeClr>
                </a:solidFill>
              </a:rPr>
              <a:t>Rijk van Fantasie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Het Rijk der Fantasie wordt de nieuwe wereld van Pardoes de </a:t>
            </a:r>
            <a:r>
              <a:rPr lang="nl-NL" dirty="0" err="1"/>
              <a:t>Tovernar</a:t>
            </a:r>
            <a:r>
              <a:rPr lang="nl-NL" dirty="0"/>
              <a:t>, de mascotte van de Efteling. </a:t>
            </a:r>
          </a:p>
          <a:p>
            <a:r>
              <a:rPr lang="nl-NL" dirty="0"/>
              <a:t>Het Rijk zal gefaseerd openen en zal in het begin bestaan uit </a:t>
            </a:r>
            <a:r>
              <a:rPr lang="nl-NL" dirty="0" err="1"/>
              <a:t>Polles</a:t>
            </a:r>
            <a:r>
              <a:rPr lang="nl-NL" dirty="0"/>
              <a:t> Keuken en Hartenhof.</a:t>
            </a:r>
          </a:p>
          <a:p>
            <a:r>
              <a:rPr lang="nl-NL" dirty="0" err="1" smtClean="0"/>
              <a:t>Polle’s</a:t>
            </a:r>
            <a:r>
              <a:rPr lang="nl-NL" dirty="0" smtClean="0"/>
              <a:t> </a:t>
            </a:r>
            <a:r>
              <a:rPr lang="nl-NL" dirty="0"/>
              <a:t>Keuken is een </a:t>
            </a:r>
            <a:r>
              <a:rPr lang="nl-NL" dirty="0" smtClean="0"/>
              <a:t> </a:t>
            </a:r>
            <a:r>
              <a:rPr lang="nl-NL" dirty="0" smtClean="0"/>
              <a:t>pannenkoekrestaurant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8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511</TotalTime>
  <Words>453</Words>
  <Application>Microsoft Office PowerPoint</Application>
  <PresentationFormat>Aangepast</PresentationFormat>
  <Paragraphs>72</Paragraphs>
  <Slides>11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Papier</vt:lpstr>
      <vt:lpstr>PowerPoint-presentatie</vt:lpstr>
      <vt:lpstr>Marerijk</vt:lpstr>
      <vt:lpstr>Anderrijk</vt:lpstr>
      <vt:lpstr>Reizenrijk</vt:lpstr>
      <vt:lpstr>Ruigrijk</vt:lpstr>
      <vt:lpstr>Uitrijk</vt:lpstr>
      <vt:lpstr>Bosrijk</vt:lpstr>
      <vt:lpstr>Torenrijk</vt:lpstr>
      <vt:lpstr>Rijk van Fantasie</vt:lpstr>
      <vt:lpstr>Hartenhof</vt:lpstr>
      <vt:lpstr>Aquanura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Efteling</dc:title>
  <dc:creator>Hans</dc:creator>
  <dc:description>Grijze achtergrond met blauwe vlakken</dc:description>
  <cp:lastModifiedBy>Hans</cp:lastModifiedBy>
  <cp:revision>36</cp:revision>
  <cp:lastPrinted>1601-01-01T00:00:00Z</cp:lastPrinted>
  <dcterms:created xsi:type="dcterms:W3CDTF">2007-05-20T16:19:55Z</dcterms:created>
  <dcterms:modified xsi:type="dcterms:W3CDTF">2012-07-08T09:56:26Z</dcterms:modified>
</cp:coreProperties>
</file>