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3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1005E0-A9D0-46DA-9396-F552834C0EAA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Besluitvorming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Besluiten worden genomen door </a:t>
            </a:r>
            <a:r>
              <a:rPr lang="nl-NL" i="1" dirty="0"/>
              <a:t>drie</a:t>
            </a:r>
            <a:r>
              <a:rPr lang="nl-NL" dirty="0"/>
              <a:t> instellingen</a:t>
            </a:r>
            <a:r>
              <a:rPr lang="nl-NL" dirty="0" smtClean="0"/>
              <a:t>:</a:t>
            </a:r>
          </a:p>
          <a:p>
            <a:pPr marL="969264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b="1" i="1" dirty="0" smtClean="0"/>
              <a:t>Europese parlement</a:t>
            </a:r>
            <a:endParaRPr lang="nl-NL" i="1" dirty="0"/>
          </a:p>
          <a:p>
            <a:pPr marL="1243584" lvl="2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nl-NL" dirty="0" smtClean="0"/>
              <a:t>vertegenwoordigen </a:t>
            </a:r>
            <a:r>
              <a:rPr lang="nl-NL" dirty="0"/>
              <a:t>de burgers en zijn door hen gekozen</a:t>
            </a:r>
          </a:p>
          <a:p>
            <a:pPr marL="969264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b="1" dirty="0"/>
              <a:t>Raad van de Europese </a:t>
            </a:r>
            <a:r>
              <a:rPr lang="nl-NL" b="1" dirty="0" smtClean="0"/>
              <a:t>Unie</a:t>
            </a:r>
            <a:endParaRPr lang="nl-NL" dirty="0"/>
          </a:p>
          <a:p>
            <a:pPr marL="1243584" lvl="2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nl-NL" dirty="0" smtClean="0"/>
              <a:t>vertegenwoordigen </a:t>
            </a:r>
            <a:r>
              <a:rPr lang="nl-NL" dirty="0"/>
              <a:t>de lidstaten (ministers van de EU-landen)</a:t>
            </a:r>
          </a:p>
          <a:p>
            <a:pPr marL="969264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b="1" dirty="0"/>
              <a:t>Europese </a:t>
            </a:r>
            <a:r>
              <a:rPr lang="nl-NL" b="1" dirty="0" smtClean="0"/>
              <a:t>Commissie</a:t>
            </a:r>
            <a:endParaRPr lang="nl-NL" dirty="0"/>
          </a:p>
          <a:p>
            <a:pPr marL="1243584" lvl="2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nl-NL" dirty="0" smtClean="0"/>
              <a:t>vertegenwoordigen </a:t>
            </a:r>
            <a:r>
              <a:rPr lang="nl-NL" dirty="0"/>
              <a:t>de belangen van de EU in haar geheel</a:t>
            </a:r>
          </a:p>
          <a:p>
            <a:pPr marL="114300" indent="0">
              <a:buNone/>
            </a:pP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6513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253013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Europese commissie</a:t>
            </a:r>
            <a:br>
              <a:rPr lang="nl-NL" dirty="0" smtClean="0"/>
            </a:br>
            <a:r>
              <a:rPr lang="nl-NL" sz="3100" i="1" cap="none" dirty="0" smtClean="0"/>
              <a:t>behartiging van het belang van de EU</a:t>
            </a:r>
            <a:endParaRPr lang="nl-NL" sz="3100" i="1" cap="non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44008" y="1772816"/>
            <a:ext cx="4038600" cy="4446234"/>
          </a:xfrm>
        </p:spPr>
        <p:txBody>
          <a:bodyPr>
            <a:normAutofit fontScale="85000" lnSpcReduction="10000"/>
          </a:bodyPr>
          <a:lstStyle/>
          <a:p>
            <a:r>
              <a:rPr lang="nl-NL" sz="21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Rol</a:t>
            </a:r>
            <a:endParaRPr lang="nl-NL" sz="2100" b="1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  <a:p>
            <a:pPr lvl="1"/>
            <a:r>
              <a:rPr lang="nl-NL" dirty="0"/>
              <a:t>indienen van nieuwe wetsvoorstellen</a:t>
            </a:r>
          </a:p>
          <a:p>
            <a:pPr lvl="1"/>
            <a:r>
              <a:rPr lang="nl-NL" dirty="0"/>
              <a:t>uitvoeren van het beleid </a:t>
            </a:r>
          </a:p>
          <a:p>
            <a:pPr lvl="1"/>
            <a:r>
              <a:rPr lang="nl-NL" dirty="0"/>
              <a:t>EU-wetgeving handhaven</a:t>
            </a:r>
          </a:p>
          <a:p>
            <a:r>
              <a:rPr lang="nl-NL" sz="21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Samenstelling</a:t>
            </a:r>
          </a:p>
          <a:p>
            <a:pPr lvl="1"/>
            <a:r>
              <a:rPr lang="nl-NL" dirty="0"/>
              <a:t>1 commissaris per lidstaat</a:t>
            </a:r>
          </a:p>
          <a:p>
            <a:r>
              <a:rPr lang="nl-NL" sz="21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Voorzitter</a:t>
            </a:r>
          </a:p>
          <a:p>
            <a:pPr lvl="1"/>
            <a:r>
              <a:rPr lang="nl-NL" dirty="0"/>
              <a:t>José Manuel Barroso</a:t>
            </a:r>
          </a:p>
          <a:p>
            <a:r>
              <a:rPr lang="nl-NL" sz="21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Ambtstermijn</a:t>
            </a:r>
          </a:p>
          <a:p>
            <a:pPr lvl="1"/>
            <a:r>
              <a:rPr lang="nl-NL" dirty="0"/>
              <a:t>5 jaar</a:t>
            </a:r>
          </a:p>
          <a:p>
            <a:r>
              <a:rPr lang="nl-NL" sz="21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Zetel</a:t>
            </a:r>
          </a:p>
          <a:p>
            <a:pPr lvl="1"/>
            <a:r>
              <a:rPr lang="nl-NL" dirty="0"/>
              <a:t>Brussel</a:t>
            </a:r>
          </a:p>
        </p:txBody>
      </p:sp>
      <p:pic>
        <p:nvPicPr>
          <p:cNvPr id="13" name="Tijdelijke aanduiding voor inhoud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3768337" cy="2496119"/>
          </a:xfrm>
        </p:spPr>
      </p:pic>
    </p:spTree>
    <p:extLst>
      <p:ext uri="{BB962C8B-B14F-4D97-AF65-F5344CB8AC3E}">
        <p14:creationId xmlns:p14="http://schemas.microsoft.com/office/powerpoint/2010/main" val="38584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2488</TotalTime>
  <Words>70</Words>
  <Application>Microsoft Office PowerPoint</Application>
  <PresentationFormat>Diavoorstelling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Apotheker</vt:lpstr>
      <vt:lpstr>Besluitvorming</vt:lpstr>
      <vt:lpstr>Europese commissie behartiging van het belang van de EU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Europa</dc:title>
  <dc:creator>Hans</dc:creator>
  <cp:lastModifiedBy>Hans</cp:lastModifiedBy>
  <cp:revision>25</cp:revision>
  <dcterms:created xsi:type="dcterms:W3CDTF">2011-07-22T08:49:01Z</dcterms:created>
  <dcterms:modified xsi:type="dcterms:W3CDTF">2012-06-10T10:31:01Z</dcterms:modified>
</cp:coreProperties>
</file>