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62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600"/>
  </p:normalViewPr>
  <p:slideViewPr>
    <p:cSldViewPr>
      <p:cViewPr varScale="1">
        <p:scale>
          <a:sx n="97" d="100"/>
          <a:sy n="97" d="100"/>
        </p:scale>
        <p:origin x="54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8FC6-8228-49A5-9608-EFCB9A4D296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EA9C-CA44-4535-9322-9B70187EC43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0D51-2E7B-48AA-B8A2-63F61C50D5D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C23-1FED-4AEC-A7ED-B01C65FAE450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DD06-AFA8-4A25-A7BA-4383BB8A7E60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D682-0128-4E31-A467-E930839494D2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2A77-7687-45FF-B753-83554DC3178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680B-E8C0-44E9-8FD1-47006E72FD0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0B7D-FF56-4836-9188-05722322E81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9257-186B-4300-86F6-F15D76733ECD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CE2EA-39F3-4F85-AB66-3C55B4E36209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990A112-905A-427B-92EA-5EA600022339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Foodplaza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Jaarverslag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471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Winst en omzet</a:t>
            </a:r>
            <a:endParaRPr lang="nl-NL" b="1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 winst steeg met 4,2% tot € 102 miljoen</a:t>
            </a:r>
          </a:p>
          <a:p>
            <a:r>
              <a:rPr lang="nl-NL" dirty="0"/>
              <a:t>De winst per aandeel neemt met 4,2% toe tot € 12,34</a:t>
            </a:r>
          </a:p>
          <a:p>
            <a:r>
              <a:rPr lang="nl-NL" dirty="0"/>
              <a:t>De omzet groeide met € 97 miljoen (4,2%) tot €  =2,58 miljard</a:t>
            </a:r>
          </a:p>
          <a:p>
            <a:pPr marL="11430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70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Doelstellingen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De </a:t>
            </a:r>
            <a:r>
              <a:rPr lang="nl-NL" dirty="0"/>
              <a:t>winst steeg met 4,2% tot € 102 miljoen</a:t>
            </a:r>
          </a:p>
          <a:p>
            <a:r>
              <a:rPr lang="nl-NL" dirty="0"/>
              <a:t>De winst per aandeel neemt met 4,2% toe tot € 12,34</a:t>
            </a:r>
          </a:p>
          <a:p>
            <a:r>
              <a:rPr lang="nl-NL" dirty="0"/>
              <a:t>De omzet groeide met € 97 miljoen (4,2%) tot €  =2,58 miljard</a:t>
            </a:r>
          </a:p>
          <a:p>
            <a:endParaRPr lang="nl-NL" dirty="0"/>
          </a:p>
        </p:txBody>
      </p:sp>
      <p:pic>
        <p:nvPicPr>
          <p:cNvPr id="5" name="Tijdelijke aanduiding voor inhoud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40"/>
          <a:stretch/>
        </p:blipFill>
        <p:spPr>
          <a:xfrm>
            <a:off x="4572000" y="2276872"/>
            <a:ext cx="3206265" cy="364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2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klanten vinden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Beste in vers</a:t>
            </a:r>
          </a:p>
          <a:p>
            <a:r>
              <a:rPr lang="nl-NL" dirty="0"/>
              <a:t>Uitstekende service</a:t>
            </a:r>
          </a:p>
          <a:p>
            <a:r>
              <a:rPr lang="nl-NL" dirty="0"/>
              <a:t>Aantrekkelijke prijs</a:t>
            </a:r>
          </a:p>
          <a:p>
            <a:r>
              <a:rPr lang="nl-NL" dirty="0"/>
              <a:t>Breed assortiment</a:t>
            </a:r>
          </a:p>
          <a:p>
            <a:r>
              <a:rPr lang="nl-NL" dirty="0"/>
              <a:t>Aantrekkelijke acties</a:t>
            </a:r>
          </a:p>
          <a:p>
            <a:pPr marL="114300" indent="0">
              <a:buNone/>
            </a:pPr>
            <a:endParaRPr lang="nl-NL" b="1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32"/>
          <a:stretch/>
        </p:blipFill>
        <p:spPr>
          <a:xfrm>
            <a:off x="466707" y="2492896"/>
            <a:ext cx="3168971" cy="3071191"/>
          </a:xfrm>
        </p:spPr>
      </p:pic>
    </p:spTree>
    <p:extLst>
      <p:ext uri="{BB962C8B-B14F-4D97-AF65-F5344CB8AC3E}">
        <p14:creationId xmlns:p14="http://schemas.microsoft.com/office/powerpoint/2010/main" val="165136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klanten wensen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nl-NL" dirty="0"/>
              <a:t>Kant-en-klaar maaltijden</a:t>
            </a:r>
          </a:p>
          <a:p>
            <a:pPr marL="525780" indent="-457200">
              <a:buFont typeface="+mj-lt"/>
              <a:buAutoNum type="arabicPeriod"/>
            </a:pPr>
            <a:r>
              <a:rPr lang="nl-NL" dirty="0"/>
              <a:t>Biologisch</a:t>
            </a:r>
          </a:p>
          <a:p>
            <a:pPr marL="525780" indent="-457200">
              <a:buFont typeface="+mj-lt"/>
              <a:buAutoNum type="arabicPeriod"/>
            </a:pPr>
            <a:r>
              <a:rPr lang="nl-NL" dirty="0"/>
              <a:t>Geneesmiddelen</a:t>
            </a:r>
          </a:p>
          <a:p>
            <a:pPr marL="525780" indent="-457200">
              <a:buFont typeface="+mj-lt"/>
              <a:buAutoNum type="arabicPeriod"/>
            </a:pPr>
            <a:r>
              <a:rPr lang="nl-NL" dirty="0"/>
              <a:t>Slijterij</a:t>
            </a:r>
          </a:p>
          <a:p>
            <a:pPr marL="525780" indent="-457200">
              <a:buFont typeface="+mj-lt"/>
              <a:buAutoNum type="arabicPeriod"/>
            </a:pPr>
            <a:r>
              <a:rPr lang="nl-NL" dirty="0"/>
              <a:t>Kaart- en </a:t>
            </a:r>
            <a:r>
              <a:rPr lang="nl-NL" dirty="0" smtClean="0"/>
              <a:t>tickets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33"/>
          <a:stretch/>
        </p:blipFill>
        <p:spPr>
          <a:xfrm>
            <a:off x="4499992" y="2492896"/>
            <a:ext cx="3348484" cy="3274806"/>
          </a:xfrm>
        </p:spPr>
      </p:pic>
    </p:spTree>
    <p:extLst>
      <p:ext uri="{BB962C8B-B14F-4D97-AF65-F5344CB8AC3E}">
        <p14:creationId xmlns:p14="http://schemas.microsoft.com/office/powerpoint/2010/main" val="1446209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angrenzend">
  <a:themeElements>
    <a:clrScheme name="Aangrenzend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Kantoor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angrenzend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Foodplaza</Template>
  <TotalTime>111</TotalTime>
  <Words>105</Words>
  <Application>Microsoft Office PowerPoint</Application>
  <PresentationFormat>Diavoorstelling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Aangrenzend</vt:lpstr>
      <vt:lpstr>Foodplaza</vt:lpstr>
      <vt:lpstr>Winst en omzet</vt:lpstr>
      <vt:lpstr>Doelstellingen</vt:lpstr>
      <vt:lpstr>Wat klanten vinden</vt:lpstr>
      <vt:lpstr>Wat klanten wensen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Foodplaza</dc:title>
  <dc:creator>hans</dc:creator>
  <cp:lastModifiedBy>vanbuurt ICT</cp:lastModifiedBy>
  <cp:revision>11</cp:revision>
  <dcterms:created xsi:type="dcterms:W3CDTF">2010-08-08T13:10:17Z</dcterms:created>
  <dcterms:modified xsi:type="dcterms:W3CDTF">2014-06-28T07:45:41Z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TC010689881043</vt:lpwstr>
  </property>
</Properties>
</file>