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D286-0451-4405-B19E-BDE1890CE15E}" type="datetimeFigureOut">
              <a:rPr lang="nl-NL" smtClean="0"/>
              <a:t>22-6-2014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BC30-54E7-4759-A0E1-F2AF7BF9B8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14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30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45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0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9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BC30-54E7-4759-A0E1-F2AF7BF9B87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28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685-2BD6-4766-9CAC-83A0640BCDC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0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E98C-8B80-4BC3-85EA-F6D36365A06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2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0102D3B-E8ED-48CB-A106-F960537E86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24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159253-ECD8-483F-B062-C5923E2E265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7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8A8-DEF9-4A2F-A47C-9B2AFD439C6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0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AA2BB-BA89-48ED-BA96-12C7D82AFD9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12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76A-EA23-419D-B0D3-8B9A16ABB00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53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A7D-009A-4D62-8FC2-F072C7476B3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86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EBF-9209-4308-9C61-6099A791875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76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DE6D-86B2-44B6-AB15-99FA65D0C5F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6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5B07-BD17-47D4-AFF5-3D7DEC19671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0C4D-1FFE-4CAE-9C1B-A9B70B40156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94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3F186A9-7929-464F-B924-856737D1267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78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b="1"/>
              <a:t>Attracties in Nederland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293096"/>
            <a:ext cx="8820472" cy="1152525"/>
          </a:xfrm>
        </p:spPr>
        <p:txBody>
          <a:bodyPr>
            <a:normAutofit/>
          </a:bodyPr>
          <a:lstStyle/>
          <a:p>
            <a:r>
              <a:rPr lang="nl-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Wat je niet mag missen bij een bezoek aan Nederland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Keukenhof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4054475" cy="4114800"/>
          </a:xfrm>
        </p:spPr>
        <p:txBody>
          <a:bodyPr/>
          <a:lstStyle/>
          <a:p>
            <a:r>
              <a:rPr lang="nl-NL" sz="2400"/>
              <a:t>Bloemenpark in Lisse.</a:t>
            </a:r>
          </a:p>
          <a:p>
            <a:r>
              <a:rPr lang="nl-NL" sz="2400"/>
              <a:t>Het park is een deel van het jachslot Keukenhof</a:t>
            </a:r>
          </a:p>
          <a:p>
            <a:r>
              <a:rPr lang="nl-NL" sz="2400"/>
              <a:t>Het diende als tuin voor Gravin Jacoba van van Beieren </a:t>
            </a:r>
          </a:p>
          <a:p>
            <a:r>
              <a:rPr lang="nl-NL" sz="2400"/>
              <a:t>Meer dan 7 miljoen bloembolllen te zien. </a:t>
            </a:r>
          </a:p>
        </p:txBody>
      </p:sp>
      <p:pic>
        <p:nvPicPr>
          <p:cNvPr id="200713" name="Picture 9" descr="Keukenho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0331" y="1981200"/>
            <a:ext cx="3086100" cy="4114800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Amsterdamse grachten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367588" cy="942975"/>
          </a:xfrm>
        </p:spPr>
        <p:txBody>
          <a:bodyPr>
            <a:normAutofit/>
          </a:bodyPr>
          <a:lstStyle/>
          <a:p>
            <a:r>
              <a:rPr lang="nl-NL" sz="2400"/>
              <a:t>Gebouwd: vanaf de 15</a:t>
            </a:r>
            <a:r>
              <a:rPr lang="nl-NL" sz="2400" baseline="30000"/>
              <a:t>e</a:t>
            </a:r>
            <a:r>
              <a:rPr lang="nl-NL" sz="2400"/>
              <a:t> eeuw </a:t>
            </a:r>
          </a:p>
          <a:p>
            <a:r>
              <a:rPr lang="nl-NL" sz="2400"/>
              <a:t>Doel: verdediginswerk</a:t>
            </a:r>
          </a:p>
        </p:txBody>
      </p:sp>
      <p:pic>
        <p:nvPicPr>
          <p:cNvPr id="198664" name="Picture 8" descr="Amsterd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3068638"/>
            <a:ext cx="6126163" cy="3241675"/>
          </a:xfrm>
          <a:noFill/>
          <a:ln/>
        </p:spPr>
      </p:pic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1547813" y="6413500"/>
            <a:ext cx="17129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nl-NL" sz="600" b="1"/>
              <a:t>Bron: bureau Monumenten &amp; Archeologie</a:t>
            </a:r>
            <a:r>
              <a:rPr lang="nl-NL" sz="6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Deltawerken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16113"/>
            <a:ext cx="3970338" cy="4114800"/>
          </a:xfrm>
        </p:spPr>
        <p:txBody>
          <a:bodyPr>
            <a:normAutofit/>
          </a:bodyPr>
          <a:lstStyle/>
          <a:p>
            <a:r>
              <a:rPr lang="nl-NL" sz="2400"/>
              <a:t>Gebouwd: begon in 1953 en duurde 25 jaar</a:t>
            </a:r>
          </a:p>
          <a:p>
            <a:r>
              <a:rPr lang="nl-NL" sz="2400"/>
              <a:t>Verdedigingssysteem tegen hoog water</a:t>
            </a:r>
          </a:p>
          <a:p>
            <a:r>
              <a:rPr lang="nl-NL" sz="2400"/>
              <a:t>De deltawerken bestaan uit 14 verschillende bouwwerken</a:t>
            </a:r>
          </a:p>
          <a:p>
            <a:r>
              <a:rPr lang="nl-NL" sz="2400"/>
              <a:t>De Oosterscheldedam is het bekendst</a:t>
            </a:r>
          </a:p>
          <a:p>
            <a:endParaRPr lang="nl-NL" sz="2800"/>
          </a:p>
        </p:txBody>
      </p:sp>
      <p:pic>
        <p:nvPicPr>
          <p:cNvPr id="159756" name="Picture 12" descr="oosterschelded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6163" y="2594246"/>
            <a:ext cx="3754437" cy="2888707"/>
          </a:xfrm>
          <a:noFill/>
          <a:ln/>
        </p:spPr>
      </p:pic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356100" y="328453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nl-NL" sz="2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Kaasmarkt Alkmaar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367588" cy="1735138"/>
          </a:xfrm>
        </p:spPr>
        <p:txBody>
          <a:bodyPr/>
          <a:lstStyle/>
          <a:p>
            <a:r>
              <a:rPr lang="nl-NL" sz="2400"/>
              <a:t>Eerste kaasweegschaal in 1363</a:t>
            </a:r>
          </a:p>
          <a:p>
            <a:r>
              <a:rPr lang="nl-NL" sz="2400"/>
              <a:t>Kaasdragersgilde opgericht in 1662 </a:t>
            </a:r>
          </a:p>
          <a:p>
            <a:r>
              <a:rPr lang="nl-NL" sz="2400"/>
              <a:t>Veem: groep van 7 kaasdraggers</a:t>
            </a:r>
          </a:p>
        </p:txBody>
      </p:sp>
      <p:pic>
        <p:nvPicPr>
          <p:cNvPr id="202761" name="Picture 9" descr="kaasmark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16463" y="3500438"/>
            <a:ext cx="3754437" cy="2508250"/>
          </a:xfrm>
          <a:noFill/>
          <a:ln/>
        </p:spPr>
      </p:pic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547813" y="6413500"/>
            <a:ext cx="17129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nl-NL" sz="600" b="1"/>
              <a:t>Bron: bureau Monumenten &amp; Archeologie</a:t>
            </a:r>
            <a:r>
              <a:rPr lang="nl-NL" sz="6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Molens Kinderdijk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193925"/>
            <a:ext cx="4319587" cy="4114800"/>
          </a:xfrm>
        </p:spPr>
        <p:txBody>
          <a:bodyPr>
            <a:normAutofit/>
          </a:bodyPr>
          <a:lstStyle/>
          <a:p>
            <a:r>
              <a:rPr lang="nl-NL" sz="2400"/>
              <a:t>Gebouwd: omstreeks 1790</a:t>
            </a:r>
          </a:p>
          <a:p>
            <a:r>
              <a:rPr lang="nl-NL" sz="2400"/>
              <a:t>19 molens pompten de Alblasserwaard leeg</a:t>
            </a:r>
          </a:p>
          <a:p>
            <a:r>
              <a:rPr lang="nl-NL" sz="2400"/>
              <a:t>Sinds 1997 op Werelderfgoedlijst UNESCO</a:t>
            </a:r>
          </a:p>
          <a:p>
            <a:r>
              <a:rPr lang="nl-NL" sz="2400"/>
              <a:t>Grootste aantal werkende molens ter ter wereld bij elkaar</a:t>
            </a:r>
          </a:p>
        </p:txBody>
      </p:sp>
      <p:pic>
        <p:nvPicPr>
          <p:cNvPr id="203785" name="Picture 9" descr="kinderdij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6163" y="2698740"/>
            <a:ext cx="3754437" cy="2679720"/>
          </a:xfrm>
          <a:noFill/>
          <a:ln/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Gestreept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8CC78"/>
      </a:accent3>
      <a:accent4>
        <a:srgbClr val="099BDD"/>
      </a:accent4>
      <a:accent5>
        <a:srgbClr val="828288"/>
      </a:accent5>
      <a:accent6>
        <a:srgbClr val="F56617"/>
      </a:accent6>
      <a:hlink>
        <a:srgbClr val="FF9933"/>
      </a:hlink>
      <a:folHlink>
        <a:srgbClr val="B2B2B2"/>
      </a:folHlink>
    </a:clrScheme>
    <a:fontScheme name="Gestreep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streep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 stroken</Template>
  <TotalTime>173</TotalTime>
  <Words>142</Words>
  <Application>Microsoft Office PowerPoint</Application>
  <PresentationFormat>Diavoorstelling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Gestreept</vt:lpstr>
      <vt:lpstr>Attracties in Nederland</vt:lpstr>
      <vt:lpstr>Keukenhof</vt:lpstr>
      <vt:lpstr>Amsterdamse grachten</vt:lpstr>
      <vt:lpstr>Deltawerken</vt:lpstr>
      <vt:lpstr>Kaasmarkt Alkmaar</vt:lpstr>
      <vt:lpstr>Molens Kinderdijk</vt:lpstr>
    </vt:vector>
  </TitlesOfParts>
  <Company>Van Buurt Boek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Attracties in Nederland</dc:title>
  <dc:creator>Hans</dc:creator>
  <cp:lastModifiedBy>vanbuurt ICT</cp:lastModifiedBy>
  <cp:revision>10</cp:revision>
  <dcterms:created xsi:type="dcterms:W3CDTF">2006-03-31T06:38:21Z</dcterms:created>
  <dcterms:modified xsi:type="dcterms:W3CDTF">2014-06-22T12:01:28Z</dcterms:modified>
</cp:coreProperties>
</file>